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55448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0" d="100"/>
          <a:sy n="60" d="100"/>
        </p:scale>
        <p:origin x="102"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5860" y="1646133"/>
            <a:ext cx="13213080" cy="3501813"/>
          </a:xfrm>
        </p:spPr>
        <p:txBody>
          <a:bodyPr anchor="b"/>
          <a:lstStyle>
            <a:lvl1pPr algn="ctr">
              <a:defRPr sz="8800"/>
            </a:lvl1pPr>
          </a:lstStyle>
          <a:p>
            <a:r>
              <a:rPr lang="en-US"/>
              <a:t>Click to edit Master title style</a:t>
            </a:r>
            <a:endParaRPr lang="en-US" dirty="0"/>
          </a:p>
        </p:txBody>
      </p:sp>
      <p:sp>
        <p:nvSpPr>
          <p:cNvPr id="3" name="Subtitle 2"/>
          <p:cNvSpPr>
            <a:spLocks noGrp="1"/>
          </p:cNvSpPr>
          <p:nvPr>
            <p:ph type="subTitle" idx="1"/>
          </p:nvPr>
        </p:nvSpPr>
        <p:spPr>
          <a:xfrm>
            <a:off x="1943100" y="5282989"/>
            <a:ext cx="116586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2567801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36681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24248" y="535517"/>
            <a:ext cx="335184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8706" y="535517"/>
            <a:ext cx="9861233"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1902307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380822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0610" y="2507618"/>
            <a:ext cx="13407390" cy="4184014"/>
          </a:xfrm>
        </p:spPr>
        <p:txBody>
          <a:bodyPr anchor="b"/>
          <a:lstStyle>
            <a:lvl1pPr>
              <a:defRPr sz="8800"/>
            </a:lvl1pPr>
          </a:lstStyle>
          <a:p>
            <a:r>
              <a:rPr lang="en-US"/>
              <a:t>Click to edit Master title style</a:t>
            </a:r>
            <a:endParaRPr lang="en-US" dirty="0"/>
          </a:p>
        </p:txBody>
      </p:sp>
      <p:sp>
        <p:nvSpPr>
          <p:cNvPr id="3" name="Text Placeholder 2"/>
          <p:cNvSpPr>
            <a:spLocks noGrp="1"/>
          </p:cNvSpPr>
          <p:nvPr>
            <p:ph type="body" idx="1"/>
          </p:nvPr>
        </p:nvSpPr>
        <p:spPr>
          <a:xfrm>
            <a:off x="1060610" y="6731215"/>
            <a:ext cx="13407390" cy="2200274"/>
          </a:xfrm>
        </p:spPr>
        <p:txBody>
          <a:bodyPr/>
          <a:lstStyle>
            <a:lvl1pPr marL="0" indent="0">
              <a:buNone/>
              <a:defRPr sz="3520">
                <a:solidFill>
                  <a:schemeClr val="tx1"/>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155198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8705" y="2677584"/>
            <a:ext cx="660654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69555" y="2677584"/>
            <a:ext cx="660654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245310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0730" y="535519"/>
            <a:ext cx="1340739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70731" y="2465706"/>
            <a:ext cx="6576178"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4" name="Content Placeholder 3"/>
          <p:cNvSpPr>
            <a:spLocks noGrp="1"/>
          </p:cNvSpPr>
          <p:nvPr>
            <p:ph sz="half" idx="2"/>
          </p:nvPr>
        </p:nvSpPr>
        <p:spPr>
          <a:xfrm>
            <a:off x="1070731" y="3674110"/>
            <a:ext cx="6576178"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69556" y="2465706"/>
            <a:ext cx="6608565"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6" name="Content Placeholder 5"/>
          <p:cNvSpPr>
            <a:spLocks noGrp="1"/>
          </p:cNvSpPr>
          <p:nvPr>
            <p:ph sz="quarter" idx="4"/>
          </p:nvPr>
        </p:nvSpPr>
        <p:spPr>
          <a:xfrm>
            <a:off x="7869556" y="3674110"/>
            <a:ext cx="6608565"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413755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3726239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2239991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p:spPr>
        <p:txBody>
          <a:bodyPr anchor="b"/>
          <a:lstStyle>
            <a:lvl1pPr>
              <a:defRPr sz="4693"/>
            </a:lvl1pPr>
          </a:lstStyle>
          <a:p>
            <a:r>
              <a:rPr lang="en-US"/>
              <a:t>Click to edit Master title style</a:t>
            </a:r>
            <a:endParaRPr lang="en-US" dirty="0"/>
          </a:p>
        </p:txBody>
      </p:sp>
      <p:sp>
        <p:nvSpPr>
          <p:cNvPr id="3" name="Content Placeholder 2"/>
          <p:cNvSpPr>
            <a:spLocks noGrp="1"/>
          </p:cNvSpPr>
          <p:nvPr>
            <p:ph idx="1"/>
          </p:nvPr>
        </p:nvSpPr>
        <p:spPr>
          <a:xfrm>
            <a:off x="6608565" y="1448226"/>
            <a:ext cx="7869555"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199756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p:spPr>
        <p:txBody>
          <a:bodyPr anchor="b"/>
          <a:lstStyle>
            <a:lvl1pPr>
              <a:defRPr sz="4693"/>
            </a:lvl1pPr>
          </a:lstStyle>
          <a:p>
            <a:r>
              <a:rPr lang="en-US"/>
              <a:t>Click to edit Master title style</a:t>
            </a:r>
            <a:endParaRPr lang="en-US" dirty="0"/>
          </a:p>
        </p:txBody>
      </p:sp>
      <p:sp>
        <p:nvSpPr>
          <p:cNvPr id="3" name="Picture Placeholder 2"/>
          <p:cNvSpPr>
            <a:spLocks noGrp="1" noChangeAspect="1"/>
          </p:cNvSpPr>
          <p:nvPr>
            <p:ph type="pic" idx="1"/>
          </p:nvPr>
        </p:nvSpPr>
        <p:spPr>
          <a:xfrm>
            <a:off x="6608565" y="1448226"/>
            <a:ext cx="7869555" cy="7147983"/>
          </a:xfrm>
        </p:spPr>
        <p:txBody>
          <a:bodyPr anchor="t"/>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r>
              <a:rPr lang="en-US" dirty="0"/>
              <a:t>Click icon to add picture</a:t>
            </a:r>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p:cNvSpPr>
            <a:spLocks noGrp="1"/>
          </p:cNvSpPr>
          <p:nvPr>
            <p:ph type="dt" sz="half" idx="10"/>
          </p:nvPr>
        </p:nvSpPr>
        <p:spPr/>
        <p:txBody>
          <a:bodyPr/>
          <a:lstStyle/>
          <a:p>
            <a:fld id="{248016EF-2A29-42A3-8E5E-1AE1AE7506AB}" type="datetimeFigureOut">
              <a:rPr lang="en-US" smtClean="0"/>
              <a:t>9/21/2018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E754D-3978-4380-B409-BE8EC55FADEA}" type="slidenum">
              <a:rPr lang="en-US" smtClean="0"/>
              <a:t>‹#›</a:t>
            </a:fld>
            <a:endParaRPr lang="en-US" dirty="0"/>
          </a:p>
        </p:txBody>
      </p:sp>
    </p:spTree>
    <p:extLst>
      <p:ext uri="{BB962C8B-B14F-4D97-AF65-F5344CB8AC3E}">
        <p14:creationId xmlns:p14="http://schemas.microsoft.com/office/powerpoint/2010/main" val="1630909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8705" y="535519"/>
            <a:ext cx="1340739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8705" y="2677584"/>
            <a:ext cx="1340739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8705" y="9322649"/>
            <a:ext cx="349758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248016EF-2A29-42A3-8E5E-1AE1AE7506AB}" type="datetimeFigureOut">
              <a:rPr lang="en-US" smtClean="0"/>
              <a:t>9/21/2018</a:t>
            </a:fld>
            <a:endParaRPr lang="en-US" dirty="0"/>
          </a:p>
        </p:txBody>
      </p:sp>
      <p:sp>
        <p:nvSpPr>
          <p:cNvPr id="5" name="Footer Placeholder 4"/>
          <p:cNvSpPr>
            <a:spLocks noGrp="1"/>
          </p:cNvSpPr>
          <p:nvPr>
            <p:ph type="ftr" sz="quarter" idx="3"/>
          </p:nvPr>
        </p:nvSpPr>
        <p:spPr>
          <a:xfrm>
            <a:off x="5149215" y="9322649"/>
            <a:ext cx="5246370"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978515" y="9322649"/>
            <a:ext cx="349758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3EDE754D-3978-4380-B409-BE8EC55FADEA}" type="slidenum">
              <a:rPr lang="en-US" smtClean="0"/>
              <a:t>‹#›</a:t>
            </a:fld>
            <a:endParaRPr lang="en-US" dirty="0"/>
          </a:p>
        </p:txBody>
      </p:sp>
    </p:spTree>
    <p:extLst>
      <p:ext uri="{BB962C8B-B14F-4D97-AF65-F5344CB8AC3E}">
        <p14:creationId xmlns:p14="http://schemas.microsoft.com/office/powerpoint/2010/main" val="4264169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DD05B3-72D6-4A66-BEC8-3D12E489CF06}"/>
              </a:ext>
            </a:extLst>
          </p:cNvPr>
          <p:cNvSpPr txBox="1"/>
          <p:nvPr/>
        </p:nvSpPr>
        <p:spPr>
          <a:xfrm>
            <a:off x="1097280" y="914399"/>
            <a:ext cx="13258800" cy="8686800"/>
          </a:xfrm>
          <a:prstGeom prst="rect">
            <a:avLst/>
          </a:prstGeom>
          <a:noFill/>
        </p:spPr>
        <p:txBody>
          <a:bodyPr wrap="square" rtlCol="0">
            <a:spAutoFit/>
          </a:bodyPr>
          <a:lstStyle/>
          <a:p>
            <a:r>
              <a:rPr lang="en-US" altLang="en-US" sz="4000" kern="0" dirty="0">
                <a:solidFill>
                  <a:srgbClr val="000000"/>
                </a:solidFill>
                <a:latin typeface="HelveticaNeueLT Std" pitchFamily="34" charset="0"/>
                <a:ea typeface="ＭＳ Ｐゴシック" pitchFamily="34" charset="-128"/>
                <a:cs typeface="Times New Roman" pitchFamily="18" charset="0"/>
              </a:rPr>
              <a:t>[Provider name] is required by law to maintain in full force and effect, for the entire period during which it provides immigration assistance service and for one year after it ceases to do business as an immigration assistance service provider, a surety bond, contract of indemnity, or irrevocable letter of credit, payable to the people of the City of New York, in the principal amount of $50,000. </a:t>
            </a:r>
          </a:p>
          <a:p>
            <a:endParaRPr lang="en-US" altLang="en-US" sz="4000" kern="0" dirty="0">
              <a:solidFill>
                <a:srgbClr val="000000"/>
              </a:solidFill>
              <a:latin typeface="HelveticaNeueLT Std" pitchFamily="34" charset="0"/>
              <a:ea typeface="ＭＳ Ｐゴシック" pitchFamily="34" charset="-128"/>
              <a:cs typeface="Times New Roman" pitchFamily="18" charset="0"/>
            </a:endParaRPr>
          </a:p>
          <a:p>
            <a:r>
              <a:rPr lang="en-US" altLang="en-US" sz="4000" kern="0" dirty="0">
                <a:solidFill>
                  <a:srgbClr val="000000"/>
                </a:solidFill>
                <a:latin typeface="HelveticaNeueLT Std" pitchFamily="34" charset="0"/>
                <a:ea typeface="ＭＳ Ｐゴシック" pitchFamily="34" charset="-128"/>
                <a:cs typeface="Times New Roman" pitchFamily="18" charset="0"/>
              </a:rPr>
              <a:t>To file a claim against the surety bond, contract of indemnity, or irrevocable letter of credit, contact: </a:t>
            </a:r>
          </a:p>
          <a:p>
            <a:endParaRPr lang="en-US" altLang="en-US" sz="4000" kern="0" dirty="0">
              <a:solidFill>
                <a:srgbClr val="000000"/>
              </a:solidFill>
              <a:latin typeface="HelveticaNeueLT Std" pitchFamily="34" charset="0"/>
              <a:ea typeface="ＭＳ Ｐゴシック" pitchFamily="34" charset="-128"/>
              <a:cs typeface="Times New Roman" pitchFamily="18" charset="0"/>
            </a:endParaRPr>
          </a:p>
          <a:p>
            <a:r>
              <a:rPr lang="en-US" altLang="en-US" sz="4000" kern="0" dirty="0">
                <a:solidFill>
                  <a:srgbClr val="000000"/>
                </a:solidFill>
                <a:latin typeface="HelveticaNeueLT Std" pitchFamily="34" charset="0"/>
                <a:ea typeface="ＭＳ Ｐゴシック" pitchFamily="34" charset="-128"/>
                <a:cs typeface="Times New Roman" pitchFamily="18" charset="0"/>
              </a:rPr>
              <a:t>[name, address, and telephone number]</a:t>
            </a:r>
          </a:p>
          <a:p>
            <a:endParaRPr lang="en-US" sz="4000" dirty="0"/>
          </a:p>
        </p:txBody>
      </p:sp>
    </p:spTree>
    <p:extLst>
      <p:ext uri="{BB962C8B-B14F-4D97-AF65-F5344CB8AC3E}">
        <p14:creationId xmlns:p14="http://schemas.microsoft.com/office/powerpoint/2010/main" val="42212936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107</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Arial</vt:lpstr>
      <vt:lpstr>Calibri</vt:lpstr>
      <vt:lpstr>Calibri Light</vt:lpstr>
      <vt:lpstr>HelveticaNeueLT Std</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 Debra (DCA)</dc:creator>
  <cp:lastModifiedBy>Gianakis, Christine (DCA)</cp:lastModifiedBy>
  <cp:revision>2</cp:revision>
  <dcterms:created xsi:type="dcterms:W3CDTF">2018-08-21T20:18:49Z</dcterms:created>
  <dcterms:modified xsi:type="dcterms:W3CDTF">2018-09-21T20:35:01Z</dcterms:modified>
</cp:coreProperties>
</file>