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945600" cy="32918400"/>
  <p:notesSz cx="6858000" cy="9144000"/>
  <p:defaultTextStyle>
    <a:defPPr>
      <a:defRPr lang="en-US"/>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0368">
          <p15:clr>
            <a:srgbClr val="A4A3A4"/>
          </p15:clr>
        </p15:guide>
        <p15:guide id="2" pos="6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4" d="100"/>
          <a:sy n="24" d="100"/>
        </p:scale>
        <p:origin x="-1518" y="168"/>
      </p:cViewPr>
      <p:guideLst>
        <p:guide orient="horz" pos="10368"/>
        <p:guide pos="69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5920" y="10226043"/>
            <a:ext cx="18653760" cy="7056120"/>
          </a:xfrm>
        </p:spPr>
        <p:txBody>
          <a:bodyPr/>
          <a:lstStyle/>
          <a:p>
            <a:r>
              <a:rPr lang="en-US"/>
              <a:t>Click to edit Master title style</a:t>
            </a:r>
          </a:p>
        </p:txBody>
      </p:sp>
      <p:sp>
        <p:nvSpPr>
          <p:cNvPr id="3" name="Subtitle 2"/>
          <p:cNvSpPr>
            <a:spLocks noGrp="1"/>
          </p:cNvSpPr>
          <p:nvPr>
            <p:ph type="subTitle" idx="1"/>
          </p:nvPr>
        </p:nvSpPr>
        <p:spPr>
          <a:xfrm>
            <a:off x="3291840" y="18653760"/>
            <a:ext cx="15361920" cy="8412480"/>
          </a:xfrm>
        </p:spPr>
        <p:txBody>
          <a:bodyPr/>
          <a:lstStyle>
            <a:lvl1pPr marL="0" indent="0" algn="ctr">
              <a:buNone/>
              <a:defRPr>
                <a:solidFill>
                  <a:schemeClr val="tx1">
                    <a:tint val="75000"/>
                  </a:schemeClr>
                </a:solidFill>
              </a:defRPr>
            </a:lvl1pPr>
            <a:lvl2pPr marL="1567510" indent="0" algn="ctr">
              <a:buNone/>
              <a:defRPr>
                <a:solidFill>
                  <a:schemeClr val="tx1">
                    <a:tint val="75000"/>
                  </a:schemeClr>
                </a:solidFill>
              </a:defRPr>
            </a:lvl2pPr>
            <a:lvl3pPr marL="3135020" indent="0" algn="ctr">
              <a:buNone/>
              <a:defRPr>
                <a:solidFill>
                  <a:schemeClr val="tx1">
                    <a:tint val="75000"/>
                  </a:schemeClr>
                </a:solidFill>
              </a:defRPr>
            </a:lvl3pPr>
            <a:lvl4pPr marL="4702531" indent="0" algn="ctr">
              <a:buNone/>
              <a:defRPr>
                <a:solidFill>
                  <a:schemeClr val="tx1">
                    <a:tint val="75000"/>
                  </a:schemeClr>
                </a:solidFill>
              </a:defRPr>
            </a:lvl4pPr>
            <a:lvl5pPr marL="6270041" indent="0" algn="ctr">
              <a:buNone/>
              <a:defRPr>
                <a:solidFill>
                  <a:schemeClr val="tx1">
                    <a:tint val="75000"/>
                  </a:schemeClr>
                </a:solidFill>
              </a:defRPr>
            </a:lvl5pPr>
            <a:lvl6pPr marL="7837551" indent="0" algn="ctr">
              <a:buNone/>
              <a:defRPr>
                <a:solidFill>
                  <a:schemeClr val="tx1">
                    <a:tint val="75000"/>
                  </a:schemeClr>
                </a:solidFill>
              </a:defRPr>
            </a:lvl6pPr>
            <a:lvl7pPr marL="9405061" indent="0" algn="ctr">
              <a:buNone/>
              <a:defRPr>
                <a:solidFill>
                  <a:schemeClr val="tx1">
                    <a:tint val="75000"/>
                  </a:schemeClr>
                </a:solidFill>
              </a:defRPr>
            </a:lvl7pPr>
            <a:lvl8pPr marL="10972571" indent="0" algn="ctr">
              <a:buNone/>
              <a:defRPr>
                <a:solidFill>
                  <a:schemeClr val="tx1">
                    <a:tint val="75000"/>
                  </a:schemeClr>
                </a:solidFill>
              </a:defRPr>
            </a:lvl8pPr>
            <a:lvl9pPr marL="1254008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234346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368266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910560" y="1318265"/>
            <a:ext cx="493776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97280" y="1318265"/>
            <a:ext cx="1444752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06925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278868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1" y="21153123"/>
            <a:ext cx="18653760" cy="6537960"/>
          </a:xfrm>
        </p:spPr>
        <p:txBody>
          <a:bodyPr anchor="t"/>
          <a:lstStyle>
            <a:lvl1pPr algn="l">
              <a:defRPr sz="13700" b="1" cap="all"/>
            </a:lvl1pPr>
          </a:lstStyle>
          <a:p>
            <a:r>
              <a:rPr lang="en-US"/>
              <a:t>Click to edit Master title style</a:t>
            </a:r>
          </a:p>
        </p:txBody>
      </p:sp>
      <p:sp>
        <p:nvSpPr>
          <p:cNvPr id="3" name="Text Placeholder 2"/>
          <p:cNvSpPr>
            <a:spLocks noGrp="1"/>
          </p:cNvSpPr>
          <p:nvPr>
            <p:ph type="body" idx="1"/>
          </p:nvPr>
        </p:nvSpPr>
        <p:spPr>
          <a:xfrm>
            <a:off x="1733551" y="13952225"/>
            <a:ext cx="18653760" cy="7200897"/>
          </a:xfrm>
        </p:spPr>
        <p:txBody>
          <a:bodyPr anchor="b"/>
          <a:lstStyle>
            <a:lvl1pPr marL="0" indent="0">
              <a:buNone/>
              <a:defRPr sz="6900">
                <a:solidFill>
                  <a:schemeClr val="tx1">
                    <a:tint val="75000"/>
                  </a:schemeClr>
                </a:solidFill>
              </a:defRPr>
            </a:lvl1pPr>
            <a:lvl2pPr marL="1567510" indent="0">
              <a:buNone/>
              <a:defRPr sz="6200">
                <a:solidFill>
                  <a:schemeClr val="tx1">
                    <a:tint val="75000"/>
                  </a:schemeClr>
                </a:solidFill>
              </a:defRPr>
            </a:lvl2pPr>
            <a:lvl3pPr marL="3135020" indent="0">
              <a:buNone/>
              <a:defRPr sz="5500">
                <a:solidFill>
                  <a:schemeClr val="tx1">
                    <a:tint val="75000"/>
                  </a:schemeClr>
                </a:solidFill>
              </a:defRPr>
            </a:lvl3pPr>
            <a:lvl4pPr marL="4702531" indent="0">
              <a:buNone/>
              <a:defRPr sz="4800">
                <a:solidFill>
                  <a:schemeClr val="tx1">
                    <a:tint val="75000"/>
                  </a:schemeClr>
                </a:solidFill>
              </a:defRPr>
            </a:lvl4pPr>
            <a:lvl5pPr marL="6270041" indent="0">
              <a:buNone/>
              <a:defRPr sz="4800">
                <a:solidFill>
                  <a:schemeClr val="tx1">
                    <a:tint val="75000"/>
                  </a:schemeClr>
                </a:solidFill>
              </a:defRPr>
            </a:lvl5pPr>
            <a:lvl6pPr marL="7837551" indent="0">
              <a:buNone/>
              <a:defRPr sz="4800">
                <a:solidFill>
                  <a:schemeClr val="tx1">
                    <a:tint val="75000"/>
                  </a:schemeClr>
                </a:solidFill>
              </a:defRPr>
            </a:lvl6pPr>
            <a:lvl7pPr marL="9405061" indent="0">
              <a:buNone/>
              <a:defRPr sz="4800">
                <a:solidFill>
                  <a:schemeClr val="tx1">
                    <a:tint val="75000"/>
                  </a:schemeClr>
                </a:solidFill>
              </a:defRPr>
            </a:lvl7pPr>
            <a:lvl8pPr marL="10972571" indent="0">
              <a:buNone/>
              <a:defRPr sz="4800">
                <a:solidFill>
                  <a:schemeClr val="tx1">
                    <a:tint val="75000"/>
                  </a:schemeClr>
                </a:solidFill>
              </a:defRPr>
            </a:lvl8pPr>
            <a:lvl9pPr marL="12540082" indent="0">
              <a:buNone/>
              <a:defRPr sz="4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855598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97280" y="7680962"/>
            <a:ext cx="9692640" cy="21724623"/>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155680" y="7680962"/>
            <a:ext cx="9692640" cy="21724623"/>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2902941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97281" y="7368543"/>
            <a:ext cx="9696451" cy="3070857"/>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a:t>Click to edit Master text styles</a:t>
            </a:r>
          </a:p>
        </p:txBody>
      </p:sp>
      <p:sp>
        <p:nvSpPr>
          <p:cNvPr id="4" name="Content Placeholder 3"/>
          <p:cNvSpPr>
            <a:spLocks noGrp="1"/>
          </p:cNvSpPr>
          <p:nvPr>
            <p:ph sz="half" idx="2"/>
          </p:nvPr>
        </p:nvSpPr>
        <p:spPr>
          <a:xfrm>
            <a:off x="1097281" y="10439400"/>
            <a:ext cx="9696451" cy="18966183"/>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148061" y="7368543"/>
            <a:ext cx="9700260" cy="3070857"/>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a:t>Click to edit Master text styles</a:t>
            </a:r>
          </a:p>
        </p:txBody>
      </p:sp>
      <p:sp>
        <p:nvSpPr>
          <p:cNvPr id="6" name="Content Placeholder 5"/>
          <p:cNvSpPr>
            <a:spLocks noGrp="1"/>
          </p:cNvSpPr>
          <p:nvPr>
            <p:ph sz="quarter" idx="4"/>
          </p:nvPr>
        </p:nvSpPr>
        <p:spPr>
          <a:xfrm>
            <a:off x="11148061" y="10439400"/>
            <a:ext cx="9700260" cy="18966183"/>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853803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114961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67291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2" y="1310640"/>
            <a:ext cx="7219951" cy="5577840"/>
          </a:xfrm>
        </p:spPr>
        <p:txBody>
          <a:bodyPr anchor="b"/>
          <a:lstStyle>
            <a:lvl1pPr algn="l">
              <a:defRPr sz="6900" b="1"/>
            </a:lvl1pPr>
          </a:lstStyle>
          <a:p>
            <a:r>
              <a:rPr lang="en-US"/>
              <a:t>Click to edit Master title style</a:t>
            </a:r>
          </a:p>
        </p:txBody>
      </p:sp>
      <p:sp>
        <p:nvSpPr>
          <p:cNvPr id="3" name="Content Placeholder 2"/>
          <p:cNvSpPr>
            <a:spLocks noGrp="1"/>
          </p:cNvSpPr>
          <p:nvPr>
            <p:ph idx="1"/>
          </p:nvPr>
        </p:nvSpPr>
        <p:spPr>
          <a:xfrm>
            <a:off x="8580120" y="1310642"/>
            <a:ext cx="12268200" cy="28094943"/>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97282" y="6888482"/>
            <a:ext cx="7219951" cy="22517103"/>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a:t>Click to edit Master text styles</a:t>
            </a:r>
          </a:p>
        </p:txBody>
      </p:sp>
      <p:sp>
        <p:nvSpPr>
          <p:cNvPr id="5" name="Date Placeholder 4"/>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1554800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1491" y="23042880"/>
            <a:ext cx="13167360" cy="2720343"/>
          </a:xfrm>
        </p:spPr>
        <p:txBody>
          <a:bodyPr anchor="b"/>
          <a:lstStyle>
            <a:lvl1pPr algn="l">
              <a:defRPr sz="6900" b="1"/>
            </a:lvl1pPr>
          </a:lstStyle>
          <a:p>
            <a:r>
              <a:rPr lang="en-US"/>
              <a:t>Click to edit Master title style</a:t>
            </a:r>
          </a:p>
        </p:txBody>
      </p:sp>
      <p:sp>
        <p:nvSpPr>
          <p:cNvPr id="3" name="Picture Placeholder 2"/>
          <p:cNvSpPr>
            <a:spLocks noGrp="1"/>
          </p:cNvSpPr>
          <p:nvPr>
            <p:ph type="pic" idx="1"/>
          </p:nvPr>
        </p:nvSpPr>
        <p:spPr>
          <a:xfrm>
            <a:off x="4301491" y="2941320"/>
            <a:ext cx="13167360" cy="19751040"/>
          </a:xfrm>
        </p:spPr>
        <p:txBody>
          <a:bodyPr/>
          <a:lstStyle>
            <a:lvl1pPr marL="0" indent="0">
              <a:buNone/>
              <a:defRPr sz="11000"/>
            </a:lvl1pPr>
            <a:lvl2pPr marL="1567510" indent="0">
              <a:buNone/>
              <a:defRPr sz="9600"/>
            </a:lvl2pPr>
            <a:lvl3pPr marL="3135020" indent="0">
              <a:buNone/>
              <a:defRPr sz="8200"/>
            </a:lvl3pPr>
            <a:lvl4pPr marL="4702531" indent="0">
              <a:buNone/>
              <a:defRPr sz="6900"/>
            </a:lvl4pPr>
            <a:lvl5pPr marL="6270041" indent="0">
              <a:buNone/>
              <a:defRPr sz="6900"/>
            </a:lvl5pPr>
            <a:lvl6pPr marL="7837551" indent="0">
              <a:buNone/>
              <a:defRPr sz="6900"/>
            </a:lvl6pPr>
            <a:lvl7pPr marL="9405061" indent="0">
              <a:buNone/>
              <a:defRPr sz="6900"/>
            </a:lvl7pPr>
            <a:lvl8pPr marL="10972571" indent="0">
              <a:buNone/>
              <a:defRPr sz="6900"/>
            </a:lvl8pPr>
            <a:lvl9pPr marL="12540082" indent="0">
              <a:buNone/>
              <a:defRPr sz="6900"/>
            </a:lvl9pPr>
          </a:lstStyle>
          <a:p>
            <a:endParaRPr lang="en-US" dirty="0"/>
          </a:p>
        </p:txBody>
      </p:sp>
      <p:sp>
        <p:nvSpPr>
          <p:cNvPr id="4" name="Text Placeholder 3"/>
          <p:cNvSpPr>
            <a:spLocks noGrp="1"/>
          </p:cNvSpPr>
          <p:nvPr>
            <p:ph type="body" sz="half" idx="2"/>
          </p:nvPr>
        </p:nvSpPr>
        <p:spPr>
          <a:xfrm>
            <a:off x="4301491" y="25763223"/>
            <a:ext cx="13167360" cy="3863337"/>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a:t>Click to edit Master text styles</a:t>
            </a:r>
          </a:p>
        </p:txBody>
      </p:sp>
      <p:sp>
        <p:nvSpPr>
          <p:cNvPr id="5" name="Date Placeholder 4"/>
          <p:cNvSpPr>
            <a:spLocks noGrp="1"/>
          </p:cNvSpPr>
          <p:nvPr>
            <p:ph type="dt" sz="half" idx="10"/>
          </p:nvPr>
        </p:nvSpPr>
        <p:spPr/>
        <p:txBody>
          <a:bodyPr/>
          <a:lstStyle/>
          <a:p>
            <a:fld id="{3317F289-A7A7-4636-AE7E-885089064E58}"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268959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1318263"/>
            <a:ext cx="19751040" cy="5486400"/>
          </a:xfrm>
          <a:prstGeom prst="rect">
            <a:avLst/>
          </a:prstGeom>
        </p:spPr>
        <p:txBody>
          <a:bodyPr vert="horz" lIns="313502" tIns="156751" rIns="313502" bIns="156751" rtlCol="0" anchor="ctr">
            <a:normAutofit/>
          </a:bodyPr>
          <a:lstStyle/>
          <a:p>
            <a:r>
              <a:rPr lang="en-US"/>
              <a:t>Click to edit Master title style</a:t>
            </a:r>
          </a:p>
        </p:txBody>
      </p:sp>
      <p:sp>
        <p:nvSpPr>
          <p:cNvPr id="3" name="Text Placeholder 2"/>
          <p:cNvSpPr>
            <a:spLocks noGrp="1"/>
          </p:cNvSpPr>
          <p:nvPr>
            <p:ph type="body" idx="1"/>
          </p:nvPr>
        </p:nvSpPr>
        <p:spPr>
          <a:xfrm>
            <a:off x="1097280" y="7680962"/>
            <a:ext cx="19751040" cy="21724623"/>
          </a:xfrm>
          <a:prstGeom prst="rect">
            <a:avLst/>
          </a:prstGeom>
        </p:spPr>
        <p:txBody>
          <a:bodyPr vert="horz" lIns="313502" tIns="156751" rIns="313502" bIns="15675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30510483"/>
            <a:ext cx="5120640" cy="1752600"/>
          </a:xfrm>
          <a:prstGeom prst="rect">
            <a:avLst/>
          </a:prstGeom>
        </p:spPr>
        <p:txBody>
          <a:bodyPr vert="horz" lIns="313502" tIns="156751" rIns="313502" bIns="156751" rtlCol="0" anchor="ctr"/>
          <a:lstStyle>
            <a:lvl1pPr algn="l">
              <a:defRPr sz="4100">
                <a:solidFill>
                  <a:schemeClr val="tx1">
                    <a:tint val="75000"/>
                  </a:schemeClr>
                </a:solidFill>
              </a:defRPr>
            </a:lvl1pPr>
          </a:lstStyle>
          <a:p>
            <a:fld id="{3317F289-A7A7-4636-AE7E-885089064E58}" type="datetimeFigureOut">
              <a:rPr lang="en-US" smtClean="0"/>
              <a:t>6/25/2018</a:t>
            </a:fld>
            <a:endParaRPr lang="en-US" dirty="0"/>
          </a:p>
        </p:txBody>
      </p:sp>
      <p:sp>
        <p:nvSpPr>
          <p:cNvPr id="5" name="Footer Placeholder 4"/>
          <p:cNvSpPr>
            <a:spLocks noGrp="1"/>
          </p:cNvSpPr>
          <p:nvPr>
            <p:ph type="ftr" sz="quarter" idx="3"/>
          </p:nvPr>
        </p:nvSpPr>
        <p:spPr>
          <a:xfrm>
            <a:off x="7498080" y="30510483"/>
            <a:ext cx="6949440" cy="1752600"/>
          </a:xfrm>
          <a:prstGeom prst="rect">
            <a:avLst/>
          </a:prstGeom>
        </p:spPr>
        <p:txBody>
          <a:bodyPr vert="horz" lIns="313502" tIns="156751" rIns="313502" bIns="156751" rtlCol="0" anchor="ctr"/>
          <a:lstStyle>
            <a:lvl1pPr algn="ctr">
              <a:defRPr sz="4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727680" y="30510483"/>
            <a:ext cx="5120640" cy="1752600"/>
          </a:xfrm>
          <a:prstGeom prst="rect">
            <a:avLst/>
          </a:prstGeom>
        </p:spPr>
        <p:txBody>
          <a:bodyPr vert="horz" lIns="313502" tIns="156751" rIns="313502" bIns="156751" rtlCol="0" anchor="ctr"/>
          <a:lstStyle>
            <a:lvl1pPr algn="r">
              <a:defRPr sz="4100">
                <a:solidFill>
                  <a:schemeClr val="tx1">
                    <a:tint val="75000"/>
                  </a:schemeClr>
                </a:solidFill>
              </a:defRPr>
            </a:lvl1pPr>
          </a:lstStyle>
          <a:p>
            <a:fld id="{FA918D97-981C-4E67-9EE9-E1608A1E3FF3}" type="slidenum">
              <a:rPr lang="en-US" smtClean="0"/>
              <a:t>‹#›</a:t>
            </a:fld>
            <a:endParaRPr lang="en-US" dirty="0"/>
          </a:p>
        </p:txBody>
      </p:sp>
    </p:spTree>
    <p:extLst>
      <p:ext uri="{BB962C8B-B14F-4D97-AF65-F5344CB8AC3E}">
        <p14:creationId xmlns:p14="http://schemas.microsoft.com/office/powerpoint/2010/main" val="229913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020" rtl="0" eaLnBrk="1" latinLnBrk="0" hangingPunct="1">
        <a:spcBef>
          <a:spcPct val="0"/>
        </a:spcBef>
        <a:buNone/>
        <a:defRPr sz="15100" kern="1200">
          <a:solidFill>
            <a:schemeClr val="tx1"/>
          </a:solidFill>
          <a:latin typeface="+mj-lt"/>
          <a:ea typeface="+mj-ea"/>
          <a:cs typeface="+mj-cs"/>
        </a:defRPr>
      </a:lvl1pPr>
    </p:titleStyle>
    <p:bodyStyle>
      <a:lvl1pPr marL="1175633" indent="-1175633" algn="l" defTabSz="3135020" rtl="0" eaLnBrk="1" latinLnBrk="0" hangingPunct="1">
        <a:spcBef>
          <a:spcPct val="20000"/>
        </a:spcBef>
        <a:buFont typeface="Arial" panose="020B0604020202020204" pitchFamily="34" charset="0"/>
        <a:buChar char="•"/>
        <a:defRPr sz="11000" kern="1200">
          <a:solidFill>
            <a:schemeClr val="tx1"/>
          </a:solidFill>
          <a:latin typeface="+mn-lt"/>
          <a:ea typeface="+mn-ea"/>
          <a:cs typeface="+mn-cs"/>
        </a:defRPr>
      </a:lvl1pPr>
      <a:lvl2pPr marL="2547204" indent="-979694" algn="l" defTabSz="31350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2pPr>
      <a:lvl3pPr marL="3918776" indent="-783755" algn="l" defTabSz="3135020"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3pPr>
      <a:lvl4pPr marL="548628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4pPr>
      <a:lvl5pPr marL="705379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5pPr>
      <a:lvl6pPr marL="862130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6pPr>
      <a:lvl7pPr marL="1018881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7pPr>
      <a:lvl8pPr marL="11756327"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8pPr>
      <a:lvl9pPr marL="13323837"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9pPr>
    </p:bodyStyle>
    <p:otherStyle>
      <a:defPPr>
        <a:defRPr lang="en-US"/>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857250"/>
            <a:ext cx="20116800" cy="31532288"/>
          </a:xfrm>
          <a:prstGeom prst="rect">
            <a:avLst/>
          </a:prstGeom>
        </p:spPr>
        <p:txBody>
          <a:bodyPr lIns="313502" tIns="156751" rIns="313502" bIns="156751">
            <a:spAutoFit/>
          </a:bodyPr>
          <a:lstStyle/>
          <a:p>
            <a:pPr>
              <a:lnSpc>
                <a:spcPts val="9400"/>
              </a:lnSpc>
            </a:pPr>
            <a:r>
              <a:rPr lang="pl-PL" sz="6000" dirty="0">
                <a:latin typeface="Arial" panose="020B0604020202020204" pitchFamily="34" charset="0"/>
              </a:rPr>
              <a:t>OSOBA ŚWIADCZĄCA USŁUGI POMOCY W RAMACH NINIEJSZEJ UMOWY NIE JEST PRAWNIKIEM UPRAWNIONYM DO WYKONYWANIA ZAWODU W ZAKRESIE PRAWA ANI NIE ZOSTAŁA AKREDYTOWANA PRZEZ UNITED STATES DEPARTMENT OF JUSTICE DO ZAPEWNIENIA ZASTĘPSTWA PRAWNEGO PRZED UNITED STATES CITIZENSHIP AND IMMIGRATION SERVICES, EXECUTIVE OFFICE FOR IMMIGRATION REVIEW, DEPARTMENT OF HOMELAND SECURITY, DEPARTMENT OF JUSTICE, DEPARTMENT OF LABOR, DEPARTMENT OF STATE LUB INNYMI ORGANAMI IMIGRACYJNYMI I NIE MOŻE UDZIELAĆ PORAD PRAWNYCH ANI PRZYJMOWAĆ OPŁAT ZA PORADY PRAWNE. W SPRAWIE PORADNICTWA PRAWNEGO NALEŻY DZWONIĆ NA GORĄCĄ LINIĘ OFFICE FOR NEW AMERICANS POD NUMER </a:t>
            </a:r>
            <a:r>
              <a:rPr lang="en-US" sz="6000" dirty="0">
                <a:latin typeface="Arial" panose="020B0604020202020204" pitchFamily="34" charset="0"/>
              </a:rPr>
              <a:t/>
            </a:r>
            <a:br>
              <a:rPr lang="en-US" sz="6000" dirty="0">
                <a:latin typeface="Arial" panose="020B0604020202020204" pitchFamily="34" charset="0"/>
              </a:rPr>
            </a:br>
            <a:r>
              <a:rPr lang="pl-PL" sz="6000" dirty="0" smtClean="0">
                <a:latin typeface="Arial" panose="020B0604020202020204" pitchFamily="34" charset="0"/>
              </a:rPr>
              <a:t>1-800-566-7636.</a:t>
            </a:r>
            <a:r>
              <a:rPr lang="en-US" sz="6000" dirty="0" smtClean="0">
                <a:latin typeface="Arial" panose="020B0604020202020204" pitchFamily="34" charset="0"/>
              </a:rPr>
              <a:t> </a:t>
            </a:r>
            <a:r>
              <a:rPr lang="pl-PL" sz="6000" dirty="0" smtClean="0">
                <a:latin typeface="Arial" panose="020B0604020202020204" pitchFamily="34" charset="0"/>
              </a:rPr>
              <a:t>ABY </a:t>
            </a:r>
            <a:r>
              <a:rPr lang="pl-PL" sz="6000" dirty="0">
                <a:latin typeface="Arial" panose="020B0604020202020204" pitchFamily="34" charset="0"/>
              </a:rPr>
              <a:t>ZŁOŻYĆ SKARGĘ NA DORADCĘ IMIGRACYJNEGO NALEŻY ZADZWONIĆ DO NEW YORK STATE OFFICE FOR NEW AMERICANS POD NUMER 1-800-566-7636, NEW YORK STATE OFFICE OF THE ATTORNEY GENERAL POD NUMER </a:t>
            </a:r>
            <a:r>
              <a:rPr lang="en-US" sz="6000" dirty="0">
                <a:latin typeface="Arial" panose="020B0604020202020204" pitchFamily="34" charset="0"/>
              </a:rPr>
              <a:t/>
            </a:r>
            <a:br>
              <a:rPr lang="en-US" sz="6000" dirty="0">
                <a:latin typeface="Arial" panose="020B0604020202020204" pitchFamily="34" charset="0"/>
              </a:rPr>
            </a:br>
            <a:r>
              <a:rPr lang="pl-PL" sz="6000" dirty="0">
                <a:latin typeface="Arial" panose="020B0604020202020204" pitchFamily="34" charset="0"/>
              </a:rPr>
              <a:t>1-800-771-7755 LUB DO LOKALNEGO PROKURATORA LUB PROKURATURY W SWOIM OKRĘGU POD NUMER </a:t>
            </a:r>
            <a:r>
              <a:rPr lang="pl-PL" sz="6000" i="1" dirty="0">
                <a:latin typeface="Arial" panose="020B0604020202020204" pitchFamily="34" charset="0"/>
              </a:rPr>
              <a:t>(numer telefonu okręgowego prokuratora w okręgu, w którym świadczone są usługi)</a:t>
            </a:r>
            <a:r>
              <a:rPr lang="pl-PL" sz="6000" dirty="0">
                <a:latin typeface="Arial" panose="020B0604020202020204" pitchFamily="34" charset="0"/>
              </a:rPr>
              <a:t>.</a:t>
            </a:r>
            <a:endParaRPr lang="pl-PL" sz="6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975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94</Words>
  <Application>Microsoft Office PowerPoint</Application>
  <PresentationFormat>Custom</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11</cp:revision>
  <dcterms:created xsi:type="dcterms:W3CDTF">2018-02-27T18:06:05Z</dcterms:created>
  <dcterms:modified xsi:type="dcterms:W3CDTF">2018-06-25T22:19:34Z</dcterms:modified>
</cp:coreProperties>
</file>