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368">
          <p15:clr>
            <a:srgbClr val="A4A3A4"/>
          </p15:clr>
        </p15:guide>
        <p15:guide id="2" pos="69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1854" y="-384"/>
      </p:cViewPr>
      <p:guideLst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10226043"/>
            <a:ext cx="1865376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18653760"/>
            <a:ext cx="153619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46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6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10560" y="1318265"/>
            <a:ext cx="493776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1318265"/>
            <a:ext cx="1444752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5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86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21153123"/>
            <a:ext cx="18653760" cy="653796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13952225"/>
            <a:ext cx="18653760" cy="7200897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7680962"/>
            <a:ext cx="9692640" cy="21724623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5680" y="7680962"/>
            <a:ext cx="9692640" cy="21724623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4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1" y="7368543"/>
            <a:ext cx="9696451" cy="3070857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1" y="10439400"/>
            <a:ext cx="9696451" cy="18966183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7368543"/>
            <a:ext cx="9700260" cy="3070857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10439400"/>
            <a:ext cx="9700260" cy="18966183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0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961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2" y="1310640"/>
            <a:ext cx="7219951" cy="557784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1310642"/>
            <a:ext cx="12268200" cy="28094943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2" y="6888482"/>
            <a:ext cx="7219951" cy="22517103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0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23042880"/>
            <a:ext cx="13167360" cy="2720343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2941320"/>
            <a:ext cx="13167360" cy="1975104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25763223"/>
            <a:ext cx="13167360" cy="3863337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9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1318263"/>
            <a:ext cx="19751040" cy="54864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7680962"/>
            <a:ext cx="19751040" cy="21724623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30510483"/>
            <a:ext cx="69494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76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1371600"/>
            <a:ext cx="17754600" cy="31658477"/>
          </a:xfrm>
          <a:prstGeom prst="rect">
            <a:avLst/>
          </a:prstGeom>
        </p:spPr>
        <p:txBody>
          <a:bodyPr wrap="square" lIns="313502" tIns="156751" rIns="313502" bIns="156751">
            <a:spAutoFit/>
          </a:bodyPr>
          <a:lstStyle/>
          <a:p>
            <a:pPr>
              <a:lnSpc>
                <a:spcPts val="9400"/>
              </a:lnSpc>
            </a:pP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MOUN K AP OFRI SÈVIS ASISTANS AK IMIGRASYON BA OU A PA YON AVOKA KI GEN LISANS POU PRATIKE LALWA EPI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UNITED STATES DEPARTMENT OF JUSTICE</a:t>
            </a:r>
            <a:r>
              <a:rPr lang="x-none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PA AKREDITE YO POU REPREZANTE </a:t>
            </a:r>
            <a:r>
              <a:rPr lang="x-none" sz="6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ts val="9400"/>
              </a:lnSpc>
            </a:pP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DEVAN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UNITED STATES CITIZENSHIP AND IMMIGRATION SERVICES, EXECUTIVE </a:t>
            </a:r>
          </a:p>
          <a:p>
            <a:pPr>
              <a:lnSpc>
                <a:spcPts val="9400"/>
              </a:lnSpc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OFFICE FOR IMMIGRATION REVIEW, DEPARTMENT OF HOMELAND SECURITY, DEPARTMENT OF JUSTICE, THE DEPARTMENT OF LABOR, DEPARTMENT </a:t>
            </a:r>
          </a:p>
          <a:p>
            <a:pPr>
              <a:lnSpc>
                <a:spcPts val="9400"/>
              </a:lnSpc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OF STATE</a:t>
            </a: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, OSWA NENPÒT OTORITE IMIGRASYON EPI LI PA GEN DWA BAY </a:t>
            </a:r>
          </a:p>
          <a:p>
            <a:pPr>
              <a:lnSpc>
                <a:spcPts val="9400"/>
              </a:lnSpc>
            </a:pP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KONSÈY JIRIDIK OSWA AKSEPTE  FRÈ POU KONSEY </a:t>
            </a:r>
            <a:r>
              <a:rPr lang="en-JM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JIRIDIK. POU </a:t>
            </a: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JWENN YON REFERANS JIRIDIK GRATIS, RELE LIY </a:t>
            </a:r>
          </a:p>
          <a:p>
            <a:pPr>
              <a:lnSpc>
                <a:spcPts val="9400"/>
              </a:lnSpc>
            </a:pP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DIRÈK BIWO POU NOUVO AMERIKEN </a:t>
            </a:r>
          </a:p>
          <a:p>
            <a:pPr>
              <a:lnSpc>
                <a:spcPts val="9400"/>
              </a:lnSpc>
            </a:pP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AN NAN </a:t>
            </a:r>
            <a:r>
              <a:rPr lang="en-JM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1-800-566-7636. POU </a:t>
            </a: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DEPOZE </a:t>
            </a:r>
          </a:p>
          <a:p>
            <a:pPr>
              <a:lnSpc>
                <a:spcPts val="9400"/>
              </a:lnSpc>
            </a:pP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YON PLENT KONSÈNAN YON FOUNISÈ </a:t>
            </a:r>
          </a:p>
          <a:p>
            <a:pPr>
              <a:lnSpc>
                <a:spcPts val="9400"/>
              </a:lnSpc>
            </a:pP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SEVIS ASISTANS POU IMIGRASYON, RELE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NEW YORK STATE OFFICE FOR NEW AMERICANS</a:t>
            </a:r>
            <a:r>
              <a:rPr lang="x-none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NAN 1-800-566-7636,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NEW YORK STATE OFFICE OF THE ATTORNEY GENERAL</a:t>
            </a:r>
            <a:r>
              <a:rPr lang="x-none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JM" sz="6000" dirty="0">
                <a:latin typeface="Arial" panose="020B0604020202020204" pitchFamily="34" charset="0"/>
                <a:cs typeface="Arial" panose="020B0604020202020204" pitchFamily="34" charset="0"/>
              </a:rPr>
              <a:t>NAN 1-800-771-7755, OSWA PWOKIRÈ DISTRI LOKAL LA NAN </a:t>
            </a:r>
            <a:r>
              <a:rPr lang="en-JM" sz="60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000" i="1" dirty="0">
                <a:latin typeface="Arial" panose="020B0604020202020204" pitchFamily="34" charset="0"/>
                <a:cs typeface="Arial" panose="020B0604020202020204" pitchFamily="34" charset="0"/>
              </a:rPr>
              <a:t>nimewo telefòn Avoka Distri nan konte founisè </a:t>
            </a:r>
            <a:r>
              <a:rPr lang="en-US" sz="6000" i="1" dirty="0">
                <a:latin typeface="Arial" panose="020B0604020202020204" pitchFamily="34" charset="0"/>
              </a:rPr>
              <a:t>a bay sèvis</a:t>
            </a:r>
            <a:r>
              <a:rPr lang="en-JM" sz="6000" i="1" dirty="0">
                <a:latin typeface="Arial" panose="020B0604020202020204" pitchFamily="34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29975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11</cp:revision>
  <dcterms:created xsi:type="dcterms:W3CDTF">2018-02-27T18:06:05Z</dcterms:created>
  <dcterms:modified xsi:type="dcterms:W3CDTF">2018-06-25T22:10:29Z</dcterms:modified>
</cp:coreProperties>
</file>