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368">
          <p15:clr>
            <a:srgbClr val="A4A3A4"/>
          </p15:clr>
        </p15:guide>
        <p15:guide id="2" pos="69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4" d="100"/>
          <a:sy n="24" d="100"/>
        </p:scale>
        <p:origin x="-1518" y="30"/>
      </p:cViewPr>
      <p:guideLst>
        <p:guide orient="horz" pos="10368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10226043"/>
            <a:ext cx="1865376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18653760"/>
            <a:ext cx="1536192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46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6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10560" y="1318265"/>
            <a:ext cx="493776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1318265"/>
            <a:ext cx="1444752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5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86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1" y="21153123"/>
            <a:ext cx="18653760" cy="653796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1" y="13952225"/>
            <a:ext cx="18653760" cy="7200897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7680962"/>
            <a:ext cx="9692640" cy="21724623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5680" y="7680962"/>
            <a:ext cx="9692640" cy="21724623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4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1" y="7368543"/>
            <a:ext cx="9696451" cy="3070857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1" y="10439400"/>
            <a:ext cx="9696451" cy="18966183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1" y="7368543"/>
            <a:ext cx="9700260" cy="3070857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1" y="10439400"/>
            <a:ext cx="9700260" cy="18966183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0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961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2" y="1310640"/>
            <a:ext cx="7219951" cy="557784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1310642"/>
            <a:ext cx="12268200" cy="28094943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2" y="6888482"/>
            <a:ext cx="7219951" cy="22517103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80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23042880"/>
            <a:ext cx="13167360" cy="2720343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2941320"/>
            <a:ext cx="13167360" cy="1975104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25763223"/>
            <a:ext cx="13167360" cy="3863337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59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1318263"/>
            <a:ext cx="19751040" cy="54864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7680962"/>
            <a:ext cx="19751040" cy="21724623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30510483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080" y="30510483"/>
            <a:ext cx="69494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27680" y="30510483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3557135"/>
            <a:ext cx="18821400" cy="25246465"/>
          </a:xfrm>
          <a:prstGeom prst="rect">
            <a:avLst/>
          </a:prstGeom>
        </p:spPr>
        <p:txBody>
          <a:bodyPr wrap="square" lIns="313502" tIns="156751" rIns="313502" bIns="156751">
            <a:spAutoFit/>
          </a:bodyPr>
          <a:lstStyle/>
          <a:p>
            <a:pPr>
              <a:lnSpc>
                <a:spcPct val="150000"/>
              </a:lnSpc>
            </a:pPr>
            <a:r>
              <a:rPr lang="zh-TW" sz="6000" dirty="0">
                <a:latin typeface="Arial" panose="020B0604020202020204" pitchFamily="34" charset="0"/>
                <a:cs typeface="Arial" panose="020B0604020202020204" pitchFamily="34" charset="0"/>
              </a:rPr>
              <a:t>根據本合同為您提供援助的個人不是被授權執業的律師或獲得 UNITED STATES DEPARTMENT OF JUSTICE 認證的律師，不能在 UNITED STATES CITIZENSHIP AND IMMIGRATION SERVICES、EXECUTIVE OFFICE FOR IMMIGRATION REVIEW、DEPARTMENT OF HOMELAND SECURITY、DEPARTMENT OF JUSTICE、DEPARTMENT OF LABOR、DEPARTMENT OF </a:t>
            </a:r>
            <a:r>
              <a:rPr lang="en-US" altLang="zh-TW" sz="6000" dirty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lang="zh-TW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、或</a:t>
            </a:r>
            <a:r>
              <a:rPr lang="zh-TW" sz="6000" dirty="0">
                <a:latin typeface="Arial" panose="020B0604020202020204" pitchFamily="34" charset="0"/>
                <a:cs typeface="Arial" panose="020B0604020202020204" pitchFamily="34" charset="0"/>
              </a:rPr>
              <a:t>任何移民相關機構為您提供代表服</a:t>
            </a:r>
            <a:r>
              <a:rPr lang="zh-TW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務、且</a:t>
            </a:r>
            <a:r>
              <a:rPr lang="zh-TW" sz="6000" dirty="0">
                <a:latin typeface="Arial" panose="020B0604020202020204" pitchFamily="34" charset="0"/>
                <a:cs typeface="Arial" panose="020B0604020202020204" pitchFamily="34" charset="0"/>
              </a:rPr>
              <a:t>不可以提供法律建議或通過提供法律建議收費。想要獲得免費的法律轉</a:t>
            </a:r>
            <a:r>
              <a:rPr lang="zh-TW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介、請</a:t>
            </a:r>
            <a:r>
              <a:rPr lang="zh-TW" sz="6000" dirty="0">
                <a:latin typeface="Arial" panose="020B0604020202020204" pitchFamily="34" charset="0"/>
                <a:cs typeface="Arial" panose="020B0604020202020204" pitchFamily="34" charset="0"/>
              </a:rPr>
              <a:t>撥打 1-800-566-7636 聯絡新美國人辦公室 (OFFICE FOR NEW AMERICANS) 熱線。想要就移民援助服務提供者提交投訴，請撥打 1-800-566-7636 聯絡 NEW YORK STATE OFFICE FOR NEW AMERICANS、撥打 1-800-771-7755 聯絡 NEW YORK STATE OFFICE OF THE ATTORNEY </a:t>
            </a:r>
            <a:r>
              <a:rPr lang="en-US" altLang="zh-TW" sz="6000" dirty="0"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  <a:r>
              <a:rPr lang="zh-TW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、 </a:t>
            </a:r>
            <a:r>
              <a:rPr lang="zh-TW" sz="6000" dirty="0">
                <a:latin typeface="Arial" panose="020B0604020202020204" pitchFamily="34" charset="0"/>
                <a:cs typeface="Arial" panose="020B0604020202020204" pitchFamily="34" charset="0"/>
              </a:rPr>
              <a:t>或者撥打</a:t>
            </a:r>
            <a:r>
              <a:rPr lang="en-US" altLang="zh-TW" sz="6000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zh-TW" sz="6000" i="1" dirty="0">
                <a:latin typeface="Arial" panose="020B0604020202020204" pitchFamily="34" charset="0"/>
                <a:cs typeface="Arial" panose="020B0604020202020204" pitchFamily="34" charset="0"/>
              </a:rPr>
              <a:t>服務提供者所在地的縣地方檢察官電話</a:t>
            </a:r>
            <a:r>
              <a:rPr lang="en-US" altLang="zh-TW" sz="6000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zh-TW" sz="6000" dirty="0">
                <a:latin typeface="Arial" panose="020B0604020202020204" pitchFamily="34" charset="0"/>
                <a:cs typeface="Arial" panose="020B0604020202020204" pitchFamily="34" charset="0"/>
              </a:rPr>
              <a:t>聯絡您當地的地方檢察官或公訴人辦公室。</a:t>
            </a:r>
          </a:p>
        </p:txBody>
      </p:sp>
    </p:spTree>
    <p:extLst>
      <p:ext uri="{BB962C8B-B14F-4D97-AF65-F5344CB8AC3E}">
        <p14:creationId xmlns:p14="http://schemas.microsoft.com/office/powerpoint/2010/main" val="129975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222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7</cp:revision>
  <dcterms:created xsi:type="dcterms:W3CDTF">2018-02-27T18:06:05Z</dcterms:created>
  <dcterms:modified xsi:type="dcterms:W3CDTF">2018-06-25T22:01:18Z</dcterms:modified>
</cp:coreProperties>
</file>