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1945600" cy="32918400"/>
  <p:notesSz cx="6858000" cy="9144000"/>
  <p:defaultTextStyle>
    <a:defPPr>
      <a:defRPr lang="en-US"/>
    </a:defPPr>
    <a:lvl1pPr marL="0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1pPr>
    <a:lvl2pPr marL="1567510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2pPr>
    <a:lvl3pPr marL="3135020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3pPr>
    <a:lvl4pPr marL="470253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4pPr>
    <a:lvl5pPr marL="627004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5pPr>
    <a:lvl6pPr marL="783755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6pPr>
    <a:lvl7pPr marL="940506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7pPr>
    <a:lvl8pPr marL="1097257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8pPr>
    <a:lvl9pPr marL="12540082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0368">
          <p15:clr>
            <a:srgbClr val="A4A3A4"/>
          </p15:clr>
        </p15:guide>
        <p15:guide id="2" pos="691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asmin Menon" initials="YM" lastIdx="3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0" d="100"/>
          <a:sy n="40" d="100"/>
        </p:scale>
        <p:origin x="-438" y="-72"/>
      </p:cViewPr>
      <p:guideLst>
        <p:guide orient="horz" pos="10368"/>
        <p:guide pos="691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5920" y="10226043"/>
            <a:ext cx="18653760" cy="70561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91840" y="18653760"/>
            <a:ext cx="1536192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5675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135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7025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270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837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405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9725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5400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3467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266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910560" y="1318265"/>
            <a:ext cx="4937760" cy="280873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97280" y="1318265"/>
            <a:ext cx="14447520" cy="280873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259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868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3551" y="21153123"/>
            <a:ext cx="18653760" cy="6537960"/>
          </a:xfrm>
        </p:spPr>
        <p:txBody>
          <a:bodyPr anchor="t"/>
          <a:lstStyle>
            <a:lvl1pPr algn="l">
              <a:defRPr sz="137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3551" y="13952225"/>
            <a:ext cx="18653760" cy="7200897"/>
          </a:xfrm>
        </p:spPr>
        <p:txBody>
          <a:bodyPr anchor="b"/>
          <a:lstStyle>
            <a:lvl1pPr marL="0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1pPr>
            <a:lvl2pPr marL="1567510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2pPr>
            <a:lvl3pPr marL="3135020" indent="0">
              <a:buNone/>
              <a:defRPr sz="5500">
                <a:solidFill>
                  <a:schemeClr val="tx1">
                    <a:tint val="75000"/>
                  </a:schemeClr>
                </a:solidFill>
              </a:defRPr>
            </a:lvl3pPr>
            <a:lvl4pPr marL="470253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4pPr>
            <a:lvl5pPr marL="627004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5pPr>
            <a:lvl6pPr marL="783755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6pPr>
            <a:lvl7pPr marL="940506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7pPr>
            <a:lvl8pPr marL="1097257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8pPr>
            <a:lvl9pPr marL="12540082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598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7680962"/>
            <a:ext cx="9692640" cy="21724623"/>
          </a:xfrm>
        </p:spPr>
        <p:txBody>
          <a:bodyPr/>
          <a:lstStyle>
            <a:lvl1pPr>
              <a:defRPr sz="9600"/>
            </a:lvl1pPr>
            <a:lvl2pPr>
              <a:defRPr sz="8200"/>
            </a:lvl2pPr>
            <a:lvl3pPr>
              <a:defRPr sz="69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55680" y="7680962"/>
            <a:ext cx="9692640" cy="21724623"/>
          </a:xfrm>
        </p:spPr>
        <p:txBody>
          <a:bodyPr/>
          <a:lstStyle>
            <a:lvl1pPr>
              <a:defRPr sz="9600"/>
            </a:lvl1pPr>
            <a:lvl2pPr>
              <a:defRPr sz="8200"/>
            </a:lvl2pPr>
            <a:lvl3pPr>
              <a:defRPr sz="69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941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1" y="7368543"/>
            <a:ext cx="9696451" cy="3070857"/>
          </a:xfrm>
        </p:spPr>
        <p:txBody>
          <a:bodyPr anchor="b"/>
          <a:lstStyle>
            <a:lvl1pPr marL="0" indent="0">
              <a:buNone/>
              <a:defRPr sz="8200" b="1"/>
            </a:lvl1pPr>
            <a:lvl2pPr marL="1567510" indent="0">
              <a:buNone/>
              <a:defRPr sz="6900" b="1"/>
            </a:lvl2pPr>
            <a:lvl3pPr marL="3135020" indent="0">
              <a:buNone/>
              <a:defRPr sz="6200" b="1"/>
            </a:lvl3pPr>
            <a:lvl4pPr marL="4702531" indent="0">
              <a:buNone/>
              <a:defRPr sz="5500" b="1"/>
            </a:lvl4pPr>
            <a:lvl5pPr marL="6270041" indent="0">
              <a:buNone/>
              <a:defRPr sz="5500" b="1"/>
            </a:lvl5pPr>
            <a:lvl6pPr marL="7837551" indent="0">
              <a:buNone/>
              <a:defRPr sz="5500" b="1"/>
            </a:lvl6pPr>
            <a:lvl7pPr marL="9405061" indent="0">
              <a:buNone/>
              <a:defRPr sz="5500" b="1"/>
            </a:lvl7pPr>
            <a:lvl8pPr marL="10972571" indent="0">
              <a:buNone/>
              <a:defRPr sz="5500" b="1"/>
            </a:lvl8pPr>
            <a:lvl9pPr marL="12540082" indent="0">
              <a:buNone/>
              <a:defRPr sz="5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1" y="10439400"/>
            <a:ext cx="9696451" cy="18966183"/>
          </a:xfrm>
        </p:spPr>
        <p:txBody>
          <a:bodyPr/>
          <a:lstStyle>
            <a:lvl1pPr>
              <a:defRPr sz="8200"/>
            </a:lvl1pPr>
            <a:lvl2pPr>
              <a:defRPr sz="6900"/>
            </a:lvl2pPr>
            <a:lvl3pPr>
              <a:defRPr sz="62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48061" y="7368543"/>
            <a:ext cx="9700260" cy="3070857"/>
          </a:xfrm>
        </p:spPr>
        <p:txBody>
          <a:bodyPr anchor="b"/>
          <a:lstStyle>
            <a:lvl1pPr marL="0" indent="0">
              <a:buNone/>
              <a:defRPr sz="8200" b="1"/>
            </a:lvl1pPr>
            <a:lvl2pPr marL="1567510" indent="0">
              <a:buNone/>
              <a:defRPr sz="6900" b="1"/>
            </a:lvl2pPr>
            <a:lvl3pPr marL="3135020" indent="0">
              <a:buNone/>
              <a:defRPr sz="6200" b="1"/>
            </a:lvl3pPr>
            <a:lvl4pPr marL="4702531" indent="0">
              <a:buNone/>
              <a:defRPr sz="5500" b="1"/>
            </a:lvl4pPr>
            <a:lvl5pPr marL="6270041" indent="0">
              <a:buNone/>
              <a:defRPr sz="5500" b="1"/>
            </a:lvl5pPr>
            <a:lvl6pPr marL="7837551" indent="0">
              <a:buNone/>
              <a:defRPr sz="5500" b="1"/>
            </a:lvl6pPr>
            <a:lvl7pPr marL="9405061" indent="0">
              <a:buNone/>
              <a:defRPr sz="5500" b="1"/>
            </a:lvl7pPr>
            <a:lvl8pPr marL="10972571" indent="0">
              <a:buNone/>
              <a:defRPr sz="5500" b="1"/>
            </a:lvl8pPr>
            <a:lvl9pPr marL="12540082" indent="0">
              <a:buNone/>
              <a:defRPr sz="5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48061" y="10439400"/>
            <a:ext cx="9700260" cy="18966183"/>
          </a:xfrm>
        </p:spPr>
        <p:txBody>
          <a:bodyPr/>
          <a:lstStyle>
            <a:lvl1pPr>
              <a:defRPr sz="8200"/>
            </a:lvl1pPr>
            <a:lvl2pPr>
              <a:defRPr sz="6900"/>
            </a:lvl2pPr>
            <a:lvl3pPr>
              <a:defRPr sz="62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3803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961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91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2" y="1310640"/>
            <a:ext cx="7219951" cy="5577840"/>
          </a:xfrm>
        </p:spPr>
        <p:txBody>
          <a:bodyPr anchor="b"/>
          <a:lstStyle>
            <a:lvl1pPr algn="l">
              <a:defRPr sz="6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80120" y="1310642"/>
            <a:ext cx="12268200" cy="28094943"/>
          </a:xfrm>
        </p:spPr>
        <p:txBody>
          <a:bodyPr/>
          <a:lstStyle>
            <a:lvl1pPr>
              <a:defRPr sz="11000"/>
            </a:lvl1pPr>
            <a:lvl2pPr>
              <a:defRPr sz="9600"/>
            </a:lvl2pPr>
            <a:lvl3pPr>
              <a:defRPr sz="82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2" y="6888482"/>
            <a:ext cx="7219951" cy="22517103"/>
          </a:xfrm>
        </p:spPr>
        <p:txBody>
          <a:bodyPr/>
          <a:lstStyle>
            <a:lvl1pPr marL="0" indent="0">
              <a:buNone/>
              <a:defRPr sz="4800"/>
            </a:lvl1pPr>
            <a:lvl2pPr marL="1567510" indent="0">
              <a:buNone/>
              <a:defRPr sz="4100"/>
            </a:lvl2pPr>
            <a:lvl3pPr marL="3135020" indent="0">
              <a:buNone/>
              <a:defRPr sz="3400"/>
            </a:lvl3pPr>
            <a:lvl4pPr marL="4702531" indent="0">
              <a:buNone/>
              <a:defRPr sz="3100"/>
            </a:lvl4pPr>
            <a:lvl5pPr marL="6270041" indent="0">
              <a:buNone/>
              <a:defRPr sz="3100"/>
            </a:lvl5pPr>
            <a:lvl6pPr marL="7837551" indent="0">
              <a:buNone/>
              <a:defRPr sz="3100"/>
            </a:lvl6pPr>
            <a:lvl7pPr marL="9405061" indent="0">
              <a:buNone/>
              <a:defRPr sz="3100"/>
            </a:lvl7pPr>
            <a:lvl8pPr marL="10972571" indent="0">
              <a:buNone/>
              <a:defRPr sz="3100"/>
            </a:lvl8pPr>
            <a:lvl9pPr marL="12540082" indent="0">
              <a:buNone/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4800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1491" y="23042880"/>
            <a:ext cx="13167360" cy="2720343"/>
          </a:xfrm>
        </p:spPr>
        <p:txBody>
          <a:bodyPr anchor="b"/>
          <a:lstStyle>
            <a:lvl1pPr algn="l">
              <a:defRPr sz="6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01491" y="2941320"/>
            <a:ext cx="13167360" cy="19751040"/>
          </a:xfrm>
        </p:spPr>
        <p:txBody>
          <a:bodyPr/>
          <a:lstStyle>
            <a:lvl1pPr marL="0" indent="0">
              <a:buNone/>
              <a:defRPr sz="11000"/>
            </a:lvl1pPr>
            <a:lvl2pPr marL="1567510" indent="0">
              <a:buNone/>
              <a:defRPr sz="9600"/>
            </a:lvl2pPr>
            <a:lvl3pPr marL="3135020" indent="0">
              <a:buNone/>
              <a:defRPr sz="8200"/>
            </a:lvl3pPr>
            <a:lvl4pPr marL="4702531" indent="0">
              <a:buNone/>
              <a:defRPr sz="6900"/>
            </a:lvl4pPr>
            <a:lvl5pPr marL="6270041" indent="0">
              <a:buNone/>
              <a:defRPr sz="6900"/>
            </a:lvl5pPr>
            <a:lvl6pPr marL="7837551" indent="0">
              <a:buNone/>
              <a:defRPr sz="6900"/>
            </a:lvl6pPr>
            <a:lvl7pPr marL="9405061" indent="0">
              <a:buNone/>
              <a:defRPr sz="6900"/>
            </a:lvl7pPr>
            <a:lvl8pPr marL="10972571" indent="0">
              <a:buNone/>
              <a:defRPr sz="6900"/>
            </a:lvl8pPr>
            <a:lvl9pPr marL="12540082" indent="0">
              <a:buNone/>
              <a:defRPr sz="69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1491" y="25763223"/>
            <a:ext cx="13167360" cy="3863337"/>
          </a:xfrm>
        </p:spPr>
        <p:txBody>
          <a:bodyPr/>
          <a:lstStyle>
            <a:lvl1pPr marL="0" indent="0">
              <a:buNone/>
              <a:defRPr sz="4800"/>
            </a:lvl1pPr>
            <a:lvl2pPr marL="1567510" indent="0">
              <a:buNone/>
              <a:defRPr sz="4100"/>
            </a:lvl2pPr>
            <a:lvl3pPr marL="3135020" indent="0">
              <a:buNone/>
              <a:defRPr sz="3400"/>
            </a:lvl3pPr>
            <a:lvl4pPr marL="4702531" indent="0">
              <a:buNone/>
              <a:defRPr sz="3100"/>
            </a:lvl4pPr>
            <a:lvl5pPr marL="6270041" indent="0">
              <a:buNone/>
              <a:defRPr sz="3100"/>
            </a:lvl5pPr>
            <a:lvl6pPr marL="7837551" indent="0">
              <a:buNone/>
              <a:defRPr sz="3100"/>
            </a:lvl6pPr>
            <a:lvl7pPr marL="9405061" indent="0">
              <a:buNone/>
              <a:defRPr sz="3100"/>
            </a:lvl7pPr>
            <a:lvl8pPr marL="10972571" indent="0">
              <a:buNone/>
              <a:defRPr sz="3100"/>
            </a:lvl8pPr>
            <a:lvl9pPr marL="12540082" indent="0">
              <a:buNone/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9598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1318263"/>
            <a:ext cx="19751040" cy="5486400"/>
          </a:xfrm>
          <a:prstGeom prst="rect">
            <a:avLst/>
          </a:prstGeom>
        </p:spPr>
        <p:txBody>
          <a:bodyPr vert="horz" lIns="313502" tIns="156751" rIns="313502" bIns="15675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7680962"/>
            <a:ext cx="19751040" cy="21724623"/>
          </a:xfrm>
          <a:prstGeom prst="rect">
            <a:avLst/>
          </a:prstGeom>
        </p:spPr>
        <p:txBody>
          <a:bodyPr vert="horz" lIns="313502" tIns="156751" rIns="313502" bIns="15675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30510483"/>
            <a:ext cx="5120640" cy="17526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l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7F289-A7A7-4636-AE7E-885089064E58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498080" y="30510483"/>
            <a:ext cx="6949440" cy="17526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ct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727680" y="30510483"/>
            <a:ext cx="5120640" cy="17526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918D97-981C-4E67-9EE9-E1608A1E3F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913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135020" rtl="0" eaLnBrk="1" latinLnBrk="0" hangingPunct="1">
        <a:spcBef>
          <a:spcPct val="0"/>
        </a:spcBef>
        <a:buNone/>
        <a:defRPr sz="15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75633" indent="-1175633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1pPr>
      <a:lvl2pPr marL="2547204" indent="-979694" algn="l" defTabSz="3135020" rtl="0" eaLnBrk="1" latinLnBrk="0" hangingPunct="1">
        <a:spcBef>
          <a:spcPct val="20000"/>
        </a:spcBef>
        <a:buFont typeface="Arial" panose="020B0604020202020204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2pPr>
      <a:lvl3pPr marL="3918776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5486286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–"/>
        <a:defRPr sz="6900" kern="1200">
          <a:solidFill>
            <a:schemeClr val="tx1"/>
          </a:solidFill>
          <a:latin typeface="+mn-lt"/>
          <a:ea typeface="+mn-ea"/>
          <a:cs typeface="+mn-cs"/>
        </a:defRPr>
      </a:lvl4pPr>
      <a:lvl5pPr marL="7053796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»"/>
        <a:defRPr sz="6900" kern="1200">
          <a:solidFill>
            <a:schemeClr val="tx1"/>
          </a:solidFill>
          <a:latin typeface="+mn-lt"/>
          <a:ea typeface="+mn-ea"/>
          <a:cs typeface="+mn-cs"/>
        </a:defRPr>
      </a:lvl5pPr>
      <a:lvl6pPr marL="8621306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6pPr>
      <a:lvl7pPr marL="10188816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7pPr>
      <a:lvl8pPr marL="11756327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8pPr>
      <a:lvl9pPr marL="13323837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1pPr>
      <a:lvl2pPr marL="1567510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2pPr>
      <a:lvl3pPr marL="3135020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3pPr>
      <a:lvl4pPr marL="470253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4pPr>
      <a:lvl5pPr marL="627004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5pPr>
      <a:lvl6pPr marL="783755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6pPr>
      <a:lvl7pPr marL="940506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57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0082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47800" y="1828800"/>
            <a:ext cx="19126200" cy="23220269"/>
          </a:xfrm>
          <a:prstGeom prst="rect">
            <a:avLst/>
          </a:prstGeom>
        </p:spPr>
        <p:txBody>
          <a:bodyPr wrap="square" lIns="313502" tIns="156751" rIns="313502" bIns="156751">
            <a:spAutoFit/>
          </a:bodyPr>
          <a:lstStyle/>
          <a:p>
            <a:pPr algn="r" rtl="1">
              <a:lnSpc>
                <a:spcPts val="9400"/>
              </a:lnSpc>
            </a:pPr>
            <a:r>
              <a:rPr lang="ar-SA" sz="6000" dirty="0"/>
              <a:t>الشخص الذي يعرض توفير المساعدة وفقًا لهذا العقد لا يعتبر </a:t>
            </a:r>
            <a:endParaRPr lang="en-US" sz="6000" dirty="0"/>
          </a:p>
          <a:p>
            <a:pPr algn="r" rtl="1">
              <a:lnSpc>
                <a:spcPts val="9400"/>
              </a:lnSpc>
            </a:pPr>
            <a:r>
              <a:rPr lang="ar-SA" sz="6000" dirty="0"/>
              <a:t>محاميًا معتمدًا للتعامل مع الأمور القانونية، أو مرخصًا له من قبل</a:t>
            </a:r>
            <a:endParaRPr lang="en-US" sz="6000" dirty="0"/>
          </a:p>
          <a:p>
            <a:pPr algn="r" rtl="1">
              <a:lnSpc>
                <a:spcPts val="9400"/>
              </a:lnSpc>
            </a:pPr>
            <a:r>
              <a:rPr lang="ar-SA" sz="6000" dirty="0"/>
              <a:t> </a:t>
            </a:r>
            <a:r>
              <a:rPr lang="ar-EG" sz="6000" dirty="0"/>
              <a:t>UNITED STATES DEPARTMENT OF JUSTICE </a:t>
            </a:r>
            <a:r>
              <a:rPr lang="ar-SA" sz="6000" dirty="0"/>
              <a:t>لكي يمثل أمام</a:t>
            </a:r>
            <a:endParaRPr lang="en-US" sz="6000" dirty="0"/>
          </a:p>
          <a:p>
            <a:pPr algn="r" rtl="1">
              <a:lnSpc>
                <a:spcPts val="9400"/>
              </a:lnSpc>
            </a:pPr>
            <a:r>
              <a:rPr lang="ar-EG" sz="6000" dirty="0"/>
              <a:t>UNITED STATES CITIZENSHIP AND IMMIGRATION</a:t>
            </a:r>
            <a:r>
              <a:rPr lang="en-US" sz="6000" dirty="0"/>
              <a:t> </a:t>
            </a:r>
            <a:r>
              <a:rPr lang="ar-EG" sz="6000" dirty="0"/>
              <a:t>SERVICES</a:t>
            </a:r>
            <a:r>
              <a:rPr lang="ar-SA" sz="6000" dirty="0"/>
              <a:t>، أو</a:t>
            </a:r>
            <a:r>
              <a:rPr lang="ar-EG" sz="6000" dirty="0"/>
              <a:t>EXECUTIVE OFFICE FOR IMMIGRATION REVIEW</a:t>
            </a:r>
            <a:r>
              <a:rPr lang="en-US" sz="6000" dirty="0"/>
              <a:t> </a:t>
            </a:r>
            <a:r>
              <a:rPr lang="ar-SA" sz="6000" dirty="0"/>
              <a:t>، أو</a:t>
            </a:r>
            <a:r>
              <a:rPr lang="en-US" sz="6000" dirty="0"/>
              <a:t> </a:t>
            </a:r>
            <a:r>
              <a:rPr lang="ar-EG" sz="6000" dirty="0"/>
              <a:t>DEPARTMENT OF HOMELAND SECURITY</a:t>
            </a:r>
            <a:r>
              <a:rPr lang="ar-SA" sz="6000" dirty="0"/>
              <a:t>، </a:t>
            </a:r>
            <a:endParaRPr lang="en-US" sz="6000" dirty="0"/>
          </a:p>
          <a:p>
            <a:pPr algn="r" rtl="1">
              <a:lnSpc>
                <a:spcPts val="9400"/>
              </a:lnSpc>
            </a:pPr>
            <a:r>
              <a:rPr lang="ar-SA" sz="6000" dirty="0"/>
              <a:t>أو</a:t>
            </a:r>
            <a:r>
              <a:rPr lang="en-US" sz="6000" dirty="0"/>
              <a:t>DEPARTMENT OF JUSTICE </a:t>
            </a:r>
            <a:r>
              <a:rPr lang="ar-SA" sz="6000" dirty="0"/>
              <a:t>، أو </a:t>
            </a:r>
            <a:r>
              <a:rPr lang="en-US" sz="6000" dirty="0"/>
              <a:t>DEPARTMENT OF LABOR</a:t>
            </a:r>
            <a:r>
              <a:rPr lang="ar-SA" sz="6000" dirty="0"/>
              <a:t>،</a:t>
            </a:r>
            <a:r>
              <a:rPr lang="en-US" sz="6000" dirty="0"/>
              <a:t> </a:t>
            </a:r>
            <a:r>
              <a:rPr lang="ar-SA" sz="6000" dirty="0"/>
              <a:t>أو </a:t>
            </a:r>
            <a:endParaRPr lang="en-US" sz="6000" dirty="0"/>
          </a:p>
          <a:p>
            <a:pPr algn="r" rtl="1">
              <a:lnSpc>
                <a:spcPts val="9400"/>
              </a:lnSpc>
            </a:pPr>
            <a:r>
              <a:rPr lang="en-US" sz="6000" dirty="0"/>
              <a:t>DEPARTMENT OF STATE</a:t>
            </a:r>
            <a:r>
              <a:rPr lang="ar-SA" sz="6000" dirty="0"/>
              <a:t>، أو أي سلطات مختصة بالهجرة، ولا يحق له تقديم مشورة قانونية، أو قبول رسوم مقابل تقديم تلك المشورة القانونية</a:t>
            </a:r>
            <a:r>
              <a:rPr lang="ar-EG" sz="6000" dirty="0"/>
              <a:t>. </a:t>
            </a:r>
            <a:r>
              <a:rPr lang="ar-SA" sz="6000" dirty="0"/>
              <a:t>للحصول على إحالة قانونية مجانية، اتصل بالموظف المسؤول عن الأمريكيين الجدد من خلال الخط الساخن على رقم </a:t>
            </a:r>
            <a:r>
              <a:rPr lang="ar-EG" sz="6000" dirty="0"/>
              <a:t>7636-566-800-1. </a:t>
            </a:r>
            <a:r>
              <a:rPr lang="ar-SA" sz="6000" dirty="0"/>
              <a:t>لتقديم شكوى تتعلق بشركة متخصصة في تقديم المساعدة الخاصة بخدمات الهجرة، اتصل بمكتب </a:t>
            </a:r>
            <a:r>
              <a:rPr lang="en-US" sz="6000" dirty="0"/>
              <a:t>NEW YORK STATE OFFICE FOR NEW AMERICANS</a:t>
            </a:r>
            <a:r>
              <a:rPr lang="ar-EG" sz="6000" dirty="0"/>
              <a:t> </a:t>
            </a:r>
            <a:endParaRPr lang="en-US" sz="6000" dirty="0"/>
          </a:p>
          <a:p>
            <a:pPr algn="r" rtl="1">
              <a:lnSpc>
                <a:spcPts val="9400"/>
              </a:lnSpc>
            </a:pPr>
            <a:r>
              <a:rPr lang="ar-SA" sz="6000" dirty="0"/>
              <a:t>على رقم </a:t>
            </a:r>
            <a:r>
              <a:rPr lang="ar-EG" sz="6000" dirty="0"/>
              <a:t>7636-566-800-1</a:t>
            </a:r>
            <a:r>
              <a:rPr lang="ar-SA" sz="6000" dirty="0"/>
              <a:t>، مكتب</a:t>
            </a:r>
            <a:r>
              <a:rPr lang="ar-EG" sz="6000" dirty="0"/>
              <a:t> </a:t>
            </a:r>
            <a:endParaRPr lang="en-US" sz="6000" dirty="0"/>
          </a:p>
          <a:p>
            <a:pPr algn="r" rtl="1">
              <a:lnSpc>
                <a:spcPts val="9400"/>
              </a:lnSpc>
            </a:pPr>
            <a:r>
              <a:rPr lang="en-US" sz="6000" dirty="0"/>
              <a:t>NEW YORK STATE OFFICE OF THE ATTORNEY GENERAL</a:t>
            </a:r>
            <a:r>
              <a:rPr lang="ar-SA" sz="6000" dirty="0"/>
              <a:t> </a:t>
            </a:r>
            <a:endParaRPr lang="en-US" sz="6000" dirty="0"/>
          </a:p>
          <a:p>
            <a:pPr algn="r" rtl="1">
              <a:lnSpc>
                <a:spcPts val="9400"/>
              </a:lnSpc>
            </a:pPr>
            <a:r>
              <a:rPr lang="ar-SA" sz="6000" dirty="0"/>
              <a:t>على رقم </a:t>
            </a:r>
            <a:r>
              <a:rPr lang="ar-EG" sz="6000" dirty="0"/>
              <a:t>7755-771-800-1</a:t>
            </a:r>
            <a:r>
              <a:rPr lang="ar-SA" sz="6000" dirty="0"/>
              <a:t>، أو المحامي</a:t>
            </a:r>
            <a:r>
              <a:rPr lang="ar-EG" sz="6000" dirty="0"/>
              <a:t> </a:t>
            </a:r>
            <a:r>
              <a:rPr lang="ar-SA" sz="6000" dirty="0"/>
              <a:t>العام للمنطقة </a:t>
            </a:r>
            <a:endParaRPr lang="en-US" sz="6000" dirty="0"/>
          </a:p>
          <a:p>
            <a:pPr algn="r" rtl="1">
              <a:lnSpc>
                <a:spcPts val="9400"/>
              </a:lnSpc>
            </a:pPr>
            <a:r>
              <a:rPr lang="ar-SA" sz="6000" dirty="0"/>
              <a:t>المحلية لديك، أو مكتب المدعي العام على رقم </a:t>
            </a:r>
            <a:endParaRPr lang="en-US" sz="6000" dirty="0"/>
          </a:p>
          <a:p>
            <a:pPr algn="r" rtl="1">
              <a:lnSpc>
                <a:spcPts val="9400"/>
              </a:lnSpc>
            </a:pPr>
            <a:r>
              <a:rPr lang="ar-EG" sz="6000" i="1" dirty="0"/>
              <a:t>(</a:t>
            </a:r>
            <a:r>
              <a:rPr lang="ar-SA" sz="6000" i="1" dirty="0"/>
              <a:t>رقم الهاتف الخاص بالمدعي العام للمنطقة المحلية لديك في </a:t>
            </a:r>
            <a:endParaRPr lang="en-US" sz="6000" i="1" dirty="0"/>
          </a:p>
          <a:p>
            <a:pPr algn="r" rtl="1">
              <a:lnSpc>
                <a:spcPts val="9400"/>
              </a:lnSpc>
            </a:pPr>
            <a:r>
              <a:rPr lang="ar-SA" sz="6000" i="1" dirty="0"/>
              <a:t>المكان الذي تتوفر فيه الخدمة من قبل مقدم الخدمة</a:t>
            </a:r>
            <a:r>
              <a:rPr lang="ar-EG" sz="6000" i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29975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179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NYC DCA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halpind</dc:creator>
  <cp:lastModifiedBy>halpind</cp:lastModifiedBy>
  <cp:revision>14</cp:revision>
  <dcterms:created xsi:type="dcterms:W3CDTF">2018-02-27T18:06:05Z</dcterms:created>
  <dcterms:modified xsi:type="dcterms:W3CDTF">2018-06-25T21:47:12Z</dcterms:modified>
</cp:coreProperties>
</file>