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9202400" cy="23774400"/>
  <p:notesSz cx="6858000" cy="9144000"/>
  <p:defaultTextStyle>
    <a:defPPr>
      <a:defRPr lang="en-US"/>
    </a:defPPr>
    <a:lvl1pPr marL="0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27824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455647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683471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4911294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139118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366941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594766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9822588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1158" y="-48"/>
      </p:cViewPr>
      <p:guideLst>
        <p:guide orient="horz" pos="7488"/>
        <p:guide pos="60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0180" y="7385476"/>
            <a:ext cx="16322040" cy="50960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80360" y="13472160"/>
            <a:ext cx="13441680" cy="60756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27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55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6834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911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39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366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5947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822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3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834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21740" y="952082"/>
            <a:ext cx="4320540" cy="202852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120" y="952082"/>
            <a:ext cx="12641580" cy="202852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761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71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6858" y="15277255"/>
            <a:ext cx="16322040" cy="4721860"/>
          </a:xfrm>
        </p:spPr>
        <p:txBody>
          <a:bodyPr anchor="t"/>
          <a:lstStyle>
            <a:lvl1pPr algn="l">
              <a:defRPr sz="10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58" y="10076608"/>
            <a:ext cx="16322040" cy="5200649"/>
          </a:xfrm>
        </p:spPr>
        <p:txBody>
          <a:bodyPr anchor="b"/>
          <a:lstStyle>
            <a:lvl1pPr marL="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1pPr>
            <a:lvl2pPr marL="1227824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 marL="2455647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3pPr>
            <a:lvl4pPr marL="368347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 marL="4911294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lvl6pPr marL="613911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6pPr>
            <a:lvl7pPr marL="736694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7pPr>
            <a:lvl8pPr marL="8594766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8pPr>
            <a:lvl9pPr marL="982258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841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0120" y="5547364"/>
            <a:ext cx="8481060" cy="15690005"/>
          </a:xfrm>
        </p:spPr>
        <p:txBody>
          <a:bodyPr/>
          <a:lstStyle>
            <a:lvl1pPr>
              <a:defRPr sz="7500"/>
            </a:lvl1pPr>
            <a:lvl2pPr>
              <a:defRPr sz="64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61220" y="5547364"/>
            <a:ext cx="8481060" cy="15690005"/>
          </a:xfrm>
        </p:spPr>
        <p:txBody>
          <a:bodyPr/>
          <a:lstStyle>
            <a:lvl1pPr>
              <a:defRPr sz="7500"/>
            </a:lvl1pPr>
            <a:lvl2pPr>
              <a:defRPr sz="64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06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122" y="5321728"/>
            <a:ext cx="8484396" cy="2217842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27824" indent="0">
              <a:buNone/>
              <a:defRPr sz="5500" b="1"/>
            </a:lvl2pPr>
            <a:lvl3pPr marL="2455647" indent="0">
              <a:buNone/>
              <a:defRPr sz="4900" b="1"/>
            </a:lvl3pPr>
            <a:lvl4pPr marL="3683471" indent="0">
              <a:buNone/>
              <a:defRPr sz="4400" b="1"/>
            </a:lvl4pPr>
            <a:lvl5pPr marL="4911294" indent="0">
              <a:buNone/>
              <a:defRPr sz="4400" b="1"/>
            </a:lvl5pPr>
            <a:lvl6pPr marL="6139118" indent="0">
              <a:buNone/>
              <a:defRPr sz="4400" b="1"/>
            </a:lvl6pPr>
            <a:lvl7pPr marL="7366941" indent="0">
              <a:buNone/>
              <a:defRPr sz="4400" b="1"/>
            </a:lvl7pPr>
            <a:lvl8pPr marL="8594766" indent="0">
              <a:buNone/>
              <a:defRPr sz="4400" b="1"/>
            </a:lvl8pPr>
            <a:lvl9pPr marL="9822588" indent="0">
              <a:buNone/>
              <a:defRPr sz="4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0122" y="7539568"/>
            <a:ext cx="8484396" cy="13697800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754555" y="5321728"/>
            <a:ext cx="8487729" cy="2217842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27824" indent="0">
              <a:buNone/>
              <a:defRPr sz="5500" b="1"/>
            </a:lvl2pPr>
            <a:lvl3pPr marL="2455647" indent="0">
              <a:buNone/>
              <a:defRPr sz="4900" b="1"/>
            </a:lvl3pPr>
            <a:lvl4pPr marL="3683471" indent="0">
              <a:buNone/>
              <a:defRPr sz="4400" b="1"/>
            </a:lvl4pPr>
            <a:lvl5pPr marL="4911294" indent="0">
              <a:buNone/>
              <a:defRPr sz="4400" b="1"/>
            </a:lvl5pPr>
            <a:lvl6pPr marL="6139118" indent="0">
              <a:buNone/>
              <a:defRPr sz="4400" b="1"/>
            </a:lvl6pPr>
            <a:lvl7pPr marL="7366941" indent="0">
              <a:buNone/>
              <a:defRPr sz="4400" b="1"/>
            </a:lvl7pPr>
            <a:lvl8pPr marL="8594766" indent="0">
              <a:buNone/>
              <a:defRPr sz="4400" b="1"/>
            </a:lvl8pPr>
            <a:lvl9pPr marL="9822588" indent="0">
              <a:buNone/>
              <a:defRPr sz="4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754555" y="7539568"/>
            <a:ext cx="8487729" cy="13697800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202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00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28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122" y="946573"/>
            <a:ext cx="6317458" cy="4028440"/>
          </a:xfrm>
        </p:spPr>
        <p:txBody>
          <a:bodyPr anchor="b"/>
          <a:lstStyle>
            <a:lvl1pPr algn="l">
              <a:defRPr sz="5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7607" y="946577"/>
            <a:ext cx="10734675" cy="20290791"/>
          </a:xfrm>
        </p:spPr>
        <p:txBody>
          <a:bodyPr/>
          <a:lstStyle>
            <a:lvl1pPr>
              <a:defRPr sz="8600"/>
            </a:lvl1pPr>
            <a:lvl2pPr>
              <a:defRPr sz="7500"/>
            </a:lvl2pPr>
            <a:lvl3pPr>
              <a:defRPr sz="64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0122" y="4975017"/>
            <a:ext cx="6317458" cy="16262351"/>
          </a:xfrm>
        </p:spPr>
        <p:txBody>
          <a:bodyPr/>
          <a:lstStyle>
            <a:lvl1pPr marL="0" indent="0">
              <a:buNone/>
              <a:defRPr sz="3800"/>
            </a:lvl1pPr>
            <a:lvl2pPr marL="1227824" indent="0">
              <a:buNone/>
              <a:defRPr sz="3300"/>
            </a:lvl2pPr>
            <a:lvl3pPr marL="2455647" indent="0">
              <a:buNone/>
              <a:defRPr sz="2700"/>
            </a:lvl3pPr>
            <a:lvl4pPr marL="3683471" indent="0">
              <a:buNone/>
              <a:defRPr sz="2300"/>
            </a:lvl4pPr>
            <a:lvl5pPr marL="4911294" indent="0">
              <a:buNone/>
              <a:defRPr sz="2300"/>
            </a:lvl5pPr>
            <a:lvl6pPr marL="6139118" indent="0">
              <a:buNone/>
              <a:defRPr sz="2300"/>
            </a:lvl6pPr>
            <a:lvl7pPr marL="7366941" indent="0">
              <a:buNone/>
              <a:defRPr sz="2300"/>
            </a:lvl7pPr>
            <a:lvl8pPr marL="8594766" indent="0">
              <a:buNone/>
              <a:defRPr sz="2300"/>
            </a:lvl8pPr>
            <a:lvl9pPr marL="9822588" indent="0">
              <a:buNone/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94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3806" y="16642081"/>
            <a:ext cx="11521440" cy="1964691"/>
          </a:xfrm>
        </p:spPr>
        <p:txBody>
          <a:bodyPr anchor="b"/>
          <a:lstStyle>
            <a:lvl1pPr algn="l">
              <a:defRPr sz="5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63806" y="2124288"/>
            <a:ext cx="11521440" cy="14264640"/>
          </a:xfrm>
        </p:spPr>
        <p:txBody>
          <a:bodyPr/>
          <a:lstStyle>
            <a:lvl1pPr marL="0" indent="0">
              <a:buNone/>
              <a:defRPr sz="8600"/>
            </a:lvl1pPr>
            <a:lvl2pPr marL="1227824" indent="0">
              <a:buNone/>
              <a:defRPr sz="7500"/>
            </a:lvl2pPr>
            <a:lvl3pPr marL="2455647" indent="0">
              <a:buNone/>
              <a:defRPr sz="6400"/>
            </a:lvl3pPr>
            <a:lvl4pPr marL="3683471" indent="0">
              <a:buNone/>
              <a:defRPr sz="5500"/>
            </a:lvl4pPr>
            <a:lvl5pPr marL="4911294" indent="0">
              <a:buNone/>
              <a:defRPr sz="5500"/>
            </a:lvl5pPr>
            <a:lvl6pPr marL="6139118" indent="0">
              <a:buNone/>
              <a:defRPr sz="5500"/>
            </a:lvl6pPr>
            <a:lvl7pPr marL="7366941" indent="0">
              <a:buNone/>
              <a:defRPr sz="5500"/>
            </a:lvl7pPr>
            <a:lvl8pPr marL="8594766" indent="0">
              <a:buNone/>
              <a:defRPr sz="5500"/>
            </a:lvl8pPr>
            <a:lvl9pPr marL="9822588" indent="0">
              <a:buNone/>
              <a:defRPr sz="5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3806" y="18606772"/>
            <a:ext cx="11521440" cy="2790189"/>
          </a:xfrm>
        </p:spPr>
        <p:txBody>
          <a:bodyPr/>
          <a:lstStyle>
            <a:lvl1pPr marL="0" indent="0">
              <a:buNone/>
              <a:defRPr sz="3800"/>
            </a:lvl1pPr>
            <a:lvl2pPr marL="1227824" indent="0">
              <a:buNone/>
              <a:defRPr sz="3300"/>
            </a:lvl2pPr>
            <a:lvl3pPr marL="2455647" indent="0">
              <a:buNone/>
              <a:defRPr sz="2700"/>
            </a:lvl3pPr>
            <a:lvl4pPr marL="3683471" indent="0">
              <a:buNone/>
              <a:defRPr sz="2300"/>
            </a:lvl4pPr>
            <a:lvl5pPr marL="4911294" indent="0">
              <a:buNone/>
              <a:defRPr sz="2300"/>
            </a:lvl5pPr>
            <a:lvl6pPr marL="6139118" indent="0">
              <a:buNone/>
              <a:defRPr sz="2300"/>
            </a:lvl6pPr>
            <a:lvl7pPr marL="7366941" indent="0">
              <a:buNone/>
              <a:defRPr sz="2300"/>
            </a:lvl7pPr>
            <a:lvl8pPr marL="8594766" indent="0">
              <a:buNone/>
              <a:defRPr sz="2300"/>
            </a:lvl8pPr>
            <a:lvl9pPr marL="9822588" indent="0">
              <a:buNone/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366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0120" y="952080"/>
            <a:ext cx="17282160" cy="3962400"/>
          </a:xfrm>
          <a:prstGeom prst="rect">
            <a:avLst/>
          </a:prstGeom>
        </p:spPr>
        <p:txBody>
          <a:bodyPr vert="horz" lIns="245565" tIns="122782" rIns="245565" bIns="12278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120" y="5547364"/>
            <a:ext cx="17282160" cy="15690005"/>
          </a:xfrm>
          <a:prstGeom prst="rect">
            <a:avLst/>
          </a:prstGeom>
        </p:spPr>
        <p:txBody>
          <a:bodyPr vert="horz" lIns="245565" tIns="122782" rIns="245565" bIns="12278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60120" y="22035350"/>
            <a:ext cx="44805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l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60820" y="22035350"/>
            <a:ext cx="60807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ctr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61720" y="22035350"/>
            <a:ext cx="44805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r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5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55647" rtl="0" eaLnBrk="1" latinLnBrk="0" hangingPunct="1">
        <a:spcBef>
          <a:spcPct val="0"/>
        </a:spcBef>
        <a:buNone/>
        <a:defRPr sz="11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0868" indent="-920868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1995214" indent="-767390" algn="l" defTabSz="2455647" rtl="0" eaLnBrk="1" latinLnBrk="0" hangingPunct="1">
        <a:spcBef>
          <a:spcPct val="20000"/>
        </a:spcBef>
        <a:buFont typeface="Arial" panose="020B0604020202020204" pitchFamily="34" charset="0"/>
        <a:buChar char="–"/>
        <a:defRPr sz="7500" kern="1200">
          <a:solidFill>
            <a:schemeClr val="tx1"/>
          </a:solidFill>
          <a:latin typeface="+mn-lt"/>
          <a:ea typeface="+mn-ea"/>
          <a:cs typeface="+mn-cs"/>
        </a:defRPr>
      </a:lvl2pPr>
      <a:lvl3pPr marL="3069560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4297383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525207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753030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7980854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208677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436501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27824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455647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683471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4911294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39118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366941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594766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822588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72838" y="2097742"/>
            <a:ext cx="17456728" cy="11234935"/>
          </a:xfrm>
          <a:prstGeom prst="rect">
            <a:avLst/>
          </a:prstGeom>
          <a:noFill/>
        </p:spPr>
        <p:txBody>
          <a:bodyPr wrap="square" lIns="153478" tIns="76740" rIns="153478" bIns="76740" rtlCol="0">
            <a:spAutoFit/>
          </a:bodyPr>
          <a:lstStyle/>
          <a:p>
            <a:r>
              <a:rPr lang="es-US" sz="6000" b="1" dirty="0" smtClean="0">
                <a:latin typeface="Arial" panose="020B0604020202020204" pitchFamily="34" charset="0"/>
              </a:rPr>
              <a:t>Formularios de inmigración y precios</a:t>
            </a:r>
          </a:p>
          <a:p>
            <a:endParaRPr lang="es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US" sz="6000" dirty="0">
                <a:latin typeface="Arial" panose="020B0604020202020204" pitchFamily="34" charset="0"/>
              </a:rPr>
              <a:t>I-130</a:t>
            </a:r>
            <a:r>
              <a:rPr lang="en-US" sz="6000" dirty="0">
                <a:latin typeface="Arial" panose="020B0604020202020204" pitchFamily="34" charset="0"/>
              </a:rPr>
              <a:t>		</a:t>
            </a:r>
            <a:r>
              <a:rPr lang="es-US" sz="6000" dirty="0">
                <a:latin typeface="Arial" panose="020B0604020202020204" pitchFamily="34" charset="0"/>
              </a:rPr>
              <a:t>$</a:t>
            </a:r>
          </a:p>
          <a:p>
            <a:r>
              <a:rPr lang="es-US" sz="6000" dirty="0">
                <a:latin typeface="Arial" panose="020B0604020202020204" pitchFamily="34" charset="0"/>
              </a:rPr>
              <a:t>I-485</a:t>
            </a:r>
            <a:r>
              <a:rPr lang="en-US" sz="6000" dirty="0">
                <a:latin typeface="Arial" panose="020B0604020202020204" pitchFamily="34" charset="0"/>
              </a:rPr>
              <a:t>		</a:t>
            </a:r>
            <a:r>
              <a:rPr lang="es-US" sz="6000" dirty="0">
                <a:latin typeface="Arial" panose="020B0604020202020204" pitchFamily="34" charset="0"/>
              </a:rPr>
              <a:t>$</a:t>
            </a:r>
          </a:p>
          <a:p>
            <a:r>
              <a:rPr lang="es-US" sz="6000" dirty="0">
                <a:latin typeface="Arial" panose="020B0604020202020204" pitchFamily="34" charset="0"/>
              </a:rPr>
              <a:t>I-485A</a:t>
            </a:r>
            <a:r>
              <a:rPr lang="en-US" sz="6000" dirty="0">
                <a:latin typeface="Arial" panose="020B0604020202020204" pitchFamily="34" charset="0"/>
              </a:rPr>
              <a:t>		</a:t>
            </a:r>
            <a:r>
              <a:rPr lang="es-US" sz="6000" dirty="0">
                <a:latin typeface="Arial" panose="020B0604020202020204" pitchFamily="34" charset="0"/>
              </a:rPr>
              <a:t>$</a:t>
            </a:r>
          </a:p>
          <a:p>
            <a:r>
              <a:rPr lang="es-US" sz="6000" dirty="0">
                <a:latin typeface="Arial" panose="020B0604020202020204" pitchFamily="34" charset="0"/>
              </a:rPr>
              <a:t>I-90</a:t>
            </a:r>
            <a:r>
              <a:rPr lang="en-US" sz="6000" dirty="0">
                <a:latin typeface="Arial" panose="020B0604020202020204" pitchFamily="34" charset="0"/>
              </a:rPr>
              <a:t>		</a:t>
            </a:r>
            <a:r>
              <a:rPr lang="es-US" sz="6000" dirty="0">
                <a:latin typeface="Arial" panose="020B0604020202020204" pitchFamily="34" charset="0"/>
              </a:rPr>
              <a:t>$</a:t>
            </a:r>
          </a:p>
          <a:p>
            <a:r>
              <a:rPr lang="es-US" sz="6000" dirty="0">
                <a:latin typeface="Arial" panose="020B0604020202020204" pitchFamily="34" charset="0"/>
              </a:rPr>
              <a:t>I-864</a:t>
            </a:r>
            <a:r>
              <a:rPr lang="en-US" sz="6000" dirty="0">
                <a:latin typeface="Arial" panose="020B0604020202020204" pitchFamily="34" charset="0"/>
              </a:rPr>
              <a:t>		</a:t>
            </a:r>
            <a:r>
              <a:rPr lang="es-US" sz="6000" dirty="0">
                <a:latin typeface="Arial" panose="020B0604020202020204" pitchFamily="34" charset="0"/>
              </a:rPr>
              <a:t>$</a:t>
            </a:r>
          </a:p>
          <a:p>
            <a:r>
              <a:rPr lang="es-US" sz="6000" dirty="0">
                <a:latin typeface="Arial" panose="020B0604020202020204" pitchFamily="34" charset="0"/>
              </a:rPr>
              <a:t>Traducciones </a:t>
            </a:r>
            <a:r>
              <a:rPr lang="en-US" sz="6000" dirty="0">
                <a:latin typeface="Arial" panose="020B0604020202020204" pitchFamily="34" charset="0"/>
              </a:rPr>
              <a:t>	</a:t>
            </a:r>
            <a:r>
              <a:rPr lang="es-US" sz="6000" dirty="0">
                <a:latin typeface="Arial" panose="020B0604020202020204" pitchFamily="34" charset="0"/>
              </a:rPr>
              <a:t>$      por página</a:t>
            </a:r>
          </a:p>
          <a:p>
            <a:endParaRPr lang="es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US" sz="6000" dirty="0">
                <a:latin typeface="Arial" panose="020B0604020202020204" pitchFamily="34" charset="0"/>
              </a:rPr>
              <a:t>PUEDE CANCELAR CUALQUIER CONTRATO DENTRO DE LOS 3 DÍAS HÁBILES Y RECUPERAR SUS DOCUMENTOS Y EL DINERO QUE PAGÓ. </a:t>
            </a:r>
          </a:p>
        </p:txBody>
      </p:sp>
    </p:spTree>
    <p:extLst>
      <p:ext uri="{BB962C8B-B14F-4D97-AF65-F5344CB8AC3E}">
        <p14:creationId xmlns:p14="http://schemas.microsoft.com/office/powerpoint/2010/main" val="94790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NYC DCA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halpind</dc:creator>
  <cp:lastModifiedBy>halpind</cp:lastModifiedBy>
  <cp:revision>2</cp:revision>
  <dcterms:created xsi:type="dcterms:W3CDTF">2018-02-27T18:15:50Z</dcterms:created>
  <dcterms:modified xsi:type="dcterms:W3CDTF">2018-06-25T22:24:34Z</dcterms:modified>
</cp:coreProperties>
</file>