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9202400" cy="23774400"/>
  <p:notesSz cx="6858000" cy="9144000"/>
  <p:defaultTextStyle>
    <a:defPPr>
      <a:defRPr lang="en-US"/>
    </a:defPPr>
    <a:lvl1pPr marL="0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1pPr>
    <a:lvl2pPr marL="122782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2pPr>
    <a:lvl3pPr marL="2455647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3pPr>
    <a:lvl4pPr marL="368347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4pPr>
    <a:lvl5pPr marL="4911294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5pPr>
    <a:lvl6pPr marL="613911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6pPr>
    <a:lvl7pPr marL="7366941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7pPr>
    <a:lvl8pPr marL="8594766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8pPr>
    <a:lvl9pPr marL="9822588" algn="l" defTabSz="2455647" rtl="0" eaLnBrk="1" latinLnBrk="0" hangingPunct="1">
      <a:defRPr sz="49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7488">
          <p15:clr>
            <a:srgbClr val="A4A3A4"/>
          </p15:clr>
        </p15:guide>
        <p15:guide id="2" pos="60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33" d="100"/>
          <a:sy n="33" d="100"/>
        </p:scale>
        <p:origin x="-1158" y="-48"/>
      </p:cViewPr>
      <p:guideLst>
        <p:guide orient="horz" pos="7488"/>
        <p:guide pos="604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0180" y="7385476"/>
            <a:ext cx="16322040" cy="509608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880360" y="13472160"/>
            <a:ext cx="13441680" cy="60756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227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2455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36834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491129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613911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736694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85947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98225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37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928343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3921740" y="952082"/>
            <a:ext cx="4320540" cy="2028528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60120" y="952082"/>
            <a:ext cx="12641580" cy="2028528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37614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737159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16858" y="15277255"/>
            <a:ext cx="16322040" cy="4721860"/>
          </a:xfrm>
        </p:spPr>
        <p:txBody>
          <a:bodyPr anchor="t"/>
          <a:lstStyle>
            <a:lvl1pPr algn="l">
              <a:defRPr sz="108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16858" y="10076608"/>
            <a:ext cx="16322040" cy="5200649"/>
          </a:xfrm>
        </p:spPr>
        <p:txBody>
          <a:bodyPr anchor="b"/>
          <a:lstStyle>
            <a:lvl1pPr marL="0" indent="0">
              <a:buNone/>
              <a:defRPr sz="5500">
                <a:solidFill>
                  <a:schemeClr val="tx1">
                    <a:tint val="75000"/>
                  </a:schemeClr>
                </a:solidFill>
              </a:defRPr>
            </a:lvl1pPr>
            <a:lvl2pPr marL="1227824" indent="0">
              <a:buNone/>
              <a:defRPr sz="4900">
                <a:solidFill>
                  <a:schemeClr val="tx1">
                    <a:tint val="75000"/>
                  </a:schemeClr>
                </a:solidFill>
              </a:defRPr>
            </a:lvl2pPr>
            <a:lvl3pPr marL="2455647" indent="0">
              <a:buNone/>
              <a:defRPr sz="4400">
                <a:solidFill>
                  <a:schemeClr val="tx1">
                    <a:tint val="75000"/>
                  </a:schemeClr>
                </a:solidFill>
              </a:defRPr>
            </a:lvl3pPr>
            <a:lvl4pPr marL="368347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4pPr>
            <a:lvl5pPr marL="4911294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5pPr>
            <a:lvl6pPr marL="613911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6pPr>
            <a:lvl7pPr marL="7366941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7pPr>
            <a:lvl8pPr marL="8594766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8pPr>
            <a:lvl9pPr marL="9822588" indent="0">
              <a:buNone/>
              <a:defRPr sz="3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7084135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601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761220" y="5547364"/>
            <a:ext cx="8481060" cy="15690005"/>
          </a:xfrm>
        </p:spPr>
        <p:txBody>
          <a:bodyPr/>
          <a:lstStyle>
            <a:lvl1pPr>
              <a:defRPr sz="7500"/>
            </a:lvl1pPr>
            <a:lvl2pPr>
              <a:defRPr sz="6400"/>
            </a:lvl2pPr>
            <a:lvl3pPr>
              <a:defRPr sz="5500"/>
            </a:lvl3pPr>
            <a:lvl4pPr>
              <a:defRPr sz="4900"/>
            </a:lvl4pPr>
            <a:lvl5pPr>
              <a:defRPr sz="4900"/>
            </a:lvl5pPr>
            <a:lvl6pPr>
              <a:defRPr sz="4900"/>
            </a:lvl6pPr>
            <a:lvl7pPr>
              <a:defRPr sz="4900"/>
            </a:lvl7pPr>
            <a:lvl8pPr>
              <a:defRPr sz="4900"/>
            </a:lvl8pPr>
            <a:lvl9pPr>
              <a:defRPr sz="49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3064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2" y="5321728"/>
            <a:ext cx="8484396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60122" y="7539568"/>
            <a:ext cx="8484396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754555" y="5321728"/>
            <a:ext cx="8487729" cy="2217842"/>
          </a:xfrm>
        </p:spPr>
        <p:txBody>
          <a:bodyPr anchor="b"/>
          <a:lstStyle>
            <a:lvl1pPr marL="0" indent="0">
              <a:buNone/>
              <a:defRPr sz="6400" b="1"/>
            </a:lvl1pPr>
            <a:lvl2pPr marL="1227824" indent="0">
              <a:buNone/>
              <a:defRPr sz="5500" b="1"/>
            </a:lvl2pPr>
            <a:lvl3pPr marL="2455647" indent="0">
              <a:buNone/>
              <a:defRPr sz="4900" b="1"/>
            </a:lvl3pPr>
            <a:lvl4pPr marL="3683471" indent="0">
              <a:buNone/>
              <a:defRPr sz="4400" b="1"/>
            </a:lvl4pPr>
            <a:lvl5pPr marL="4911294" indent="0">
              <a:buNone/>
              <a:defRPr sz="4400" b="1"/>
            </a:lvl5pPr>
            <a:lvl6pPr marL="6139118" indent="0">
              <a:buNone/>
              <a:defRPr sz="4400" b="1"/>
            </a:lvl6pPr>
            <a:lvl7pPr marL="7366941" indent="0">
              <a:buNone/>
              <a:defRPr sz="4400" b="1"/>
            </a:lvl7pPr>
            <a:lvl8pPr marL="8594766" indent="0">
              <a:buNone/>
              <a:defRPr sz="4400" b="1"/>
            </a:lvl8pPr>
            <a:lvl9pPr marL="9822588" indent="0">
              <a:buNone/>
              <a:defRPr sz="44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754555" y="7539568"/>
            <a:ext cx="8487729" cy="13697800"/>
          </a:xfrm>
        </p:spPr>
        <p:txBody>
          <a:bodyPr/>
          <a:lstStyle>
            <a:lvl1pPr>
              <a:defRPr sz="6400"/>
            </a:lvl1pPr>
            <a:lvl2pPr>
              <a:defRPr sz="5500"/>
            </a:lvl2pPr>
            <a:lvl3pPr>
              <a:defRPr sz="4900"/>
            </a:lvl3pPr>
            <a:lvl4pPr>
              <a:defRPr sz="4400"/>
            </a:lvl4pPr>
            <a:lvl5pPr>
              <a:defRPr sz="4400"/>
            </a:lvl5pPr>
            <a:lvl6pPr>
              <a:defRPr sz="4400"/>
            </a:lvl6pPr>
            <a:lvl7pPr>
              <a:defRPr sz="4400"/>
            </a:lvl7pPr>
            <a:lvl8pPr>
              <a:defRPr sz="4400"/>
            </a:lvl8pPr>
            <a:lvl9pPr>
              <a:defRPr sz="4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2026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00045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828974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0122" y="946573"/>
            <a:ext cx="6317458" cy="4028440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507607" y="946577"/>
            <a:ext cx="10734675" cy="20290791"/>
          </a:xfrm>
        </p:spPr>
        <p:txBody>
          <a:bodyPr/>
          <a:lstStyle>
            <a:lvl1pPr>
              <a:defRPr sz="8600"/>
            </a:lvl1pPr>
            <a:lvl2pPr>
              <a:defRPr sz="7500"/>
            </a:lvl2pPr>
            <a:lvl3pPr>
              <a:defRPr sz="6400"/>
            </a:lvl3pPr>
            <a:lvl4pPr>
              <a:defRPr sz="5500"/>
            </a:lvl4pPr>
            <a:lvl5pPr>
              <a:defRPr sz="5500"/>
            </a:lvl5pPr>
            <a:lvl6pPr>
              <a:defRPr sz="5500"/>
            </a:lvl6pPr>
            <a:lvl7pPr>
              <a:defRPr sz="5500"/>
            </a:lvl7pPr>
            <a:lvl8pPr>
              <a:defRPr sz="5500"/>
            </a:lvl8pPr>
            <a:lvl9pPr>
              <a:defRPr sz="5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60122" y="4975017"/>
            <a:ext cx="6317458" cy="16262351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3994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763806" y="16642081"/>
            <a:ext cx="11521440" cy="1964691"/>
          </a:xfrm>
        </p:spPr>
        <p:txBody>
          <a:bodyPr anchor="b"/>
          <a:lstStyle>
            <a:lvl1pPr algn="l">
              <a:defRPr sz="55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763806" y="2124288"/>
            <a:ext cx="11521440" cy="14264640"/>
          </a:xfrm>
        </p:spPr>
        <p:txBody>
          <a:bodyPr/>
          <a:lstStyle>
            <a:lvl1pPr marL="0" indent="0">
              <a:buNone/>
              <a:defRPr sz="8600"/>
            </a:lvl1pPr>
            <a:lvl2pPr marL="1227824" indent="0">
              <a:buNone/>
              <a:defRPr sz="7500"/>
            </a:lvl2pPr>
            <a:lvl3pPr marL="2455647" indent="0">
              <a:buNone/>
              <a:defRPr sz="6400"/>
            </a:lvl3pPr>
            <a:lvl4pPr marL="3683471" indent="0">
              <a:buNone/>
              <a:defRPr sz="5500"/>
            </a:lvl4pPr>
            <a:lvl5pPr marL="4911294" indent="0">
              <a:buNone/>
              <a:defRPr sz="5500"/>
            </a:lvl5pPr>
            <a:lvl6pPr marL="6139118" indent="0">
              <a:buNone/>
              <a:defRPr sz="5500"/>
            </a:lvl6pPr>
            <a:lvl7pPr marL="7366941" indent="0">
              <a:buNone/>
              <a:defRPr sz="5500"/>
            </a:lvl7pPr>
            <a:lvl8pPr marL="8594766" indent="0">
              <a:buNone/>
              <a:defRPr sz="5500"/>
            </a:lvl8pPr>
            <a:lvl9pPr marL="9822588" indent="0">
              <a:buNone/>
              <a:defRPr sz="55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763806" y="18606772"/>
            <a:ext cx="11521440" cy="2790189"/>
          </a:xfrm>
        </p:spPr>
        <p:txBody>
          <a:bodyPr/>
          <a:lstStyle>
            <a:lvl1pPr marL="0" indent="0">
              <a:buNone/>
              <a:defRPr sz="3800"/>
            </a:lvl1pPr>
            <a:lvl2pPr marL="1227824" indent="0">
              <a:buNone/>
              <a:defRPr sz="3300"/>
            </a:lvl2pPr>
            <a:lvl3pPr marL="2455647" indent="0">
              <a:buNone/>
              <a:defRPr sz="2700"/>
            </a:lvl3pPr>
            <a:lvl4pPr marL="3683471" indent="0">
              <a:buNone/>
              <a:defRPr sz="2300"/>
            </a:lvl4pPr>
            <a:lvl5pPr marL="4911294" indent="0">
              <a:buNone/>
              <a:defRPr sz="2300"/>
            </a:lvl5pPr>
            <a:lvl6pPr marL="6139118" indent="0">
              <a:buNone/>
              <a:defRPr sz="2300"/>
            </a:lvl6pPr>
            <a:lvl7pPr marL="7366941" indent="0">
              <a:buNone/>
              <a:defRPr sz="2300"/>
            </a:lvl7pPr>
            <a:lvl8pPr marL="8594766" indent="0">
              <a:buNone/>
              <a:defRPr sz="2300"/>
            </a:lvl8pPr>
            <a:lvl9pPr marL="9822588" indent="0">
              <a:buNone/>
              <a:defRPr sz="23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13667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60120" y="952080"/>
            <a:ext cx="17282160" cy="3962400"/>
          </a:xfrm>
          <a:prstGeom prst="rect">
            <a:avLst/>
          </a:prstGeom>
        </p:spPr>
        <p:txBody>
          <a:bodyPr vert="horz" lIns="245565" tIns="122782" rIns="245565" bIns="122782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0120" y="5547364"/>
            <a:ext cx="17282160" cy="15690005"/>
          </a:xfrm>
          <a:prstGeom prst="rect">
            <a:avLst/>
          </a:prstGeom>
        </p:spPr>
        <p:txBody>
          <a:bodyPr vert="horz" lIns="245565" tIns="122782" rIns="245565" bIns="122782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601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l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F79D795-DFEC-40C3-9630-89E8D3BCD17F}" type="datetimeFigureOut">
              <a:rPr lang="en-US" smtClean="0"/>
              <a:t>6/25/2018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60820" y="22035350"/>
            <a:ext cx="60807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ct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3761720" y="22035350"/>
            <a:ext cx="4480560" cy="1265768"/>
          </a:xfrm>
          <a:prstGeom prst="rect">
            <a:avLst/>
          </a:prstGeom>
        </p:spPr>
        <p:txBody>
          <a:bodyPr vert="horz" lIns="245565" tIns="122782" rIns="245565" bIns="122782" rtlCol="0" anchor="ctr"/>
          <a:lstStyle>
            <a:lvl1pPr algn="r">
              <a:defRPr sz="33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A259F23-F256-4706-954E-0AEA48D5C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83517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2455647" rtl="0" eaLnBrk="1" latinLnBrk="0" hangingPunct="1">
        <a:spcBef>
          <a:spcPct val="0"/>
        </a:spcBef>
        <a:buNone/>
        <a:defRPr sz="11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920868" indent="-920868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8600" kern="1200">
          <a:solidFill>
            <a:schemeClr val="tx1"/>
          </a:solidFill>
          <a:latin typeface="+mn-lt"/>
          <a:ea typeface="+mn-ea"/>
          <a:cs typeface="+mn-cs"/>
        </a:defRPr>
      </a:lvl1pPr>
      <a:lvl2pPr marL="1995214" indent="-767390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7500" kern="1200">
          <a:solidFill>
            <a:schemeClr val="tx1"/>
          </a:solidFill>
          <a:latin typeface="+mn-lt"/>
          <a:ea typeface="+mn-ea"/>
          <a:cs typeface="+mn-cs"/>
        </a:defRPr>
      </a:lvl2pPr>
      <a:lvl3pPr marL="306956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6400" kern="1200">
          <a:solidFill>
            <a:schemeClr val="tx1"/>
          </a:solidFill>
          <a:latin typeface="+mn-lt"/>
          <a:ea typeface="+mn-ea"/>
          <a:cs typeface="+mn-cs"/>
        </a:defRPr>
      </a:lvl3pPr>
      <a:lvl4pPr marL="4297383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–"/>
        <a:defRPr sz="5500" kern="1200">
          <a:solidFill>
            <a:schemeClr val="tx1"/>
          </a:solidFill>
          <a:latin typeface="+mn-lt"/>
          <a:ea typeface="+mn-ea"/>
          <a:cs typeface="+mn-cs"/>
        </a:defRPr>
      </a:lvl4pPr>
      <a:lvl5pPr marL="552520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»"/>
        <a:defRPr sz="5500" kern="1200">
          <a:solidFill>
            <a:schemeClr val="tx1"/>
          </a:solidFill>
          <a:latin typeface="+mn-lt"/>
          <a:ea typeface="+mn-ea"/>
          <a:cs typeface="+mn-cs"/>
        </a:defRPr>
      </a:lvl5pPr>
      <a:lvl6pPr marL="6753030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6pPr>
      <a:lvl7pPr marL="7980854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7pPr>
      <a:lvl8pPr marL="9208677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8pPr>
      <a:lvl9pPr marL="10436501" indent="-613913" algn="l" defTabSz="2455647" rtl="0" eaLnBrk="1" latinLnBrk="0" hangingPunct="1">
        <a:spcBef>
          <a:spcPct val="20000"/>
        </a:spcBef>
        <a:buFont typeface="Arial" panose="020B0604020202020204" pitchFamily="34" charset="0"/>
        <a:buChar char="•"/>
        <a:defRPr sz="5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1pPr>
      <a:lvl2pPr marL="122782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2pPr>
      <a:lvl3pPr marL="2455647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3pPr>
      <a:lvl4pPr marL="368347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4pPr>
      <a:lvl5pPr marL="4911294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5pPr>
      <a:lvl6pPr marL="613911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6pPr>
      <a:lvl7pPr marL="7366941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7pPr>
      <a:lvl8pPr marL="8594766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8pPr>
      <a:lvl9pPr marL="9822588" algn="l" defTabSz="2455647" rtl="0" eaLnBrk="1" latinLnBrk="0" hangingPunct="1">
        <a:defRPr sz="49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872838" y="2097742"/>
            <a:ext cx="16500762" cy="12304058"/>
          </a:xfrm>
          <a:prstGeom prst="rect">
            <a:avLst/>
          </a:prstGeom>
          <a:noFill/>
        </p:spPr>
        <p:txBody>
          <a:bodyPr wrap="square" lIns="153478" tIns="76740" rIns="153478" bIns="76740" rtlCol="0">
            <a:spAutoFit/>
          </a:bodyPr>
          <a:lstStyle/>
          <a:p>
            <a:r>
              <a:rPr lang="fr-FR" sz="6000" b="1" dirty="0">
                <a:latin typeface="Arial" panose="020B0604020202020204" pitchFamily="34" charset="0"/>
              </a:rPr>
              <a:t>Formulaires d'immigration et prix</a:t>
            </a:r>
          </a:p>
          <a:p>
            <a:endParaRPr lang="fr-F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6000" dirty="0">
                <a:latin typeface="Arial" panose="020B0604020202020204" pitchFamily="34" charset="0"/>
              </a:rPr>
              <a:t>I-130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fr-FR" sz="6000" dirty="0">
                <a:latin typeface="Arial" panose="020B0604020202020204" pitchFamily="34" charset="0"/>
              </a:rPr>
              <a:t>$</a:t>
            </a:r>
          </a:p>
          <a:p>
            <a:r>
              <a:rPr lang="fr-FR" sz="6000" dirty="0">
                <a:latin typeface="Arial" panose="020B0604020202020204" pitchFamily="34" charset="0"/>
              </a:rPr>
              <a:t>I-485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fr-FR" sz="6000" dirty="0">
                <a:latin typeface="Arial" panose="020B0604020202020204" pitchFamily="34" charset="0"/>
              </a:rPr>
              <a:t>$</a:t>
            </a:r>
          </a:p>
          <a:p>
            <a:r>
              <a:rPr lang="fr-FR" sz="6000" dirty="0">
                <a:latin typeface="Arial" panose="020B0604020202020204" pitchFamily="34" charset="0"/>
              </a:rPr>
              <a:t>I-485A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fr-FR" sz="6000" dirty="0">
                <a:latin typeface="Arial" panose="020B0604020202020204" pitchFamily="34" charset="0"/>
              </a:rPr>
              <a:t>$</a:t>
            </a:r>
          </a:p>
          <a:p>
            <a:r>
              <a:rPr lang="fr-FR" sz="6000" dirty="0">
                <a:latin typeface="Arial" panose="020B0604020202020204" pitchFamily="34" charset="0"/>
              </a:rPr>
              <a:t>I-90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fr-FR" sz="6000" dirty="0">
                <a:latin typeface="Arial" panose="020B0604020202020204" pitchFamily="34" charset="0"/>
              </a:rPr>
              <a:t>$</a:t>
            </a:r>
          </a:p>
          <a:p>
            <a:r>
              <a:rPr lang="fr-FR" sz="6000" dirty="0">
                <a:latin typeface="Arial" panose="020B0604020202020204" pitchFamily="34" charset="0"/>
              </a:rPr>
              <a:t>I-864</a:t>
            </a:r>
            <a:r>
              <a:rPr lang="en-US" sz="6000" dirty="0">
                <a:latin typeface="Arial" panose="020B0604020202020204" pitchFamily="34" charset="0"/>
              </a:rPr>
              <a:t>		</a:t>
            </a:r>
            <a:r>
              <a:rPr lang="fr-FR" sz="6000" dirty="0">
                <a:latin typeface="Arial" panose="020B0604020202020204" pitchFamily="34" charset="0"/>
              </a:rPr>
              <a:t>$</a:t>
            </a:r>
          </a:p>
          <a:p>
            <a:r>
              <a:rPr lang="fr-FR" sz="6000" dirty="0">
                <a:latin typeface="Arial" panose="020B0604020202020204" pitchFamily="34" charset="0"/>
              </a:rPr>
              <a:t>Traductions </a:t>
            </a:r>
            <a:r>
              <a:rPr lang="en-US" sz="6000" dirty="0">
                <a:latin typeface="Arial" panose="020B0604020202020204" pitchFamily="34" charset="0"/>
              </a:rPr>
              <a:t>	</a:t>
            </a:r>
            <a:r>
              <a:rPr lang="fr-FR" sz="6000" dirty="0">
                <a:latin typeface="Arial" panose="020B0604020202020204" pitchFamily="34" charset="0"/>
              </a:rPr>
              <a:t>$      par page</a:t>
            </a:r>
          </a:p>
          <a:p>
            <a:endParaRPr lang="fr-FR" sz="6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6000" dirty="0">
                <a:latin typeface="Arial" panose="020B0604020202020204" pitchFamily="34" charset="0"/>
              </a:rPr>
              <a:t>VOUS POUVEZ ANNULER TOUT CONTRAT DANS LES TROIS (3) JOURS OUVRABLES ET RECUPÉRER VOS DOCUMENTS AINSI QUE L'ARGENT DÉBOURSÉ. </a:t>
            </a:r>
          </a:p>
        </p:txBody>
      </p:sp>
    </p:spTree>
    <p:extLst>
      <p:ext uri="{BB962C8B-B14F-4D97-AF65-F5344CB8AC3E}">
        <p14:creationId xmlns:p14="http://schemas.microsoft.com/office/powerpoint/2010/main" val="947900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5</Words>
  <Application>Microsoft Office PowerPoint</Application>
  <PresentationFormat>Custom</PresentationFormat>
  <Paragraphs>10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PowerPoint Presentation</vt:lpstr>
    </vt:vector>
  </TitlesOfParts>
  <Company>NYC DCA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halpind</dc:creator>
  <cp:lastModifiedBy>halpind</cp:lastModifiedBy>
  <cp:revision>3</cp:revision>
  <dcterms:created xsi:type="dcterms:W3CDTF">2018-02-27T18:15:50Z</dcterms:created>
  <dcterms:modified xsi:type="dcterms:W3CDTF">2018-06-25T20:08:42Z</dcterms:modified>
</cp:coreProperties>
</file>