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123493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bn-IN" sz="6000" b="1" dirty="0" smtClean="0">
                <a:latin typeface="Arial" panose="020B0604020202020204" pitchFamily="34" charset="0"/>
              </a:rPr>
              <a:t>অভিবাসন ফর্ম ও মূল্য</a:t>
            </a:r>
          </a:p>
          <a:p>
            <a:endParaRPr lang="bn-BD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>
                <a:latin typeface="Arial" panose="020B0604020202020204" pitchFamily="34" charset="0"/>
              </a:rPr>
              <a:t>I-130		$</a:t>
            </a:r>
          </a:p>
          <a:p>
            <a:r>
              <a:rPr lang="en-US" sz="6000" dirty="0">
                <a:latin typeface="Arial" panose="020B0604020202020204" pitchFamily="34" charset="0"/>
              </a:rPr>
              <a:t>I-485		$</a:t>
            </a:r>
          </a:p>
          <a:p>
            <a:r>
              <a:rPr lang="en-US" sz="6000" dirty="0">
                <a:latin typeface="Arial" panose="020B0604020202020204" pitchFamily="34" charset="0"/>
              </a:rPr>
              <a:t>I-485A		$</a:t>
            </a:r>
          </a:p>
          <a:p>
            <a:r>
              <a:rPr lang="en-US" sz="6000" dirty="0">
                <a:latin typeface="Arial" panose="020B0604020202020204" pitchFamily="34" charset="0"/>
              </a:rPr>
              <a:t>I-90		$</a:t>
            </a:r>
          </a:p>
          <a:p>
            <a:r>
              <a:rPr lang="en-US" sz="6000" dirty="0">
                <a:latin typeface="Arial" panose="020B0604020202020204" pitchFamily="34" charset="0"/>
              </a:rPr>
              <a:t>I-864		$</a:t>
            </a:r>
          </a:p>
          <a:p>
            <a:r>
              <a:rPr lang="bn-IN" sz="6000" dirty="0">
                <a:latin typeface="Arial" panose="020B0604020202020204" pitchFamily="34" charset="0"/>
              </a:rPr>
              <a:t>অনুবাদ </a:t>
            </a:r>
            <a:r>
              <a:rPr lang="en-US" sz="6000" dirty="0">
                <a:latin typeface="Arial" panose="020B0604020202020204" pitchFamily="34" charset="0"/>
              </a:rPr>
              <a:t>	$      </a:t>
            </a:r>
            <a:r>
              <a:rPr lang="bn-IN" sz="6000" dirty="0">
                <a:latin typeface="Arial" panose="020B0604020202020204" pitchFamily="34" charset="0"/>
              </a:rPr>
              <a:t>পৃষ্ঠা প্রতি</a:t>
            </a:r>
          </a:p>
          <a:p>
            <a:endParaRPr lang="bn-BD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n-IN" sz="6000" dirty="0">
                <a:latin typeface="Arial" panose="020B0604020202020204" pitchFamily="34" charset="0"/>
              </a:rPr>
              <a:t>আপনি যে কোনো চুক্তি </a:t>
            </a:r>
            <a:r>
              <a:rPr lang="en-US" sz="6000" dirty="0">
                <a:latin typeface="Arial" panose="020B0604020202020204" pitchFamily="34" charset="0"/>
              </a:rPr>
              <a:t>3 </a:t>
            </a:r>
            <a:r>
              <a:rPr lang="bn-IN" sz="6000" dirty="0">
                <a:latin typeface="Arial" panose="020B0604020202020204" pitchFamily="34" charset="0"/>
              </a:rPr>
              <a:t>কর্মদিবসের মধ্যে বাতিল করতে পারেন এবং আপনার নথিপত্র ও প্রদত্ত অর্থ ফেরত পেতে পারেন।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2</cp:revision>
  <dcterms:created xsi:type="dcterms:W3CDTF">2018-02-27T18:15:50Z</dcterms:created>
  <dcterms:modified xsi:type="dcterms:W3CDTF">2018-06-25T21:53:10Z</dcterms:modified>
</cp:coreProperties>
</file>