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9202400" cy="23774400"/>
  <p:notesSz cx="6858000" cy="9144000"/>
  <p:defaultTextStyle>
    <a:defPPr>
      <a:defRPr lang="en-US"/>
    </a:defPPr>
    <a:lvl1pPr marL="0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2782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55647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68347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1129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3911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36694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594766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2258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488">
          <p15:clr>
            <a:srgbClr val="A4A3A4"/>
          </p15:clr>
        </p15:guide>
        <p15:guide id="2" pos="604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smin Menon" initials="YM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158" y="-48"/>
      </p:cViewPr>
      <p:guideLst>
        <p:guide orient="horz" pos="7488"/>
        <p:guide pos="6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180" y="7385476"/>
            <a:ext cx="16322040" cy="50960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0360" y="13472160"/>
            <a:ext cx="13441680" cy="6075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27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55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683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11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39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366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594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22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834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21740" y="952082"/>
            <a:ext cx="4320540" cy="202852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120" y="952082"/>
            <a:ext cx="12641580" cy="202852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6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6858" y="15277255"/>
            <a:ext cx="16322040" cy="472186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58" y="10076608"/>
            <a:ext cx="16322040" cy="5200649"/>
          </a:xfrm>
        </p:spPr>
        <p:txBody>
          <a:bodyPr anchor="b"/>
          <a:lstStyle>
            <a:lvl1pPr marL="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1pPr>
            <a:lvl2pPr marL="1227824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5564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3pPr>
            <a:lvl4pPr marL="368347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1129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3911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36694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594766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2258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84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01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612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06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2" y="5321728"/>
            <a:ext cx="8484396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0122" y="7539568"/>
            <a:ext cx="8484396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754555" y="5321728"/>
            <a:ext cx="8487729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754555" y="7539568"/>
            <a:ext cx="8487729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202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00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28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2" y="946573"/>
            <a:ext cx="6317458" cy="4028440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7607" y="946577"/>
            <a:ext cx="10734675" cy="20290791"/>
          </a:xfrm>
        </p:spPr>
        <p:txBody>
          <a:bodyPr/>
          <a:lstStyle>
            <a:lvl1pPr>
              <a:defRPr sz="8600"/>
            </a:lvl1pPr>
            <a:lvl2pPr>
              <a:defRPr sz="7500"/>
            </a:lvl2pPr>
            <a:lvl3pPr>
              <a:defRPr sz="64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0122" y="4975017"/>
            <a:ext cx="6317458" cy="16262351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9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3806" y="16642081"/>
            <a:ext cx="11521440" cy="1964691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63806" y="2124288"/>
            <a:ext cx="11521440" cy="14264640"/>
          </a:xfrm>
        </p:spPr>
        <p:txBody>
          <a:bodyPr/>
          <a:lstStyle>
            <a:lvl1pPr marL="0" indent="0">
              <a:buNone/>
              <a:defRPr sz="8600"/>
            </a:lvl1pPr>
            <a:lvl2pPr marL="1227824" indent="0">
              <a:buNone/>
              <a:defRPr sz="7500"/>
            </a:lvl2pPr>
            <a:lvl3pPr marL="2455647" indent="0">
              <a:buNone/>
              <a:defRPr sz="6400"/>
            </a:lvl3pPr>
            <a:lvl4pPr marL="3683471" indent="0">
              <a:buNone/>
              <a:defRPr sz="5500"/>
            </a:lvl4pPr>
            <a:lvl5pPr marL="4911294" indent="0">
              <a:buNone/>
              <a:defRPr sz="5500"/>
            </a:lvl5pPr>
            <a:lvl6pPr marL="6139118" indent="0">
              <a:buNone/>
              <a:defRPr sz="5500"/>
            </a:lvl6pPr>
            <a:lvl7pPr marL="7366941" indent="0">
              <a:buNone/>
              <a:defRPr sz="5500"/>
            </a:lvl7pPr>
            <a:lvl8pPr marL="8594766" indent="0">
              <a:buNone/>
              <a:defRPr sz="5500"/>
            </a:lvl8pPr>
            <a:lvl9pPr marL="9822588" indent="0">
              <a:buNone/>
              <a:defRPr sz="5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3806" y="18606772"/>
            <a:ext cx="11521440" cy="2790189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36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0120" y="952080"/>
            <a:ext cx="17282160" cy="3962400"/>
          </a:xfrm>
          <a:prstGeom prst="rect">
            <a:avLst/>
          </a:prstGeom>
        </p:spPr>
        <p:txBody>
          <a:bodyPr vert="horz" lIns="245565" tIns="122782" rIns="245565" bIns="122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0" y="5547364"/>
            <a:ext cx="17282160" cy="15690005"/>
          </a:xfrm>
          <a:prstGeom prst="rect">
            <a:avLst/>
          </a:prstGeom>
        </p:spPr>
        <p:txBody>
          <a:bodyPr vert="horz" lIns="245565" tIns="122782" rIns="245565" bIns="122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01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l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60820" y="22035350"/>
            <a:ext cx="60807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ct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617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5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55647" rtl="0" eaLnBrk="1" latinLnBrk="0" hangingPunct="1">
        <a:spcBef>
          <a:spcPct val="0"/>
        </a:spcBef>
        <a:buNone/>
        <a:defRPr sz="11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868" indent="-920868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1995214" indent="-767390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06956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297383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52520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75303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7980854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20867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436501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2782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55647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68347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1129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3911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36694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594766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2258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72838" y="2097742"/>
            <a:ext cx="17456728" cy="10311605"/>
          </a:xfrm>
          <a:prstGeom prst="rect">
            <a:avLst/>
          </a:prstGeom>
          <a:noFill/>
        </p:spPr>
        <p:txBody>
          <a:bodyPr wrap="square" lIns="153478" tIns="76740" rIns="153478" bIns="76740" rtlCol="0">
            <a:spAutoFit/>
          </a:bodyPr>
          <a:lstStyle/>
          <a:p>
            <a:pPr algn="r" rtl="1"/>
            <a:r>
              <a:rPr lang="ar-SA" sz="6000" b="1" dirty="0"/>
              <a:t>استمارات ورسوم الهجرة</a:t>
            </a:r>
          </a:p>
          <a:p>
            <a:pPr rtl="1"/>
            <a:endParaRPr lang="ar-EG" sz="6000" dirty="0">
              <a:cs typeface="Arial" panose="020B0604020202020204" pitchFamily="34" charset="0"/>
            </a:endParaRPr>
          </a:p>
          <a:p>
            <a:pPr algn="r" rtl="1"/>
            <a:r>
              <a:rPr lang="en-US" sz="6000" dirty="0">
                <a:cs typeface="Arial" panose="020B0604020202020204" pitchFamily="34" charset="0"/>
              </a:rPr>
              <a:t>I-130</a:t>
            </a:r>
            <a:r>
              <a:rPr lang="en-US" sz="6000" dirty="0"/>
              <a:t>		</a:t>
            </a:r>
            <a:r>
              <a:rPr lang="ar-SA" sz="6000" dirty="0"/>
              <a:t>دولار</a:t>
            </a:r>
          </a:p>
          <a:p>
            <a:pPr algn="r" rtl="1"/>
            <a:r>
              <a:rPr lang="en-US" sz="6000" dirty="0">
                <a:cs typeface="Arial" panose="020B0604020202020204" pitchFamily="34" charset="0"/>
              </a:rPr>
              <a:t>I-485</a:t>
            </a:r>
            <a:r>
              <a:rPr lang="en-US" sz="6000" dirty="0"/>
              <a:t>		</a:t>
            </a:r>
            <a:r>
              <a:rPr lang="ar-SA" sz="6000" dirty="0"/>
              <a:t>دولار</a:t>
            </a:r>
          </a:p>
          <a:p>
            <a:pPr algn="r" rtl="1"/>
            <a:r>
              <a:rPr lang="en-US" sz="6000" dirty="0">
                <a:cs typeface="Arial" panose="020B0604020202020204" pitchFamily="34" charset="0"/>
              </a:rPr>
              <a:t>I-485A</a:t>
            </a:r>
            <a:r>
              <a:rPr lang="en-US" sz="6000" dirty="0"/>
              <a:t>		</a:t>
            </a:r>
            <a:r>
              <a:rPr lang="ar-SA" sz="6000" dirty="0"/>
              <a:t>دولار</a:t>
            </a:r>
          </a:p>
          <a:p>
            <a:pPr algn="r" rtl="1"/>
            <a:r>
              <a:rPr lang="en-US" sz="6000" dirty="0">
                <a:cs typeface="Arial" panose="020B0604020202020204" pitchFamily="34" charset="0"/>
              </a:rPr>
              <a:t>I-90</a:t>
            </a:r>
            <a:r>
              <a:rPr lang="en-US" sz="6000" dirty="0"/>
              <a:t>		</a:t>
            </a:r>
            <a:r>
              <a:rPr lang="ar-SA" sz="6000" dirty="0"/>
              <a:t>دولار</a:t>
            </a:r>
          </a:p>
          <a:p>
            <a:pPr algn="r" rtl="1"/>
            <a:r>
              <a:rPr lang="en-US" sz="6000" dirty="0">
                <a:cs typeface="Arial" panose="020B0604020202020204" pitchFamily="34" charset="0"/>
              </a:rPr>
              <a:t>I-864</a:t>
            </a:r>
            <a:r>
              <a:rPr lang="en-US" sz="6000" dirty="0"/>
              <a:t>		</a:t>
            </a:r>
            <a:r>
              <a:rPr lang="ar-SA" sz="6000" dirty="0"/>
              <a:t>دولار</a:t>
            </a:r>
          </a:p>
          <a:p>
            <a:pPr algn="r" rtl="1"/>
            <a:r>
              <a:rPr lang="ar-SA" sz="6000" dirty="0"/>
              <a:t>أعمال الترجمة </a:t>
            </a:r>
            <a:r>
              <a:rPr lang="en-US" sz="6000" dirty="0"/>
              <a:t>	</a:t>
            </a:r>
            <a:r>
              <a:rPr lang="ar-SA" sz="6000" dirty="0"/>
              <a:t>دولار      لكل صفحة</a:t>
            </a:r>
          </a:p>
          <a:p>
            <a:pPr rtl="1"/>
            <a:endParaRPr lang="ar-EG" sz="6000" dirty="0">
              <a:cs typeface="Arial" panose="020B0604020202020204" pitchFamily="34" charset="0"/>
            </a:endParaRPr>
          </a:p>
          <a:p>
            <a:pPr algn="r" rtl="1"/>
            <a:r>
              <a:rPr lang="ar-SA" sz="6000" dirty="0"/>
              <a:t>يحق لك إلغاء أي عقد في خلال </a:t>
            </a:r>
            <a:r>
              <a:rPr lang="ar-EG" sz="6000" dirty="0"/>
              <a:t>3</a:t>
            </a:r>
            <a:r>
              <a:rPr lang="ar-SA" sz="6000" dirty="0"/>
              <a:t> أيام عمل واسترداد مستنداتك، وأي أموال دفعتها</a:t>
            </a:r>
            <a:r>
              <a:rPr lang="ar-EG" sz="6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4790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NYC DCA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halpind</dc:creator>
  <cp:lastModifiedBy>halpind</cp:lastModifiedBy>
  <cp:revision>13</cp:revision>
  <dcterms:created xsi:type="dcterms:W3CDTF">2018-02-27T18:15:50Z</dcterms:created>
  <dcterms:modified xsi:type="dcterms:W3CDTF">2018-06-25T21:44:07Z</dcterms:modified>
</cp:coreProperties>
</file>