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704" y="-90"/>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smtClean="0"/>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smtClean="0"/>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smtClean="0"/>
              <a:t>Click to edit Master title style</a:t>
            </a:r>
            <a:endParaRPr lang="en-US"/>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smtClean="0"/>
              <a:t>Click to edit Master title style</a:t>
            </a:r>
            <a:endParaRPr lang="en-US"/>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2/27/2018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2/27/2018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914400"/>
            <a:ext cx="9144000" cy="14048974"/>
          </a:xfrm>
          <a:prstGeom prst="rect">
            <a:avLst/>
          </a:prstGeom>
          <a:noFill/>
        </p:spPr>
        <p:txBody>
          <a:bodyPr wrap="square" lIns="146304" tIns="73152" rIns="146304" bIns="73152" rtlCol="0">
            <a:spAutoFit/>
          </a:bodyPr>
          <a:lstStyle/>
          <a:p>
            <a:pPr>
              <a:lnSpc>
                <a:spcPts val="4500"/>
              </a:lnSpc>
            </a:pPr>
            <a:r>
              <a:rPr lang="en-US" sz="3000" i="1" dirty="0" smtClean="0">
                <a:latin typeface="Arial" panose="020B0604020202020204" pitchFamily="34" charset="0"/>
                <a:cs typeface="Arial" panose="020B0604020202020204" pitchFamily="34" charset="0"/>
              </a:rPr>
              <a:t>Required </a:t>
            </a:r>
            <a:r>
              <a:rPr lang="en-US" sz="3000" i="1" dirty="0">
                <a:latin typeface="Arial" panose="020B0604020202020204" pitchFamily="34" charset="0"/>
                <a:cs typeface="Arial" panose="020B0604020202020204" pitchFamily="34" charset="0"/>
              </a:rPr>
              <a:t>notice with </a:t>
            </a:r>
            <a:r>
              <a:rPr lang="en-US" sz="3000" i="1" dirty="0" smtClean="0">
                <a:latin typeface="Arial" panose="020B0604020202020204" pitchFamily="34" charset="0"/>
                <a:cs typeface="Arial" panose="020B0604020202020204" pitchFamily="34" charset="0"/>
              </a:rPr>
              <a:t>any advertisement</a:t>
            </a:r>
            <a:r>
              <a:rPr lang="en-US" sz="3000" i="1" dirty="0">
                <a:latin typeface="Arial" panose="020B0604020202020204" pitchFamily="34" charset="0"/>
                <a:cs typeface="Arial" panose="020B0604020202020204" pitchFamily="34" charset="0"/>
              </a:rPr>
              <a:t>:</a:t>
            </a:r>
            <a:endParaRPr lang="en-US" sz="3000" i="1" dirty="0" smtClean="0">
              <a:latin typeface="Arial" panose="020B0604020202020204" pitchFamily="34" charset="0"/>
              <a:cs typeface="Arial" panose="020B0604020202020204" pitchFamily="34" charset="0"/>
            </a:endParaRPr>
          </a:p>
          <a:p>
            <a:pPr>
              <a:lnSpc>
                <a:spcPts val="4500"/>
              </a:lnSpc>
            </a:pPr>
            <a:endParaRPr lang="en-US" sz="3000" dirty="0">
              <a:latin typeface="Arial" panose="020B0604020202020204" pitchFamily="34" charset="0"/>
              <a:cs typeface="Arial" panose="020B0604020202020204" pitchFamily="34" charset="0"/>
            </a:endParaRPr>
          </a:p>
          <a:p>
            <a:pPr>
              <a:lnSpc>
                <a:spcPts val="4500"/>
              </a:lnSpc>
            </a:pPr>
            <a:r>
              <a:rPr lang="en-US" sz="3000" i="1" dirty="0" smtClean="0">
                <a:latin typeface="Arial" panose="020B0604020202020204" pitchFamily="34" charset="0"/>
                <a:cs typeface="Arial" panose="020B0604020202020204" pitchFamily="34" charset="0"/>
              </a:rPr>
              <a:t>[advertisement]</a:t>
            </a:r>
          </a:p>
          <a:p>
            <a:pPr>
              <a:lnSpc>
                <a:spcPts val="4500"/>
              </a:lnSpc>
            </a:pPr>
            <a:endParaRPr lang="en-US" sz="3000" dirty="0" smtClean="0">
              <a:latin typeface="Arial" panose="020B0604020202020204" pitchFamily="34" charset="0"/>
              <a:cs typeface="Arial" panose="020B0604020202020204" pitchFamily="34" charset="0"/>
            </a:endParaRPr>
          </a:p>
          <a:p>
            <a:pPr>
              <a:lnSpc>
                <a:spcPts val="3600"/>
              </a:lnSpc>
            </a:pPr>
            <a:r>
              <a:rPr lang="en-US" sz="3000" dirty="0" smtClean="0">
                <a:latin typeface="Arial" panose="020B0604020202020204" pitchFamily="34" charset="0"/>
                <a:cs typeface="Arial" panose="020B0604020202020204" pitchFamily="34" charset="0"/>
              </a:rPr>
              <a:t>The </a:t>
            </a:r>
            <a:r>
              <a:rPr lang="en-US" sz="3000" dirty="0">
                <a:latin typeface="Arial" panose="020B0604020202020204" pitchFamily="34" charset="0"/>
                <a:cs typeface="Arial" panose="020B0604020202020204" pitchFamily="34" charset="0"/>
              </a:rPr>
              <a:t>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r>
              <a:rPr lang="en-US" sz="3000" dirty="0" smtClean="0">
                <a:latin typeface="Arial" panose="020B0604020202020204" pitchFamily="34" charset="0"/>
                <a:cs typeface="Arial" panose="020B0604020202020204" pitchFamily="34" charset="0"/>
              </a:rPr>
              <a:t>.</a:t>
            </a:r>
          </a:p>
          <a:p>
            <a:pPr>
              <a:lnSpc>
                <a:spcPts val="3600"/>
              </a:lnSpc>
            </a:pPr>
            <a:endParaRPr lang="en-US" sz="3000" dirty="0">
              <a:latin typeface="Arial" panose="020B0604020202020204" pitchFamily="34" charset="0"/>
              <a:cs typeface="Arial" panose="020B0604020202020204" pitchFamily="34" charset="0"/>
            </a:endParaRPr>
          </a:p>
          <a:p>
            <a:pPr>
              <a:lnSpc>
                <a:spcPts val="3600"/>
              </a:lnSpc>
            </a:pPr>
            <a:r>
              <a:rPr lang="en-US" sz="3000" i="1" dirty="0" smtClean="0">
                <a:latin typeface="Arial" panose="020B0604020202020204" pitchFamily="34" charset="0"/>
                <a:cs typeface="Arial" panose="020B0604020202020204" pitchFamily="34" charset="0"/>
              </a:rPr>
              <a:t>[Translation of:</a:t>
            </a:r>
          </a:p>
          <a:p>
            <a:pPr>
              <a:lnSpc>
                <a:spcPts val="3600"/>
              </a:lnSpc>
            </a:pPr>
            <a:r>
              <a:rPr lang="en-US" sz="3000" i="1" dirty="0" smtClean="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4000"/>
              </a:lnSpc>
            </a:pPr>
            <a:endParaRPr lang="en-US"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177</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cp:revision>
  <dcterms:created xsi:type="dcterms:W3CDTF">2018-02-27T18:25:33Z</dcterms:created>
  <dcterms:modified xsi:type="dcterms:W3CDTF">2018-02-27T18:33:07Z</dcterms:modified>
</cp:coreProperties>
</file>