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896">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1" d="100"/>
          <a:sy n="51" d="100"/>
        </p:scale>
        <p:origin x="-1560" y="198"/>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a:t>Click to edit Master title style</a:t>
            </a:r>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731520" indent="0" algn="ctr">
              <a:buNone/>
              <a:defRPr>
                <a:solidFill>
                  <a:schemeClr val="tx1">
                    <a:tint val="75000"/>
                  </a:schemeClr>
                </a:solidFill>
              </a:defRPr>
            </a:lvl2pPr>
            <a:lvl3pPr marL="1463040" indent="0" algn="ctr">
              <a:buNone/>
              <a:defRPr>
                <a:solidFill>
                  <a:schemeClr val="tx1">
                    <a:tint val="75000"/>
                  </a:schemeClr>
                </a:solidFill>
              </a:defRPr>
            </a:lvl3pPr>
            <a:lvl4pPr marL="2194560" indent="0" algn="ctr">
              <a:buNone/>
              <a:defRPr>
                <a:solidFill>
                  <a:schemeClr val="tx1">
                    <a:tint val="75000"/>
                  </a:schemeClr>
                </a:solidFill>
              </a:defRPr>
            </a:lvl4pPr>
            <a:lvl5pPr marL="2926080" indent="0" algn="ctr">
              <a:buNone/>
              <a:defRPr>
                <a:solidFill>
                  <a:schemeClr val="tx1">
                    <a:tint val="75000"/>
                  </a:schemeClr>
                </a:solidFill>
              </a:defRPr>
            </a:lvl5pPr>
            <a:lvl6pPr marL="3657600" indent="0" algn="ctr">
              <a:buNone/>
              <a:defRPr>
                <a:solidFill>
                  <a:schemeClr val="tx1">
                    <a:tint val="75000"/>
                  </a:schemeClr>
                </a:solidFill>
              </a:defRPr>
            </a:lvl6pPr>
            <a:lvl7pPr marL="4389120" indent="0" algn="ctr">
              <a:buNone/>
              <a:defRPr>
                <a:solidFill>
                  <a:schemeClr val="tx1">
                    <a:tint val="75000"/>
                  </a:schemeClr>
                </a:solidFill>
              </a:defRPr>
            </a:lvl7pPr>
            <a:lvl8pPr marL="5120640" indent="0" algn="ctr">
              <a:buNone/>
              <a:defRPr>
                <a:solidFill>
                  <a:schemeClr val="tx1">
                    <a:tint val="75000"/>
                  </a:schemeClr>
                </a:solidFill>
              </a:defRPr>
            </a:lvl8pPr>
            <a:lvl9pPr marL="58521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1410548"/>
            <a:ext cx="2488407" cy="300640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2" y="1410548"/>
            <a:ext cx="7301071" cy="300640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9988974"/>
            <a:ext cx="8549640" cy="308737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794544" y="6588551"/>
            <a:ext cx="8549640" cy="3400424"/>
          </a:xfrm>
        </p:spPr>
        <p:txBody>
          <a:bodyPr anchor="b"/>
          <a:lstStyle>
            <a:lvl1pPr marL="0" indent="0">
              <a:buNone/>
              <a:defRPr sz="3200">
                <a:solidFill>
                  <a:schemeClr val="tx1">
                    <a:tint val="75000"/>
                  </a:schemeClr>
                </a:solidFill>
              </a:defRPr>
            </a:lvl1pPr>
            <a:lvl2pPr marL="731520" indent="0">
              <a:buNone/>
              <a:defRPr sz="2900">
                <a:solidFill>
                  <a:schemeClr val="tx1">
                    <a:tint val="75000"/>
                  </a:schemeClr>
                </a:solidFill>
              </a:defRPr>
            </a:lvl2pPr>
            <a:lvl3pPr marL="1463040" indent="0">
              <a:buNone/>
              <a:defRPr sz="2600">
                <a:solidFill>
                  <a:schemeClr val="tx1">
                    <a:tint val="75000"/>
                  </a:schemeClr>
                </a:solidFill>
              </a:defRPr>
            </a:lvl3pPr>
            <a:lvl4pPr marL="2194560" indent="0">
              <a:buNone/>
              <a:defRPr sz="2200">
                <a:solidFill>
                  <a:schemeClr val="tx1">
                    <a:tint val="75000"/>
                  </a:schemeClr>
                </a:solidFill>
              </a:defRPr>
            </a:lvl4pPr>
            <a:lvl5pPr marL="2926080" indent="0">
              <a:buNone/>
              <a:defRPr sz="2200">
                <a:solidFill>
                  <a:schemeClr val="tx1">
                    <a:tint val="75000"/>
                  </a:schemeClr>
                </a:solidFill>
              </a:defRPr>
            </a:lvl5pPr>
            <a:lvl6pPr marL="3657600" indent="0">
              <a:buNone/>
              <a:defRPr sz="2200">
                <a:solidFill>
                  <a:schemeClr val="tx1">
                    <a:tint val="75000"/>
                  </a:schemeClr>
                </a:solidFill>
              </a:defRPr>
            </a:lvl6pPr>
            <a:lvl7pPr marL="4389120" indent="0">
              <a:buNone/>
              <a:defRPr sz="2200">
                <a:solidFill>
                  <a:schemeClr val="tx1">
                    <a:tint val="75000"/>
                  </a:schemeClr>
                </a:solidFill>
              </a:defRPr>
            </a:lvl7pPr>
            <a:lvl8pPr marL="5120640" indent="0">
              <a:buNone/>
              <a:defRPr sz="2200">
                <a:solidFill>
                  <a:schemeClr val="tx1">
                    <a:tint val="75000"/>
                  </a:schemeClr>
                </a:solidFill>
              </a:defRPr>
            </a:lvl8pPr>
            <a:lvl9pPr marL="5852160"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8222194"/>
            <a:ext cx="4894738"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1" y="8222194"/>
            <a:ext cx="4894739"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3479590"/>
            <a:ext cx="4444207"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4" name="Content Placeholder 3"/>
          <p:cNvSpPr>
            <a:spLocks noGrp="1"/>
          </p:cNvSpPr>
          <p:nvPr>
            <p:ph sz="half" idx="2"/>
          </p:nvPr>
        </p:nvSpPr>
        <p:spPr>
          <a:xfrm>
            <a:off x="502920" y="4929717"/>
            <a:ext cx="4444207"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3479590"/>
            <a:ext cx="4445953"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6" name="Content Placeholder 5"/>
          <p:cNvSpPr>
            <a:spLocks noGrp="1"/>
          </p:cNvSpPr>
          <p:nvPr>
            <p:ph sz="quarter" idx="4"/>
          </p:nvPr>
        </p:nvSpPr>
        <p:spPr>
          <a:xfrm>
            <a:off x="5109528" y="4929717"/>
            <a:ext cx="4445953"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618913"/>
            <a:ext cx="3309144" cy="263398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3932555" y="618915"/>
            <a:ext cx="5622925" cy="13267056"/>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3252895"/>
            <a:ext cx="3309144" cy="10633076"/>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10881360"/>
            <a:ext cx="6035040" cy="1284606"/>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1971517" y="1388957"/>
            <a:ext cx="6035040" cy="9326880"/>
          </a:xfrm>
        </p:spPr>
        <p:txBody>
          <a:bodyPr/>
          <a:lstStyle>
            <a:lvl1pPr marL="0" indent="0">
              <a:buNone/>
              <a:defRPr sz="5100"/>
            </a:lvl1pPr>
            <a:lvl2pPr marL="731520" indent="0">
              <a:buNone/>
              <a:defRPr sz="4500"/>
            </a:lvl2pPr>
            <a:lvl3pPr marL="1463040" indent="0">
              <a:buNone/>
              <a:defRPr sz="380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dirty="0"/>
          </a:p>
        </p:txBody>
      </p:sp>
      <p:sp>
        <p:nvSpPr>
          <p:cNvPr id="4" name="Text Placeholder 3"/>
          <p:cNvSpPr>
            <a:spLocks noGrp="1"/>
          </p:cNvSpPr>
          <p:nvPr>
            <p:ph type="body" sz="half" idx="2"/>
          </p:nvPr>
        </p:nvSpPr>
        <p:spPr>
          <a:xfrm>
            <a:off x="1971517" y="12165966"/>
            <a:ext cx="6035040" cy="1824354"/>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02920" y="3627121"/>
            <a:ext cx="9052560" cy="10258849"/>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t>6/25/2018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40" rtl="0" eaLnBrk="1" latinLnBrk="0" hangingPunct="1">
        <a:spcBef>
          <a:spcPct val="0"/>
        </a:spcBef>
        <a:buNone/>
        <a:defRPr sz="7000" kern="1200">
          <a:solidFill>
            <a:schemeClr val="tx1"/>
          </a:solidFill>
          <a:latin typeface="+mj-lt"/>
          <a:ea typeface="+mj-ea"/>
          <a:cs typeface="+mj-cs"/>
        </a:defRPr>
      </a:lvl1pPr>
    </p:titleStyle>
    <p:bodyStyle>
      <a:lvl1pPr marL="548640" indent="-548640" algn="l" defTabSz="1463040"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20" indent="-457200" algn="l" defTabSz="146304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00" indent="-365760" algn="l" defTabSz="146304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84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36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228600"/>
            <a:ext cx="9144000" cy="14574759"/>
          </a:xfrm>
          <a:prstGeom prst="rect">
            <a:avLst/>
          </a:prstGeom>
          <a:noFill/>
        </p:spPr>
        <p:txBody>
          <a:bodyPr wrap="square" lIns="146304" tIns="73152" rIns="146304" bIns="73152" rtlCol="0">
            <a:spAutoFit/>
          </a:bodyPr>
          <a:lstStyle/>
          <a:p>
            <a:pPr>
              <a:lnSpc>
                <a:spcPts val="4500"/>
              </a:lnSpc>
            </a:pPr>
            <a:r>
              <a:rPr lang="ru-RU" sz="3000" i="1" dirty="0">
                <a:latin typeface="Arial" panose="020B0604020202020204" pitchFamily="34" charset="0"/>
              </a:rPr>
              <a:t>[</a:t>
            </a:r>
            <a:r>
              <a:rPr lang="en-US" sz="3000" i="1" dirty="0">
                <a:latin typeface="Arial" panose="020B0604020202020204" pitchFamily="34" charset="0"/>
                <a:cs typeface="Arial" panose="020B0604020202020204" pitchFamily="34" charset="0"/>
              </a:rPr>
              <a:t>Required notice with any advertisement /</a:t>
            </a:r>
            <a:r>
              <a:rPr lang="az-Cyrl-AZ" sz="3000" i="1" dirty="0">
                <a:latin typeface="Arial" panose="020B0604020202020204" pitchFamily="34" charset="0"/>
              </a:rPr>
              <a:t>обязательное</a:t>
            </a:r>
            <a:r>
              <a:rPr lang="en-US" sz="3000" i="1" dirty="0">
                <a:latin typeface="Arial" panose="020B0604020202020204" pitchFamily="34" charset="0"/>
              </a:rPr>
              <a:t> </a:t>
            </a:r>
            <a:r>
              <a:rPr lang="ru-RU" sz="3000" i="1" dirty="0">
                <a:latin typeface="Arial" panose="020B0604020202020204" pitchFamily="34" charset="0"/>
              </a:rPr>
              <a:t>уведомление, сопровождающее любую рекламу:]</a:t>
            </a:r>
          </a:p>
          <a:p>
            <a:pPr>
              <a:lnSpc>
                <a:spcPts val="4500"/>
              </a:lnSpc>
            </a:pPr>
            <a:endParaRPr lang="ru-RU" sz="3000" dirty="0">
              <a:latin typeface="Arial" panose="020B0604020202020204" pitchFamily="34" charset="0"/>
              <a:cs typeface="Arial" panose="020B0604020202020204" pitchFamily="34" charset="0"/>
            </a:endParaRPr>
          </a:p>
          <a:p>
            <a:pPr>
              <a:lnSpc>
                <a:spcPts val="4500"/>
              </a:lnSpc>
            </a:pPr>
            <a:r>
              <a:rPr lang="ru-RU" sz="3000" i="1" dirty="0">
                <a:latin typeface="Arial" panose="020B0604020202020204" pitchFamily="34" charset="0"/>
              </a:rPr>
              <a:t>[</a:t>
            </a:r>
            <a:r>
              <a:rPr lang="en-US" sz="3000" i="1" dirty="0">
                <a:latin typeface="Arial" panose="020B0604020202020204" pitchFamily="34" charset="0"/>
                <a:cs typeface="Arial" panose="020B0604020202020204" pitchFamily="34" charset="0"/>
              </a:rPr>
              <a:t>advertisement/</a:t>
            </a:r>
            <a:r>
              <a:rPr lang="ru-RU" sz="3000" i="1" dirty="0">
                <a:latin typeface="Arial" panose="020B0604020202020204" pitchFamily="34" charset="0"/>
              </a:rPr>
              <a:t>реклама]</a:t>
            </a:r>
          </a:p>
          <a:p>
            <a:pPr>
              <a:lnSpc>
                <a:spcPts val="3600"/>
              </a:lnSpc>
            </a:pPr>
            <a:endParaRPr lang="ru-RU" sz="3000" dirty="0">
              <a:latin typeface="Arial" panose="020B0604020202020204" pitchFamily="34" charset="0"/>
              <a:cs typeface="Arial" panose="020B0604020202020204" pitchFamily="34" charset="0"/>
            </a:endParaRPr>
          </a:p>
          <a:p>
            <a:pPr>
              <a:lnSpc>
                <a:spcPts val="3600"/>
              </a:lnSpc>
            </a:pPr>
            <a:r>
              <a:rPr lang="en-US" sz="3000" dirty="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3600"/>
              </a:lnSpc>
            </a:pPr>
            <a:endParaRPr lang="en-US" sz="3000" dirty="0">
              <a:latin typeface="Arial" panose="020B0604020202020204" pitchFamily="34" charset="0"/>
            </a:endParaRPr>
          </a:p>
          <a:p>
            <a:pPr>
              <a:lnSpc>
                <a:spcPts val="3600"/>
              </a:lnSpc>
            </a:pPr>
            <a:r>
              <a:rPr lang="ru-RU" sz="3000" dirty="0">
                <a:latin typeface="Arial" panose="020B0604020202020204" pitchFamily="34" charset="0"/>
              </a:rPr>
              <a:t>Лицо, предлагающее услуги для иммигрантов, не является юристом, лицензированным для занятия юридической практикой или аккредитованным United States Department of Justice, чтобы представлять интересы в United States Citizenship and Immigration Services, Executive Office for Immigration Review, Department of Homeland Security, Department of Justice, Department of Labor, Department of State или каких-либо иммиграционных органах, и не может предоставлять юридические консультации или взимать плату за юридические консультации.</a:t>
            </a: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175</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9</cp:revision>
  <dcterms:created xsi:type="dcterms:W3CDTF">2018-02-27T18:25:33Z</dcterms:created>
  <dcterms:modified xsi:type="dcterms:W3CDTF">2018-06-25T22:20:46Z</dcterms:modified>
</cp:coreProperties>
</file>