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972800" cy="16459200"/>
  <p:notesSz cx="6858000" cy="9144000"/>
  <p:defaultTextStyle>
    <a:defPPr>
      <a:defRPr lang="en-US"/>
    </a:defPPr>
    <a:lvl1pPr marL="0" algn="l" defTabSz="1567404" rtl="0" eaLnBrk="1" latinLnBrk="0" hangingPunct="1">
      <a:defRPr sz="3107" kern="1200">
        <a:solidFill>
          <a:schemeClr val="tx1"/>
        </a:solidFill>
        <a:latin typeface="+mn-lt"/>
        <a:ea typeface="+mn-ea"/>
        <a:cs typeface="+mn-cs"/>
      </a:defRPr>
    </a:lvl1pPr>
    <a:lvl2pPr marL="783702" algn="l" defTabSz="1567404" rtl="0" eaLnBrk="1" latinLnBrk="0" hangingPunct="1">
      <a:defRPr sz="3107" kern="1200">
        <a:solidFill>
          <a:schemeClr val="tx1"/>
        </a:solidFill>
        <a:latin typeface="+mn-lt"/>
        <a:ea typeface="+mn-ea"/>
        <a:cs typeface="+mn-cs"/>
      </a:defRPr>
    </a:lvl2pPr>
    <a:lvl3pPr marL="1567404" algn="l" defTabSz="1567404" rtl="0" eaLnBrk="1" latinLnBrk="0" hangingPunct="1">
      <a:defRPr sz="3107" kern="1200">
        <a:solidFill>
          <a:schemeClr val="tx1"/>
        </a:solidFill>
        <a:latin typeface="+mn-lt"/>
        <a:ea typeface="+mn-ea"/>
        <a:cs typeface="+mn-cs"/>
      </a:defRPr>
    </a:lvl3pPr>
    <a:lvl4pPr marL="2351105" algn="l" defTabSz="1567404" rtl="0" eaLnBrk="1" latinLnBrk="0" hangingPunct="1">
      <a:defRPr sz="3107" kern="1200">
        <a:solidFill>
          <a:schemeClr val="tx1"/>
        </a:solidFill>
        <a:latin typeface="+mn-lt"/>
        <a:ea typeface="+mn-ea"/>
        <a:cs typeface="+mn-cs"/>
      </a:defRPr>
    </a:lvl4pPr>
    <a:lvl5pPr marL="3134806" algn="l" defTabSz="1567404" rtl="0" eaLnBrk="1" latinLnBrk="0" hangingPunct="1">
      <a:defRPr sz="3107" kern="1200">
        <a:solidFill>
          <a:schemeClr val="tx1"/>
        </a:solidFill>
        <a:latin typeface="+mn-lt"/>
        <a:ea typeface="+mn-ea"/>
        <a:cs typeface="+mn-cs"/>
      </a:defRPr>
    </a:lvl5pPr>
    <a:lvl6pPr marL="3918508" algn="l" defTabSz="1567404" rtl="0" eaLnBrk="1" latinLnBrk="0" hangingPunct="1">
      <a:defRPr sz="3107" kern="1200">
        <a:solidFill>
          <a:schemeClr val="tx1"/>
        </a:solidFill>
        <a:latin typeface="+mn-lt"/>
        <a:ea typeface="+mn-ea"/>
        <a:cs typeface="+mn-cs"/>
      </a:defRPr>
    </a:lvl6pPr>
    <a:lvl7pPr marL="4702210" algn="l" defTabSz="1567404" rtl="0" eaLnBrk="1" latinLnBrk="0" hangingPunct="1">
      <a:defRPr sz="3107" kern="1200">
        <a:solidFill>
          <a:schemeClr val="tx1"/>
        </a:solidFill>
        <a:latin typeface="+mn-lt"/>
        <a:ea typeface="+mn-ea"/>
        <a:cs typeface="+mn-cs"/>
      </a:defRPr>
    </a:lvl7pPr>
    <a:lvl8pPr marL="5485912" algn="l" defTabSz="1567404" rtl="0" eaLnBrk="1" latinLnBrk="0" hangingPunct="1">
      <a:defRPr sz="3107" kern="1200">
        <a:solidFill>
          <a:schemeClr val="tx1"/>
        </a:solidFill>
        <a:latin typeface="+mn-lt"/>
        <a:ea typeface="+mn-ea"/>
        <a:cs typeface="+mn-cs"/>
      </a:defRPr>
    </a:lvl8pPr>
    <a:lvl9pPr marL="6269613" algn="l" defTabSz="1567404" rtl="0" eaLnBrk="1" latinLnBrk="0" hangingPunct="1">
      <a:defRPr sz="3107"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84" userDrawn="1">
          <p15:clr>
            <a:srgbClr val="A4A3A4"/>
          </p15:clr>
        </p15:guide>
        <p15:guide id="2" pos="34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min Menon" initials="Y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8" d="100"/>
          <a:sy n="48" d="100"/>
        </p:scale>
        <p:origin x="-2166" y="-90"/>
      </p:cViewPr>
      <p:guideLst>
        <p:guide orient="horz" pos="518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5113021"/>
            <a:ext cx="9326880" cy="3528060"/>
          </a:xfrm>
        </p:spPr>
        <p:txBody>
          <a:bodyPr/>
          <a:lstStyle/>
          <a:p>
            <a:r>
              <a:rPr lang="en-US"/>
              <a:t>Click to edit Master title style</a:t>
            </a:r>
          </a:p>
        </p:txBody>
      </p:sp>
      <p:sp>
        <p:nvSpPr>
          <p:cNvPr id="3" name="Subtitle 2"/>
          <p:cNvSpPr>
            <a:spLocks noGrp="1"/>
          </p:cNvSpPr>
          <p:nvPr>
            <p:ph type="subTitle" idx="1"/>
          </p:nvPr>
        </p:nvSpPr>
        <p:spPr>
          <a:xfrm>
            <a:off x="1645920" y="9326880"/>
            <a:ext cx="7680960" cy="4206240"/>
          </a:xfrm>
        </p:spPr>
        <p:txBody>
          <a:bodyPr/>
          <a:lstStyle>
            <a:lvl1pPr marL="0" indent="0" algn="ctr">
              <a:buNone/>
              <a:defRPr>
                <a:solidFill>
                  <a:schemeClr val="tx1">
                    <a:tint val="75000"/>
                  </a:schemeClr>
                </a:solidFill>
              </a:defRPr>
            </a:lvl1pPr>
            <a:lvl2pPr marL="731540" indent="0" algn="ctr">
              <a:buNone/>
              <a:defRPr>
                <a:solidFill>
                  <a:schemeClr val="tx1">
                    <a:tint val="75000"/>
                  </a:schemeClr>
                </a:solidFill>
              </a:defRPr>
            </a:lvl2pPr>
            <a:lvl3pPr marL="1463081" indent="0" algn="ctr">
              <a:buNone/>
              <a:defRPr>
                <a:solidFill>
                  <a:schemeClr val="tx1">
                    <a:tint val="75000"/>
                  </a:schemeClr>
                </a:solidFill>
              </a:defRPr>
            </a:lvl3pPr>
            <a:lvl4pPr marL="2194621" indent="0" algn="ctr">
              <a:buNone/>
              <a:defRPr>
                <a:solidFill>
                  <a:schemeClr val="tx1">
                    <a:tint val="75000"/>
                  </a:schemeClr>
                </a:solidFill>
              </a:defRPr>
            </a:lvl4pPr>
            <a:lvl5pPr marL="2926163" indent="0" algn="ctr">
              <a:buNone/>
              <a:defRPr>
                <a:solidFill>
                  <a:schemeClr val="tx1">
                    <a:tint val="75000"/>
                  </a:schemeClr>
                </a:solidFill>
              </a:defRPr>
            </a:lvl5pPr>
            <a:lvl6pPr marL="3657703" indent="0" algn="ctr">
              <a:buNone/>
              <a:defRPr>
                <a:solidFill>
                  <a:schemeClr val="tx1">
                    <a:tint val="75000"/>
                  </a:schemeClr>
                </a:solidFill>
              </a:defRPr>
            </a:lvl6pPr>
            <a:lvl7pPr marL="4389243" indent="0" algn="ctr">
              <a:buNone/>
              <a:defRPr>
                <a:solidFill>
                  <a:schemeClr val="tx1">
                    <a:tint val="75000"/>
                  </a:schemeClr>
                </a:solidFill>
              </a:defRPr>
            </a:lvl7pPr>
            <a:lvl8pPr marL="5120784" indent="0" algn="ctr">
              <a:buNone/>
              <a:defRPr>
                <a:solidFill>
                  <a:schemeClr val="tx1">
                    <a:tint val="75000"/>
                  </a:schemeClr>
                </a:solidFill>
              </a:defRPr>
            </a:lvl8pPr>
            <a:lvl9pPr marL="585232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1571" y="1493521"/>
            <a:ext cx="2714626" cy="318325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3887" y="1493521"/>
            <a:ext cx="7964805" cy="318325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10576561"/>
            <a:ext cx="9326880" cy="326898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866775" y="6976114"/>
            <a:ext cx="9326880" cy="3600449"/>
          </a:xfrm>
        </p:spPr>
        <p:txBody>
          <a:bodyPr anchor="b"/>
          <a:lstStyle>
            <a:lvl1pPr marL="0" indent="0">
              <a:buNone/>
              <a:defRPr sz="3200">
                <a:solidFill>
                  <a:schemeClr val="tx1">
                    <a:tint val="75000"/>
                  </a:schemeClr>
                </a:solidFill>
              </a:defRPr>
            </a:lvl1pPr>
            <a:lvl2pPr marL="731540" indent="0">
              <a:buNone/>
              <a:defRPr sz="2900">
                <a:solidFill>
                  <a:schemeClr val="tx1">
                    <a:tint val="75000"/>
                  </a:schemeClr>
                </a:solidFill>
              </a:defRPr>
            </a:lvl2pPr>
            <a:lvl3pPr marL="1463081" indent="0">
              <a:buNone/>
              <a:defRPr sz="2600">
                <a:solidFill>
                  <a:schemeClr val="tx1">
                    <a:tint val="75000"/>
                  </a:schemeClr>
                </a:solidFill>
              </a:defRPr>
            </a:lvl3pPr>
            <a:lvl4pPr marL="2194621" indent="0">
              <a:buNone/>
              <a:defRPr sz="2200">
                <a:solidFill>
                  <a:schemeClr val="tx1">
                    <a:tint val="75000"/>
                  </a:schemeClr>
                </a:solidFill>
              </a:defRPr>
            </a:lvl4pPr>
            <a:lvl5pPr marL="2926163" indent="0">
              <a:buNone/>
              <a:defRPr sz="2200">
                <a:solidFill>
                  <a:schemeClr val="tx1">
                    <a:tint val="75000"/>
                  </a:schemeClr>
                </a:solidFill>
              </a:defRPr>
            </a:lvl5pPr>
            <a:lvl6pPr marL="3657703" indent="0">
              <a:buNone/>
              <a:defRPr sz="2200">
                <a:solidFill>
                  <a:schemeClr val="tx1">
                    <a:tint val="75000"/>
                  </a:schemeClr>
                </a:solidFill>
              </a:defRPr>
            </a:lvl6pPr>
            <a:lvl7pPr marL="4389243" indent="0">
              <a:buNone/>
              <a:defRPr sz="2200">
                <a:solidFill>
                  <a:schemeClr val="tx1">
                    <a:tint val="75000"/>
                  </a:schemeClr>
                </a:solidFill>
              </a:defRPr>
            </a:lvl7pPr>
            <a:lvl8pPr marL="5120784" indent="0">
              <a:buNone/>
              <a:defRPr sz="2200">
                <a:solidFill>
                  <a:schemeClr val="tx1">
                    <a:tint val="75000"/>
                  </a:schemeClr>
                </a:solidFill>
              </a:defRPr>
            </a:lvl8pPr>
            <a:lvl9pPr marL="5852324"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3886" y="8705852"/>
            <a:ext cx="5339714" cy="2462022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3" y="8705852"/>
            <a:ext cx="5339715" cy="2462022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659131"/>
            <a:ext cx="987552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3684273"/>
            <a:ext cx="4848226" cy="1535429"/>
          </a:xfrm>
        </p:spPr>
        <p:txBody>
          <a:bodyPr anchor="b"/>
          <a:lstStyle>
            <a:lvl1pPr marL="0" indent="0">
              <a:buNone/>
              <a:defRPr sz="3800" b="1"/>
            </a:lvl1pPr>
            <a:lvl2pPr marL="731540" indent="0">
              <a:buNone/>
              <a:defRPr sz="3200" b="1"/>
            </a:lvl2pPr>
            <a:lvl3pPr marL="1463081" indent="0">
              <a:buNone/>
              <a:defRPr sz="2900" b="1"/>
            </a:lvl3pPr>
            <a:lvl4pPr marL="2194621" indent="0">
              <a:buNone/>
              <a:defRPr sz="2600" b="1"/>
            </a:lvl4pPr>
            <a:lvl5pPr marL="2926163" indent="0">
              <a:buNone/>
              <a:defRPr sz="2600" b="1"/>
            </a:lvl5pPr>
            <a:lvl6pPr marL="3657703" indent="0">
              <a:buNone/>
              <a:defRPr sz="2600" b="1"/>
            </a:lvl6pPr>
            <a:lvl7pPr marL="4389243" indent="0">
              <a:buNone/>
              <a:defRPr sz="2600" b="1"/>
            </a:lvl7pPr>
            <a:lvl8pPr marL="5120784" indent="0">
              <a:buNone/>
              <a:defRPr sz="2600" b="1"/>
            </a:lvl8pPr>
            <a:lvl9pPr marL="5852324" indent="0">
              <a:buNone/>
              <a:defRPr sz="2600" b="1"/>
            </a:lvl9pPr>
          </a:lstStyle>
          <a:p>
            <a:pPr lvl="0"/>
            <a:r>
              <a:rPr lang="en-US"/>
              <a:t>Click to edit Master text styles</a:t>
            </a:r>
          </a:p>
        </p:txBody>
      </p:sp>
      <p:sp>
        <p:nvSpPr>
          <p:cNvPr id="4" name="Content Placeholder 3"/>
          <p:cNvSpPr>
            <a:spLocks noGrp="1"/>
          </p:cNvSpPr>
          <p:nvPr>
            <p:ph sz="half" idx="2"/>
          </p:nvPr>
        </p:nvSpPr>
        <p:spPr>
          <a:xfrm>
            <a:off x="548640" y="5219702"/>
            <a:ext cx="4848226" cy="9483091"/>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3684273"/>
            <a:ext cx="4850131" cy="1535429"/>
          </a:xfrm>
        </p:spPr>
        <p:txBody>
          <a:bodyPr anchor="b"/>
          <a:lstStyle>
            <a:lvl1pPr marL="0" indent="0">
              <a:buNone/>
              <a:defRPr sz="3800" b="1"/>
            </a:lvl1pPr>
            <a:lvl2pPr marL="731540" indent="0">
              <a:buNone/>
              <a:defRPr sz="3200" b="1"/>
            </a:lvl2pPr>
            <a:lvl3pPr marL="1463081" indent="0">
              <a:buNone/>
              <a:defRPr sz="2900" b="1"/>
            </a:lvl3pPr>
            <a:lvl4pPr marL="2194621" indent="0">
              <a:buNone/>
              <a:defRPr sz="2600" b="1"/>
            </a:lvl4pPr>
            <a:lvl5pPr marL="2926163" indent="0">
              <a:buNone/>
              <a:defRPr sz="2600" b="1"/>
            </a:lvl5pPr>
            <a:lvl6pPr marL="3657703" indent="0">
              <a:buNone/>
              <a:defRPr sz="2600" b="1"/>
            </a:lvl6pPr>
            <a:lvl7pPr marL="4389243" indent="0">
              <a:buNone/>
              <a:defRPr sz="2600" b="1"/>
            </a:lvl7pPr>
            <a:lvl8pPr marL="5120784" indent="0">
              <a:buNone/>
              <a:defRPr sz="2600" b="1"/>
            </a:lvl8pPr>
            <a:lvl9pPr marL="5852324"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574032" y="5219702"/>
            <a:ext cx="4850131" cy="9483091"/>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655320"/>
            <a:ext cx="3609975" cy="278892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4290062" y="655323"/>
            <a:ext cx="6134100" cy="14047471"/>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3444243"/>
            <a:ext cx="3609975" cy="11258551"/>
          </a:xfrm>
        </p:spPr>
        <p:txBody>
          <a:bodyPr/>
          <a:lstStyle>
            <a:lvl1pPr marL="0" indent="0">
              <a:buNone/>
              <a:defRPr sz="2200"/>
            </a:lvl1pPr>
            <a:lvl2pPr marL="731540" indent="0">
              <a:buNone/>
              <a:defRPr sz="1900"/>
            </a:lvl2pPr>
            <a:lvl3pPr marL="1463081" indent="0">
              <a:buNone/>
              <a:defRPr sz="1600"/>
            </a:lvl3pPr>
            <a:lvl4pPr marL="2194621" indent="0">
              <a:buNone/>
              <a:defRPr sz="1400"/>
            </a:lvl4pPr>
            <a:lvl5pPr marL="2926163" indent="0">
              <a:buNone/>
              <a:defRPr sz="1400"/>
            </a:lvl5pPr>
            <a:lvl6pPr marL="3657703" indent="0">
              <a:buNone/>
              <a:defRPr sz="1400"/>
            </a:lvl6pPr>
            <a:lvl7pPr marL="4389243" indent="0">
              <a:buNone/>
              <a:defRPr sz="1400"/>
            </a:lvl7pPr>
            <a:lvl8pPr marL="5120784" indent="0">
              <a:buNone/>
              <a:defRPr sz="1400"/>
            </a:lvl8pPr>
            <a:lvl9pPr marL="5852324"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11521440"/>
            <a:ext cx="6583680" cy="136017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2150746" y="1470660"/>
            <a:ext cx="6583680" cy="9875520"/>
          </a:xfrm>
        </p:spPr>
        <p:txBody>
          <a:bodyPr/>
          <a:lstStyle>
            <a:lvl1pPr marL="0" indent="0">
              <a:buNone/>
              <a:defRPr sz="5100"/>
            </a:lvl1pPr>
            <a:lvl2pPr marL="731540" indent="0">
              <a:buNone/>
              <a:defRPr sz="4500"/>
            </a:lvl2pPr>
            <a:lvl3pPr marL="1463081" indent="0">
              <a:buNone/>
              <a:defRPr sz="3800"/>
            </a:lvl3pPr>
            <a:lvl4pPr marL="2194621" indent="0">
              <a:buNone/>
              <a:defRPr sz="3200"/>
            </a:lvl4pPr>
            <a:lvl5pPr marL="2926163" indent="0">
              <a:buNone/>
              <a:defRPr sz="3200"/>
            </a:lvl5pPr>
            <a:lvl6pPr marL="3657703" indent="0">
              <a:buNone/>
              <a:defRPr sz="3200"/>
            </a:lvl6pPr>
            <a:lvl7pPr marL="4389243" indent="0">
              <a:buNone/>
              <a:defRPr sz="3200"/>
            </a:lvl7pPr>
            <a:lvl8pPr marL="5120784" indent="0">
              <a:buNone/>
              <a:defRPr sz="3200"/>
            </a:lvl8pPr>
            <a:lvl9pPr marL="5852324" indent="0">
              <a:buNone/>
              <a:defRPr sz="3200"/>
            </a:lvl9pPr>
          </a:lstStyle>
          <a:p>
            <a:endParaRPr lang="en-US" dirty="0"/>
          </a:p>
        </p:txBody>
      </p:sp>
      <p:sp>
        <p:nvSpPr>
          <p:cNvPr id="4" name="Text Placeholder 3"/>
          <p:cNvSpPr>
            <a:spLocks noGrp="1"/>
          </p:cNvSpPr>
          <p:nvPr>
            <p:ph type="body" sz="half" idx="2"/>
          </p:nvPr>
        </p:nvSpPr>
        <p:spPr>
          <a:xfrm>
            <a:off x="2150746" y="12881611"/>
            <a:ext cx="6583680" cy="1931669"/>
          </a:xfrm>
        </p:spPr>
        <p:txBody>
          <a:bodyPr/>
          <a:lstStyle>
            <a:lvl1pPr marL="0" indent="0">
              <a:buNone/>
              <a:defRPr sz="2200"/>
            </a:lvl1pPr>
            <a:lvl2pPr marL="731540" indent="0">
              <a:buNone/>
              <a:defRPr sz="1900"/>
            </a:lvl2pPr>
            <a:lvl3pPr marL="1463081" indent="0">
              <a:buNone/>
              <a:defRPr sz="1600"/>
            </a:lvl3pPr>
            <a:lvl4pPr marL="2194621" indent="0">
              <a:buNone/>
              <a:defRPr sz="1400"/>
            </a:lvl4pPr>
            <a:lvl5pPr marL="2926163" indent="0">
              <a:buNone/>
              <a:defRPr sz="1400"/>
            </a:lvl5pPr>
            <a:lvl6pPr marL="3657703" indent="0">
              <a:buNone/>
              <a:defRPr sz="1400"/>
            </a:lvl6pPr>
            <a:lvl7pPr marL="4389243" indent="0">
              <a:buNone/>
              <a:defRPr sz="1400"/>
            </a:lvl7pPr>
            <a:lvl8pPr marL="5120784" indent="0">
              <a:buNone/>
              <a:defRPr sz="1400"/>
            </a:lvl8pPr>
            <a:lvl9pPr marL="5852324"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659131"/>
            <a:ext cx="9875520" cy="27432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48640" y="3840483"/>
            <a:ext cx="9875520" cy="10862311"/>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15255242"/>
            <a:ext cx="2560320" cy="876300"/>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749040" y="15255242"/>
            <a:ext cx="3474720" cy="876300"/>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15255242"/>
            <a:ext cx="2560320" cy="876300"/>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81" rtl="0" eaLnBrk="1" latinLnBrk="0" hangingPunct="1">
        <a:spcBef>
          <a:spcPct val="0"/>
        </a:spcBef>
        <a:buNone/>
        <a:defRPr sz="7000" kern="1200">
          <a:solidFill>
            <a:schemeClr val="tx1"/>
          </a:solidFill>
          <a:latin typeface="+mj-lt"/>
          <a:ea typeface="+mj-ea"/>
          <a:cs typeface="+mj-cs"/>
        </a:defRPr>
      </a:lvl1pPr>
    </p:titleStyle>
    <p:bodyStyle>
      <a:lvl1pPr marL="548655" indent="-548655" algn="l" defTabSz="1463081"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54" indent="-457213" algn="l" defTabSz="1463081"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51" indent="-365770" algn="l" defTabSz="1463081"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91"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933"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473"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5013"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554"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8094" indent="-365770" algn="l" defTabSz="146308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81" rtl="0" eaLnBrk="1" latinLnBrk="0" hangingPunct="1">
        <a:defRPr sz="2900" kern="1200">
          <a:solidFill>
            <a:schemeClr val="tx1"/>
          </a:solidFill>
          <a:latin typeface="+mn-lt"/>
          <a:ea typeface="+mn-ea"/>
          <a:cs typeface="+mn-cs"/>
        </a:defRPr>
      </a:lvl1pPr>
      <a:lvl2pPr marL="731540" algn="l" defTabSz="1463081" rtl="0" eaLnBrk="1" latinLnBrk="0" hangingPunct="1">
        <a:defRPr sz="2900" kern="1200">
          <a:solidFill>
            <a:schemeClr val="tx1"/>
          </a:solidFill>
          <a:latin typeface="+mn-lt"/>
          <a:ea typeface="+mn-ea"/>
          <a:cs typeface="+mn-cs"/>
        </a:defRPr>
      </a:lvl2pPr>
      <a:lvl3pPr marL="1463081" algn="l" defTabSz="1463081" rtl="0" eaLnBrk="1" latinLnBrk="0" hangingPunct="1">
        <a:defRPr sz="2900" kern="1200">
          <a:solidFill>
            <a:schemeClr val="tx1"/>
          </a:solidFill>
          <a:latin typeface="+mn-lt"/>
          <a:ea typeface="+mn-ea"/>
          <a:cs typeface="+mn-cs"/>
        </a:defRPr>
      </a:lvl3pPr>
      <a:lvl4pPr marL="2194621" algn="l" defTabSz="1463081" rtl="0" eaLnBrk="1" latinLnBrk="0" hangingPunct="1">
        <a:defRPr sz="2900" kern="1200">
          <a:solidFill>
            <a:schemeClr val="tx1"/>
          </a:solidFill>
          <a:latin typeface="+mn-lt"/>
          <a:ea typeface="+mn-ea"/>
          <a:cs typeface="+mn-cs"/>
        </a:defRPr>
      </a:lvl4pPr>
      <a:lvl5pPr marL="2926163" algn="l" defTabSz="1463081" rtl="0" eaLnBrk="1" latinLnBrk="0" hangingPunct="1">
        <a:defRPr sz="2900" kern="1200">
          <a:solidFill>
            <a:schemeClr val="tx1"/>
          </a:solidFill>
          <a:latin typeface="+mn-lt"/>
          <a:ea typeface="+mn-ea"/>
          <a:cs typeface="+mn-cs"/>
        </a:defRPr>
      </a:lvl5pPr>
      <a:lvl6pPr marL="3657703" algn="l" defTabSz="1463081" rtl="0" eaLnBrk="1" latinLnBrk="0" hangingPunct="1">
        <a:defRPr sz="2900" kern="1200">
          <a:solidFill>
            <a:schemeClr val="tx1"/>
          </a:solidFill>
          <a:latin typeface="+mn-lt"/>
          <a:ea typeface="+mn-ea"/>
          <a:cs typeface="+mn-cs"/>
        </a:defRPr>
      </a:lvl6pPr>
      <a:lvl7pPr marL="4389243" algn="l" defTabSz="1463081" rtl="0" eaLnBrk="1" latinLnBrk="0" hangingPunct="1">
        <a:defRPr sz="2900" kern="1200">
          <a:solidFill>
            <a:schemeClr val="tx1"/>
          </a:solidFill>
          <a:latin typeface="+mn-lt"/>
          <a:ea typeface="+mn-ea"/>
          <a:cs typeface="+mn-cs"/>
        </a:defRPr>
      </a:lvl7pPr>
      <a:lvl8pPr marL="5120784" algn="l" defTabSz="1463081" rtl="0" eaLnBrk="1" latinLnBrk="0" hangingPunct="1">
        <a:defRPr sz="2900" kern="1200">
          <a:solidFill>
            <a:schemeClr val="tx1"/>
          </a:solidFill>
          <a:latin typeface="+mn-lt"/>
          <a:ea typeface="+mn-ea"/>
          <a:cs typeface="+mn-cs"/>
        </a:defRPr>
      </a:lvl8pPr>
      <a:lvl9pPr marL="5852324" algn="l" defTabSz="1463081"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51264"/>
            <a:ext cx="9372600" cy="14690175"/>
          </a:xfrm>
          <a:prstGeom prst="rect">
            <a:avLst/>
          </a:prstGeom>
          <a:noFill/>
        </p:spPr>
        <p:txBody>
          <a:bodyPr wrap="square" lIns="146304" tIns="73152" rIns="146304" bIns="73152" rtlCol="0">
            <a:spAutoFit/>
          </a:bodyPr>
          <a:lstStyle/>
          <a:p>
            <a:pPr>
              <a:lnSpc>
                <a:spcPts val="4500"/>
              </a:lnSpc>
            </a:pPr>
            <a:r>
              <a:rPr lang="pl-PL"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Required notice with any advertisement/ </a:t>
            </a:r>
            <a:r>
              <a:rPr lang="pl-PL" sz="3000" i="1" dirty="0">
                <a:latin typeface="Arial" panose="020B0604020202020204" pitchFamily="34" charset="0"/>
              </a:rPr>
              <a:t>Powiadomienie wymagane przy każdym ogłoszeniu:]</a:t>
            </a:r>
          </a:p>
          <a:p>
            <a:pPr>
              <a:lnSpc>
                <a:spcPts val="4500"/>
              </a:lnSpc>
            </a:pPr>
            <a:endParaRPr lang="pl-PL" sz="3000" dirty="0">
              <a:latin typeface="Arial" panose="020B0604020202020204" pitchFamily="34" charset="0"/>
              <a:cs typeface="Arial" panose="020B0604020202020204" pitchFamily="34" charset="0"/>
            </a:endParaRPr>
          </a:p>
          <a:p>
            <a:pPr>
              <a:lnSpc>
                <a:spcPts val="4500"/>
              </a:lnSpc>
            </a:pPr>
            <a:r>
              <a:rPr lang="pl-PL"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advertisement/</a:t>
            </a:r>
            <a:r>
              <a:rPr lang="pl-PL" sz="3000" i="1" dirty="0">
                <a:latin typeface="Arial" panose="020B0604020202020204" pitchFamily="34" charset="0"/>
              </a:rPr>
              <a:t>ogłoszenie]</a:t>
            </a:r>
            <a:endParaRPr lang="en-US" sz="3000" i="1" dirty="0">
              <a:latin typeface="Arial" panose="020B0604020202020204" pitchFamily="34" charset="0"/>
            </a:endParaRPr>
          </a:p>
          <a:p>
            <a:pPr>
              <a:lnSpc>
                <a:spcPts val="4500"/>
              </a:lnSpc>
            </a:pPr>
            <a:endParaRPr lang="en-US" sz="3000" i="1" dirty="0">
              <a:latin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4500"/>
              </a:lnSpc>
            </a:pPr>
            <a:endParaRPr lang="pl-PL" sz="3000" i="1" dirty="0">
              <a:latin typeface="Arial" panose="020B0604020202020204" pitchFamily="34" charset="0"/>
            </a:endParaRPr>
          </a:p>
          <a:p>
            <a:pPr>
              <a:lnSpc>
                <a:spcPts val="3600"/>
              </a:lnSpc>
            </a:pPr>
            <a:r>
              <a:rPr lang="pl-PL" sz="3000" dirty="0">
                <a:latin typeface="Arial" panose="020B0604020202020204" pitchFamily="34" charset="0"/>
              </a:rPr>
              <a:t>Osoba oferująca świadczenie usług pomocy w kwestiach związanych z imigracją nie jest </a:t>
            </a:r>
            <a:endParaRPr lang="en-US" sz="3000" dirty="0">
              <a:latin typeface="Arial" panose="020B0604020202020204" pitchFamily="34" charset="0"/>
            </a:endParaRPr>
          </a:p>
          <a:p>
            <a:pPr>
              <a:lnSpc>
                <a:spcPts val="3600"/>
              </a:lnSpc>
            </a:pPr>
            <a:r>
              <a:rPr lang="pl-PL" sz="3000" dirty="0">
                <a:latin typeface="Arial" panose="020B0604020202020204" pitchFamily="34" charset="0"/>
              </a:rPr>
              <a:t>prawnikiem uprawnionym do wykonywania </a:t>
            </a:r>
            <a:endParaRPr lang="en-US" sz="3000" dirty="0">
              <a:latin typeface="Arial" panose="020B0604020202020204" pitchFamily="34" charset="0"/>
            </a:endParaRPr>
          </a:p>
          <a:p>
            <a:pPr>
              <a:lnSpc>
                <a:spcPts val="3600"/>
              </a:lnSpc>
            </a:pPr>
            <a:r>
              <a:rPr lang="pl-PL" sz="3000" dirty="0">
                <a:latin typeface="Arial" panose="020B0604020202020204" pitchFamily="34" charset="0"/>
              </a:rPr>
              <a:t>zawodu w zakresie prawa ani nie została akredytowana przez United States Department of Justice do zapewnienia zastępstwa prawnego </a:t>
            </a:r>
            <a:endParaRPr lang="en-US" sz="3000" dirty="0">
              <a:latin typeface="Arial" panose="020B0604020202020204" pitchFamily="34" charset="0"/>
            </a:endParaRPr>
          </a:p>
          <a:p>
            <a:pPr>
              <a:lnSpc>
                <a:spcPts val="3600"/>
              </a:lnSpc>
            </a:pPr>
            <a:r>
              <a:rPr lang="pl-PL" sz="3000" dirty="0">
                <a:latin typeface="Arial" panose="020B0604020202020204" pitchFamily="34" charset="0"/>
              </a:rPr>
              <a:t>przed United States Citizenship and Immigration Services, Executive Office for Immigration Review, Department of Homeland Security, Department of Justice, Department of Labor, Department of State lub innymi organami imigracyjnymi i nie może udzielać porad prawnych ani przyjmować opłat za porady prawne.</a:t>
            </a: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180</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11</cp:revision>
  <dcterms:created xsi:type="dcterms:W3CDTF">2018-02-27T18:25:33Z</dcterms:created>
  <dcterms:modified xsi:type="dcterms:W3CDTF">2018-06-25T22:17:24Z</dcterms:modified>
</cp:coreProperties>
</file>