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896">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1" d="100"/>
          <a:sy n="51" d="100"/>
        </p:scale>
        <p:origin x="-1560" y="-72"/>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a:t>Click to edit Master title style</a:t>
            </a:r>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731520" indent="0" algn="ctr">
              <a:buNone/>
              <a:defRPr>
                <a:solidFill>
                  <a:schemeClr val="tx1">
                    <a:tint val="75000"/>
                  </a:schemeClr>
                </a:solidFill>
              </a:defRPr>
            </a:lvl2pPr>
            <a:lvl3pPr marL="1463040" indent="0" algn="ctr">
              <a:buNone/>
              <a:defRPr>
                <a:solidFill>
                  <a:schemeClr val="tx1">
                    <a:tint val="75000"/>
                  </a:schemeClr>
                </a:solidFill>
              </a:defRPr>
            </a:lvl3pPr>
            <a:lvl4pPr marL="2194560" indent="0" algn="ctr">
              <a:buNone/>
              <a:defRPr>
                <a:solidFill>
                  <a:schemeClr val="tx1">
                    <a:tint val="75000"/>
                  </a:schemeClr>
                </a:solidFill>
              </a:defRPr>
            </a:lvl4pPr>
            <a:lvl5pPr marL="2926080" indent="0" algn="ctr">
              <a:buNone/>
              <a:defRPr>
                <a:solidFill>
                  <a:schemeClr val="tx1">
                    <a:tint val="75000"/>
                  </a:schemeClr>
                </a:solidFill>
              </a:defRPr>
            </a:lvl5pPr>
            <a:lvl6pPr marL="3657600" indent="0" algn="ctr">
              <a:buNone/>
              <a:defRPr>
                <a:solidFill>
                  <a:schemeClr val="tx1">
                    <a:tint val="75000"/>
                  </a:schemeClr>
                </a:solidFill>
              </a:defRPr>
            </a:lvl6pPr>
            <a:lvl7pPr marL="4389120" indent="0" algn="ctr">
              <a:buNone/>
              <a:defRPr>
                <a:solidFill>
                  <a:schemeClr val="tx1">
                    <a:tint val="75000"/>
                  </a:schemeClr>
                </a:solidFill>
              </a:defRPr>
            </a:lvl7pPr>
            <a:lvl8pPr marL="5120640" indent="0" algn="ctr">
              <a:buNone/>
              <a:defRPr>
                <a:solidFill>
                  <a:schemeClr val="tx1">
                    <a:tint val="75000"/>
                  </a:schemeClr>
                </a:solidFill>
              </a:defRPr>
            </a:lvl8pPr>
            <a:lvl9pPr marL="58521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1410548"/>
            <a:ext cx="2488407" cy="300640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2" y="1410548"/>
            <a:ext cx="7301071" cy="300640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9988974"/>
            <a:ext cx="8549640" cy="308737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794544" y="6588551"/>
            <a:ext cx="8549640" cy="3400424"/>
          </a:xfrm>
        </p:spPr>
        <p:txBody>
          <a:bodyPr anchor="b"/>
          <a:lstStyle>
            <a:lvl1pPr marL="0" indent="0">
              <a:buNone/>
              <a:defRPr sz="3200">
                <a:solidFill>
                  <a:schemeClr val="tx1">
                    <a:tint val="75000"/>
                  </a:schemeClr>
                </a:solidFill>
              </a:defRPr>
            </a:lvl1pPr>
            <a:lvl2pPr marL="731520" indent="0">
              <a:buNone/>
              <a:defRPr sz="2900">
                <a:solidFill>
                  <a:schemeClr val="tx1">
                    <a:tint val="75000"/>
                  </a:schemeClr>
                </a:solidFill>
              </a:defRPr>
            </a:lvl2pPr>
            <a:lvl3pPr marL="1463040" indent="0">
              <a:buNone/>
              <a:defRPr sz="2600">
                <a:solidFill>
                  <a:schemeClr val="tx1">
                    <a:tint val="75000"/>
                  </a:schemeClr>
                </a:solidFill>
              </a:defRPr>
            </a:lvl3pPr>
            <a:lvl4pPr marL="2194560" indent="0">
              <a:buNone/>
              <a:defRPr sz="2200">
                <a:solidFill>
                  <a:schemeClr val="tx1">
                    <a:tint val="75000"/>
                  </a:schemeClr>
                </a:solidFill>
              </a:defRPr>
            </a:lvl4pPr>
            <a:lvl5pPr marL="2926080" indent="0">
              <a:buNone/>
              <a:defRPr sz="2200">
                <a:solidFill>
                  <a:schemeClr val="tx1">
                    <a:tint val="75000"/>
                  </a:schemeClr>
                </a:solidFill>
              </a:defRPr>
            </a:lvl5pPr>
            <a:lvl6pPr marL="3657600" indent="0">
              <a:buNone/>
              <a:defRPr sz="2200">
                <a:solidFill>
                  <a:schemeClr val="tx1">
                    <a:tint val="75000"/>
                  </a:schemeClr>
                </a:solidFill>
              </a:defRPr>
            </a:lvl6pPr>
            <a:lvl7pPr marL="4389120" indent="0">
              <a:buNone/>
              <a:defRPr sz="2200">
                <a:solidFill>
                  <a:schemeClr val="tx1">
                    <a:tint val="75000"/>
                  </a:schemeClr>
                </a:solidFill>
              </a:defRPr>
            </a:lvl7pPr>
            <a:lvl8pPr marL="5120640" indent="0">
              <a:buNone/>
              <a:defRPr sz="2200">
                <a:solidFill>
                  <a:schemeClr val="tx1">
                    <a:tint val="75000"/>
                  </a:schemeClr>
                </a:solidFill>
              </a:defRPr>
            </a:lvl8pPr>
            <a:lvl9pPr marL="5852160"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8222194"/>
            <a:ext cx="4894738"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1" y="8222194"/>
            <a:ext cx="4894739"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3479590"/>
            <a:ext cx="4444207"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4" name="Content Placeholder 3"/>
          <p:cNvSpPr>
            <a:spLocks noGrp="1"/>
          </p:cNvSpPr>
          <p:nvPr>
            <p:ph sz="half" idx="2"/>
          </p:nvPr>
        </p:nvSpPr>
        <p:spPr>
          <a:xfrm>
            <a:off x="502920" y="4929717"/>
            <a:ext cx="4444207"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3479590"/>
            <a:ext cx="4445953"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6" name="Content Placeholder 5"/>
          <p:cNvSpPr>
            <a:spLocks noGrp="1"/>
          </p:cNvSpPr>
          <p:nvPr>
            <p:ph sz="quarter" idx="4"/>
          </p:nvPr>
        </p:nvSpPr>
        <p:spPr>
          <a:xfrm>
            <a:off x="5109528" y="4929717"/>
            <a:ext cx="4445953"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618913"/>
            <a:ext cx="3309144" cy="263398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3932555" y="618915"/>
            <a:ext cx="5622925" cy="13267056"/>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3252895"/>
            <a:ext cx="3309144" cy="10633076"/>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10881360"/>
            <a:ext cx="6035040" cy="1284606"/>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1971517" y="1388957"/>
            <a:ext cx="6035040" cy="9326880"/>
          </a:xfrm>
        </p:spPr>
        <p:txBody>
          <a:bodyPr/>
          <a:lstStyle>
            <a:lvl1pPr marL="0" indent="0">
              <a:buNone/>
              <a:defRPr sz="5100"/>
            </a:lvl1pPr>
            <a:lvl2pPr marL="731520" indent="0">
              <a:buNone/>
              <a:defRPr sz="4500"/>
            </a:lvl2pPr>
            <a:lvl3pPr marL="1463040" indent="0">
              <a:buNone/>
              <a:defRPr sz="380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dirty="0"/>
          </a:p>
        </p:txBody>
      </p:sp>
      <p:sp>
        <p:nvSpPr>
          <p:cNvPr id="4" name="Text Placeholder 3"/>
          <p:cNvSpPr>
            <a:spLocks noGrp="1"/>
          </p:cNvSpPr>
          <p:nvPr>
            <p:ph type="body" sz="half" idx="2"/>
          </p:nvPr>
        </p:nvSpPr>
        <p:spPr>
          <a:xfrm>
            <a:off x="1971517" y="12165966"/>
            <a:ext cx="6035040" cy="1824354"/>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02920" y="3627121"/>
            <a:ext cx="9052560" cy="10258849"/>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40" rtl="0" eaLnBrk="1" latinLnBrk="0" hangingPunct="1">
        <a:spcBef>
          <a:spcPct val="0"/>
        </a:spcBef>
        <a:buNone/>
        <a:defRPr sz="7000" kern="1200">
          <a:solidFill>
            <a:schemeClr val="tx1"/>
          </a:solidFill>
          <a:latin typeface="+mj-lt"/>
          <a:ea typeface="+mj-ea"/>
          <a:cs typeface="+mj-cs"/>
        </a:defRPr>
      </a:lvl1pPr>
    </p:titleStyle>
    <p:bodyStyle>
      <a:lvl1pPr marL="548640" indent="-548640" algn="l" defTabSz="1463040"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20" indent="-457200" algn="l" defTabSz="146304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00" indent="-365760" algn="l" defTabSz="146304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84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36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914400"/>
            <a:ext cx="8686800" cy="13125644"/>
          </a:xfrm>
          <a:prstGeom prst="rect">
            <a:avLst/>
          </a:prstGeom>
          <a:noFill/>
        </p:spPr>
        <p:txBody>
          <a:bodyPr wrap="square" lIns="146304" tIns="73152" rIns="146304" bIns="73152" rtlCol="0">
            <a:spAutoFit/>
          </a:bodyPr>
          <a:lstStyle/>
          <a:p>
            <a:pPr>
              <a:lnSpc>
                <a:spcPts val="4500"/>
              </a:lnSpc>
            </a:pPr>
            <a:r>
              <a:rPr lang="ko-KR" sz="3000" i="1" dirty="0">
                <a:latin typeface="Arial" panose="020B0604020202020204" pitchFamily="34" charset="0"/>
              </a:rPr>
              <a:t>[</a:t>
            </a:r>
            <a:r>
              <a:rPr lang="en-US" sz="3000" i="1" dirty="0">
                <a:latin typeface="Arial" panose="020B0604020202020204" pitchFamily="34" charset="0"/>
                <a:cs typeface="Arial" panose="020B0604020202020204" pitchFamily="34" charset="0"/>
              </a:rPr>
              <a:t>Required notice with any advertisement </a:t>
            </a:r>
            <a:r>
              <a:rPr lang="en-US" sz="3000" i="1" dirty="0" smtClean="0">
                <a:latin typeface="Arial" panose="020B0604020202020204" pitchFamily="34" charset="0"/>
                <a:cs typeface="Arial" panose="020B0604020202020204" pitchFamily="34" charset="0"/>
              </a:rPr>
              <a:t>/</a:t>
            </a:r>
          </a:p>
          <a:p>
            <a:pPr>
              <a:lnSpc>
                <a:spcPts val="4500"/>
              </a:lnSpc>
            </a:pPr>
            <a:r>
              <a:rPr lang="ko-KR" sz="3000" i="1" dirty="0" smtClean="0">
                <a:latin typeface="Arial" panose="020B0604020202020204" pitchFamily="34" charset="0"/>
              </a:rPr>
              <a:t>모든 </a:t>
            </a:r>
            <a:r>
              <a:rPr lang="ko-KR" sz="3000" i="1" dirty="0">
                <a:latin typeface="Arial" panose="020B0604020202020204" pitchFamily="34" charset="0"/>
              </a:rPr>
              <a:t>광고에 필요한 공지]</a:t>
            </a:r>
          </a:p>
          <a:p>
            <a:pPr>
              <a:lnSpc>
                <a:spcPts val="4500"/>
              </a:lnSpc>
            </a:pPr>
            <a:endParaRPr lang="ko-KR" sz="3000" dirty="0">
              <a:latin typeface="Arial" panose="020B0604020202020204" pitchFamily="34" charset="0"/>
              <a:cs typeface="Arial" panose="020B0604020202020204" pitchFamily="34" charset="0"/>
            </a:endParaRPr>
          </a:p>
          <a:p>
            <a:pPr>
              <a:lnSpc>
                <a:spcPts val="4500"/>
              </a:lnSpc>
            </a:pPr>
            <a:r>
              <a:rPr lang="ko-KR" sz="3000" i="1" dirty="0">
                <a:latin typeface="Arial" panose="020B0604020202020204" pitchFamily="34" charset="0"/>
              </a:rPr>
              <a:t>[</a:t>
            </a:r>
            <a:r>
              <a:rPr lang="en-US" sz="3000" i="1" dirty="0">
                <a:latin typeface="Arial" panose="020B0604020202020204" pitchFamily="34" charset="0"/>
                <a:cs typeface="Arial" panose="020B0604020202020204" pitchFamily="34" charset="0"/>
              </a:rPr>
              <a:t>advertisement/</a:t>
            </a:r>
            <a:r>
              <a:rPr lang="ko-KR" sz="3000" i="1" dirty="0">
                <a:latin typeface="Arial" panose="020B0604020202020204" pitchFamily="34" charset="0"/>
              </a:rPr>
              <a:t>광고]</a:t>
            </a:r>
          </a:p>
          <a:p>
            <a:pPr>
              <a:lnSpc>
                <a:spcPts val="3600"/>
              </a:lnSpc>
            </a:pPr>
            <a:endParaRPr lang="ko-KR" sz="3000" dirty="0">
              <a:latin typeface="Arial" panose="020B0604020202020204" pitchFamily="34" charset="0"/>
              <a:cs typeface="Arial" panose="020B0604020202020204" pitchFamily="34" charset="0"/>
            </a:endParaRPr>
          </a:p>
          <a:p>
            <a:pPr>
              <a:lnSpc>
                <a:spcPts val="3600"/>
              </a:lnSpc>
            </a:pPr>
            <a:r>
              <a:rPr lang="en-US" sz="3000" dirty="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3600"/>
              </a:lnSpc>
            </a:pPr>
            <a:endParaRPr lang="en-US" altLang="ko-KR" sz="3000" dirty="0">
              <a:latin typeface="Arial" panose="020B0604020202020204" pitchFamily="34" charset="0"/>
            </a:endParaRPr>
          </a:p>
          <a:p>
            <a:pPr>
              <a:lnSpc>
                <a:spcPts val="3600"/>
              </a:lnSpc>
            </a:pPr>
            <a:r>
              <a:rPr lang="ko-KR" sz="3000" dirty="0">
                <a:latin typeface="Arial" panose="020B0604020202020204" pitchFamily="34" charset="0"/>
              </a:rPr>
              <a:t>이민 지원 서비스를 제공하는 개인은 변호 사업 허가를 받았거나 Citizenship and Immigration Services, Executive Office for Immigration Review, Department of Homeland Security, Department of Justice, Department of Labor, Department of State 또는 모든 이민 당국 앞에서 대변할 수 있도록 </a:t>
            </a:r>
            <a:r>
              <a:rPr lang="ko-KR" altLang="ko-KR" sz="3000" dirty="0">
                <a:latin typeface="Arial" panose="020B0604020202020204" pitchFamily="34" charset="0"/>
              </a:rPr>
              <a:t>Department of Justice</a:t>
            </a:r>
            <a:r>
              <a:rPr lang="ko-KR" sz="3000" dirty="0">
                <a:latin typeface="Arial" panose="020B0604020202020204" pitchFamily="34" charset="0"/>
              </a:rPr>
              <a:t>의 인가를 받은 변호인이 아니며, 법률 자문을 제공하거나 법률 자문에 대한 수수료를 받을 수 없습니다.</a:t>
            </a:r>
          </a:p>
          <a:p>
            <a:pPr>
              <a:lnSpc>
                <a:spcPts val="4000"/>
              </a:lnSpc>
            </a:pPr>
            <a:endParaRPr lang="ko-KR"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163</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9</cp:revision>
  <dcterms:created xsi:type="dcterms:W3CDTF">2018-02-27T18:25:33Z</dcterms:created>
  <dcterms:modified xsi:type="dcterms:W3CDTF">2018-06-25T22:16:23Z</dcterms:modified>
</cp:coreProperties>
</file>