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0058400" cy="15544800"/>
  <p:notesSz cx="6858000" cy="9144000"/>
  <p:defaultTextStyle>
    <a:defPPr>
      <a:defRPr lang="en-US"/>
    </a:defPPr>
    <a:lvl1pPr marL="0" algn="l" defTabSz="1487715" rtl="0" eaLnBrk="1" latinLnBrk="0" hangingPunct="1">
      <a:defRPr sz="2949" kern="1200">
        <a:solidFill>
          <a:schemeClr val="tx1"/>
        </a:solidFill>
        <a:latin typeface="+mn-lt"/>
        <a:ea typeface="+mn-ea"/>
        <a:cs typeface="+mn-cs"/>
      </a:defRPr>
    </a:lvl1pPr>
    <a:lvl2pPr marL="743858" algn="l" defTabSz="1487715" rtl="0" eaLnBrk="1" latinLnBrk="0" hangingPunct="1">
      <a:defRPr sz="2949" kern="1200">
        <a:solidFill>
          <a:schemeClr val="tx1"/>
        </a:solidFill>
        <a:latin typeface="+mn-lt"/>
        <a:ea typeface="+mn-ea"/>
        <a:cs typeface="+mn-cs"/>
      </a:defRPr>
    </a:lvl2pPr>
    <a:lvl3pPr marL="1487715" algn="l" defTabSz="1487715" rtl="0" eaLnBrk="1" latinLnBrk="0" hangingPunct="1">
      <a:defRPr sz="2949" kern="1200">
        <a:solidFill>
          <a:schemeClr val="tx1"/>
        </a:solidFill>
        <a:latin typeface="+mn-lt"/>
        <a:ea typeface="+mn-ea"/>
        <a:cs typeface="+mn-cs"/>
      </a:defRPr>
    </a:lvl3pPr>
    <a:lvl4pPr marL="2231573" algn="l" defTabSz="1487715" rtl="0" eaLnBrk="1" latinLnBrk="0" hangingPunct="1">
      <a:defRPr sz="2949" kern="1200">
        <a:solidFill>
          <a:schemeClr val="tx1"/>
        </a:solidFill>
        <a:latin typeface="+mn-lt"/>
        <a:ea typeface="+mn-ea"/>
        <a:cs typeface="+mn-cs"/>
      </a:defRPr>
    </a:lvl4pPr>
    <a:lvl5pPr marL="2975430" algn="l" defTabSz="1487715" rtl="0" eaLnBrk="1" latinLnBrk="0" hangingPunct="1">
      <a:defRPr sz="2949" kern="1200">
        <a:solidFill>
          <a:schemeClr val="tx1"/>
        </a:solidFill>
        <a:latin typeface="+mn-lt"/>
        <a:ea typeface="+mn-ea"/>
        <a:cs typeface="+mn-cs"/>
      </a:defRPr>
    </a:lvl5pPr>
    <a:lvl6pPr marL="3719288" algn="l" defTabSz="1487715" rtl="0" eaLnBrk="1" latinLnBrk="0" hangingPunct="1">
      <a:defRPr sz="2949" kern="1200">
        <a:solidFill>
          <a:schemeClr val="tx1"/>
        </a:solidFill>
        <a:latin typeface="+mn-lt"/>
        <a:ea typeface="+mn-ea"/>
        <a:cs typeface="+mn-cs"/>
      </a:defRPr>
    </a:lvl6pPr>
    <a:lvl7pPr marL="4463146" algn="l" defTabSz="1487715" rtl="0" eaLnBrk="1" latinLnBrk="0" hangingPunct="1">
      <a:defRPr sz="2949" kern="1200">
        <a:solidFill>
          <a:schemeClr val="tx1"/>
        </a:solidFill>
        <a:latin typeface="+mn-lt"/>
        <a:ea typeface="+mn-ea"/>
        <a:cs typeface="+mn-cs"/>
      </a:defRPr>
    </a:lvl7pPr>
    <a:lvl8pPr marL="5207004" algn="l" defTabSz="1487715" rtl="0" eaLnBrk="1" latinLnBrk="0" hangingPunct="1">
      <a:defRPr sz="2949" kern="1200">
        <a:solidFill>
          <a:schemeClr val="tx1"/>
        </a:solidFill>
        <a:latin typeface="+mn-lt"/>
        <a:ea typeface="+mn-ea"/>
        <a:cs typeface="+mn-cs"/>
      </a:defRPr>
    </a:lvl8pPr>
    <a:lvl9pPr marL="5950861" algn="l" defTabSz="1487715" rtl="0" eaLnBrk="1" latinLnBrk="0" hangingPunct="1">
      <a:defRPr sz="2949"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4896" userDrawn="1">
          <p15:clr>
            <a:srgbClr val="A4A3A4"/>
          </p15:clr>
        </p15:guide>
        <p15:guide id="2" pos="31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asmin Menon" initials="YM" lastIdx="1" clrIdx="0">
    <p:extLst/>
  </p:cmAuthor>
  <p:cmAuthor id="2" name="Radu Diaconu" initials="RD" lastIdx="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1" d="100"/>
          <a:sy n="51" d="100"/>
        </p:scale>
        <p:origin x="-1560" y="-72"/>
      </p:cViewPr>
      <p:guideLst>
        <p:guide orient="horz" pos="4896"/>
        <p:guide pos="31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4828964"/>
            <a:ext cx="8549640" cy="3332057"/>
          </a:xfrm>
        </p:spPr>
        <p:txBody>
          <a:bodyPr/>
          <a:lstStyle/>
          <a:p>
            <a:r>
              <a:rPr lang="en-US"/>
              <a:t>Click to edit Master title style</a:t>
            </a:r>
          </a:p>
        </p:txBody>
      </p:sp>
      <p:sp>
        <p:nvSpPr>
          <p:cNvPr id="3" name="Subtitle 2"/>
          <p:cNvSpPr>
            <a:spLocks noGrp="1"/>
          </p:cNvSpPr>
          <p:nvPr>
            <p:ph type="subTitle" idx="1"/>
          </p:nvPr>
        </p:nvSpPr>
        <p:spPr>
          <a:xfrm>
            <a:off x="1508760" y="8808720"/>
            <a:ext cx="7040880" cy="3972560"/>
          </a:xfrm>
        </p:spPr>
        <p:txBody>
          <a:bodyPr/>
          <a:lstStyle>
            <a:lvl1pPr marL="0" indent="0" algn="ctr">
              <a:buNone/>
              <a:defRPr>
                <a:solidFill>
                  <a:schemeClr val="tx1">
                    <a:tint val="75000"/>
                  </a:schemeClr>
                </a:solidFill>
              </a:defRPr>
            </a:lvl1pPr>
            <a:lvl2pPr marL="662040" indent="0" algn="ctr">
              <a:buNone/>
              <a:defRPr>
                <a:solidFill>
                  <a:schemeClr val="tx1">
                    <a:tint val="75000"/>
                  </a:schemeClr>
                </a:solidFill>
              </a:defRPr>
            </a:lvl2pPr>
            <a:lvl3pPr marL="1324078" indent="0" algn="ctr">
              <a:buNone/>
              <a:defRPr>
                <a:solidFill>
                  <a:schemeClr val="tx1">
                    <a:tint val="75000"/>
                  </a:schemeClr>
                </a:solidFill>
              </a:defRPr>
            </a:lvl3pPr>
            <a:lvl4pPr marL="1986118" indent="0" algn="ctr">
              <a:buNone/>
              <a:defRPr>
                <a:solidFill>
                  <a:schemeClr val="tx1">
                    <a:tint val="75000"/>
                  </a:schemeClr>
                </a:solidFill>
              </a:defRPr>
            </a:lvl4pPr>
            <a:lvl5pPr marL="2648156" indent="0" algn="ctr">
              <a:buNone/>
              <a:defRPr>
                <a:solidFill>
                  <a:schemeClr val="tx1">
                    <a:tint val="75000"/>
                  </a:schemeClr>
                </a:solidFill>
              </a:defRPr>
            </a:lvl5pPr>
            <a:lvl6pPr marL="3310196" indent="0" algn="ctr">
              <a:buNone/>
              <a:defRPr>
                <a:solidFill>
                  <a:schemeClr val="tx1">
                    <a:tint val="75000"/>
                  </a:schemeClr>
                </a:solidFill>
              </a:defRPr>
            </a:lvl6pPr>
            <a:lvl7pPr marL="3972235" indent="0" algn="ctr">
              <a:buNone/>
              <a:defRPr>
                <a:solidFill>
                  <a:schemeClr val="tx1">
                    <a:tint val="75000"/>
                  </a:schemeClr>
                </a:solidFill>
              </a:defRPr>
            </a:lvl7pPr>
            <a:lvl8pPr marL="4634274" indent="0" algn="ctr">
              <a:buNone/>
              <a:defRPr>
                <a:solidFill>
                  <a:schemeClr val="tx1">
                    <a:tint val="75000"/>
                  </a:schemeClr>
                </a:solidFill>
              </a:defRPr>
            </a:lvl8pPr>
            <a:lvl9pPr marL="529631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2869361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4129015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22273" y="1410549"/>
            <a:ext cx="2488408" cy="3006407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53563" y="1410549"/>
            <a:ext cx="7301071" cy="3006407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127637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842093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3" y="9988974"/>
            <a:ext cx="8549640" cy="3087370"/>
          </a:xfrm>
        </p:spPr>
        <p:txBody>
          <a:bodyPr anchor="t"/>
          <a:lstStyle>
            <a:lvl1pPr algn="l">
              <a:defRPr sz="5792" b="1" cap="all"/>
            </a:lvl1pPr>
          </a:lstStyle>
          <a:p>
            <a:r>
              <a:rPr lang="en-US"/>
              <a:t>Click to edit Master title style</a:t>
            </a:r>
          </a:p>
        </p:txBody>
      </p:sp>
      <p:sp>
        <p:nvSpPr>
          <p:cNvPr id="3" name="Text Placeholder 2"/>
          <p:cNvSpPr>
            <a:spLocks noGrp="1"/>
          </p:cNvSpPr>
          <p:nvPr>
            <p:ph type="body" idx="1"/>
          </p:nvPr>
        </p:nvSpPr>
        <p:spPr>
          <a:xfrm>
            <a:off x="794543" y="6588553"/>
            <a:ext cx="8549640" cy="3400424"/>
          </a:xfrm>
        </p:spPr>
        <p:txBody>
          <a:bodyPr anchor="b"/>
          <a:lstStyle>
            <a:lvl1pPr marL="0" indent="0">
              <a:buNone/>
              <a:defRPr sz="2896">
                <a:solidFill>
                  <a:schemeClr val="tx1">
                    <a:tint val="75000"/>
                  </a:schemeClr>
                </a:solidFill>
              </a:defRPr>
            </a:lvl1pPr>
            <a:lvl2pPr marL="662040" indent="0">
              <a:buNone/>
              <a:defRPr sz="2624">
                <a:solidFill>
                  <a:schemeClr val="tx1">
                    <a:tint val="75000"/>
                  </a:schemeClr>
                </a:solidFill>
              </a:defRPr>
            </a:lvl2pPr>
            <a:lvl3pPr marL="1324078" indent="0">
              <a:buNone/>
              <a:defRPr sz="2353">
                <a:solidFill>
                  <a:schemeClr val="tx1">
                    <a:tint val="75000"/>
                  </a:schemeClr>
                </a:solidFill>
              </a:defRPr>
            </a:lvl3pPr>
            <a:lvl4pPr marL="1986118" indent="0">
              <a:buNone/>
              <a:defRPr sz="1991">
                <a:solidFill>
                  <a:schemeClr val="tx1">
                    <a:tint val="75000"/>
                  </a:schemeClr>
                </a:solidFill>
              </a:defRPr>
            </a:lvl4pPr>
            <a:lvl5pPr marL="2648156" indent="0">
              <a:buNone/>
              <a:defRPr sz="1991">
                <a:solidFill>
                  <a:schemeClr val="tx1">
                    <a:tint val="75000"/>
                  </a:schemeClr>
                </a:solidFill>
              </a:defRPr>
            </a:lvl5pPr>
            <a:lvl6pPr marL="3310196" indent="0">
              <a:buNone/>
              <a:defRPr sz="1991">
                <a:solidFill>
                  <a:schemeClr val="tx1">
                    <a:tint val="75000"/>
                  </a:schemeClr>
                </a:solidFill>
              </a:defRPr>
            </a:lvl6pPr>
            <a:lvl7pPr marL="3972235" indent="0">
              <a:buNone/>
              <a:defRPr sz="1991">
                <a:solidFill>
                  <a:schemeClr val="tx1">
                    <a:tint val="75000"/>
                  </a:schemeClr>
                </a:solidFill>
              </a:defRPr>
            </a:lvl7pPr>
            <a:lvl8pPr marL="4634274" indent="0">
              <a:buNone/>
              <a:defRPr sz="1991">
                <a:solidFill>
                  <a:schemeClr val="tx1">
                    <a:tint val="75000"/>
                  </a:schemeClr>
                </a:solidFill>
              </a:defRPr>
            </a:lvl8pPr>
            <a:lvl9pPr marL="5296313" indent="0">
              <a:buNone/>
              <a:defRPr sz="199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599327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53562" y="8222194"/>
            <a:ext cx="4894738" cy="23252430"/>
          </a:xfrm>
        </p:spPr>
        <p:txBody>
          <a:bodyPr/>
          <a:lstStyle>
            <a:lvl1pPr>
              <a:defRPr sz="4072"/>
            </a:lvl1pPr>
            <a:lvl2pPr>
              <a:defRPr sz="3440"/>
            </a:lvl2pPr>
            <a:lvl3pPr>
              <a:defRPr sz="2896"/>
            </a:lvl3pPr>
            <a:lvl4pPr>
              <a:defRPr sz="2624"/>
            </a:lvl4pPr>
            <a:lvl5pPr>
              <a:defRPr sz="2624"/>
            </a:lvl5pPr>
            <a:lvl6pPr>
              <a:defRPr sz="2624"/>
            </a:lvl6pPr>
            <a:lvl7pPr>
              <a:defRPr sz="2624"/>
            </a:lvl7pPr>
            <a:lvl8pPr>
              <a:defRPr sz="2624"/>
            </a:lvl8pPr>
            <a:lvl9pPr>
              <a:defRPr sz="262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615942" y="8222194"/>
            <a:ext cx="4894739" cy="23252430"/>
          </a:xfrm>
        </p:spPr>
        <p:txBody>
          <a:bodyPr/>
          <a:lstStyle>
            <a:lvl1pPr>
              <a:defRPr sz="4072"/>
            </a:lvl1pPr>
            <a:lvl2pPr>
              <a:defRPr sz="3440"/>
            </a:lvl2pPr>
            <a:lvl3pPr>
              <a:defRPr sz="2896"/>
            </a:lvl3pPr>
            <a:lvl4pPr>
              <a:defRPr sz="2624"/>
            </a:lvl4pPr>
            <a:lvl5pPr>
              <a:defRPr sz="2624"/>
            </a:lvl5pPr>
            <a:lvl6pPr>
              <a:defRPr sz="2624"/>
            </a:lvl6pPr>
            <a:lvl7pPr>
              <a:defRPr sz="2624"/>
            </a:lvl7pPr>
            <a:lvl8pPr>
              <a:defRPr sz="2624"/>
            </a:lvl8pPr>
            <a:lvl9pPr>
              <a:defRPr sz="262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216469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622513"/>
            <a:ext cx="9052560" cy="2590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2920" y="3479592"/>
            <a:ext cx="4444208" cy="1450127"/>
          </a:xfrm>
        </p:spPr>
        <p:txBody>
          <a:bodyPr anchor="b"/>
          <a:lstStyle>
            <a:lvl1pPr marL="0" indent="0">
              <a:buNone/>
              <a:defRPr sz="3440" b="1"/>
            </a:lvl1pPr>
            <a:lvl2pPr marL="662040" indent="0">
              <a:buNone/>
              <a:defRPr sz="2896" b="1"/>
            </a:lvl2pPr>
            <a:lvl3pPr marL="1324078" indent="0">
              <a:buNone/>
              <a:defRPr sz="2624" b="1"/>
            </a:lvl3pPr>
            <a:lvl4pPr marL="1986118" indent="0">
              <a:buNone/>
              <a:defRPr sz="2353" b="1"/>
            </a:lvl4pPr>
            <a:lvl5pPr marL="2648156" indent="0">
              <a:buNone/>
              <a:defRPr sz="2353" b="1"/>
            </a:lvl5pPr>
            <a:lvl6pPr marL="3310196" indent="0">
              <a:buNone/>
              <a:defRPr sz="2353" b="1"/>
            </a:lvl6pPr>
            <a:lvl7pPr marL="3972235" indent="0">
              <a:buNone/>
              <a:defRPr sz="2353" b="1"/>
            </a:lvl7pPr>
            <a:lvl8pPr marL="4634274" indent="0">
              <a:buNone/>
              <a:defRPr sz="2353" b="1"/>
            </a:lvl8pPr>
            <a:lvl9pPr marL="5296313" indent="0">
              <a:buNone/>
              <a:defRPr sz="2353" b="1"/>
            </a:lvl9pPr>
          </a:lstStyle>
          <a:p>
            <a:pPr lvl="0"/>
            <a:r>
              <a:rPr lang="en-US"/>
              <a:t>Click to edit Master text styles</a:t>
            </a:r>
          </a:p>
        </p:txBody>
      </p:sp>
      <p:sp>
        <p:nvSpPr>
          <p:cNvPr id="4" name="Content Placeholder 3"/>
          <p:cNvSpPr>
            <a:spLocks noGrp="1"/>
          </p:cNvSpPr>
          <p:nvPr>
            <p:ph sz="half" idx="2"/>
          </p:nvPr>
        </p:nvSpPr>
        <p:spPr>
          <a:xfrm>
            <a:off x="502920" y="4929719"/>
            <a:ext cx="4444208" cy="8956253"/>
          </a:xfrm>
        </p:spPr>
        <p:txBody>
          <a:bodyPr/>
          <a:lstStyle>
            <a:lvl1pPr>
              <a:defRPr sz="3440"/>
            </a:lvl1pPr>
            <a:lvl2pPr>
              <a:defRPr sz="2896"/>
            </a:lvl2pPr>
            <a:lvl3pPr>
              <a:defRPr sz="2624"/>
            </a:lvl3pPr>
            <a:lvl4pPr>
              <a:defRPr sz="2353"/>
            </a:lvl4pPr>
            <a:lvl5pPr>
              <a:defRPr sz="2353"/>
            </a:lvl5pPr>
            <a:lvl6pPr>
              <a:defRPr sz="2353"/>
            </a:lvl6pPr>
            <a:lvl7pPr>
              <a:defRPr sz="2353"/>
            </a:lvl7pPr>
            <a:lvl8pPr>
              <a:defRPr sz="2353"/>
            </a:lvl8pPr>
            <a:lvl9pPr>
              <a:defRPr sz="235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9529" y="3479592"/>
            <a:ext cx="4445953" cy="1450127"/>
          </a:xfrm>
        </p:spPr>
        <p:txBody>
          <a:bodyPr anchor="b"/>
          <a:lstStyle>
            <a:lvl1pPr marL="0" indent="0">
              <a:buNone/>
              <a:defRPr sz="3440" b="1"/>
            </a:lvl1pPr>
            <a:lvl2pPr marL="662040" indent="0">
              <a:buNone/>
              <a:defRPr sz="2896" b="1"/>
            </a:lvl2pPr>
            <a:lvl3pPr marL="1324078" indent="0">
              <a:buNone/>
              <a:defRPr sz="2624" b="1"/>
            </a:lvl3pPr>
            <a:lvl4pPr marL="1986118" indent="0">
              <a:buNone/>
              <a:defRPr sz="2353" b="1"/>
            </a:lvl4pPr>
            <a:lvl5pPr marL="2648156" indent="0">
              <a:buNone/>
              <a:defRPr sz="2353" b="1"/>
            </a:lvl5pPr>
            <a:lvl6pPr marL="3310196" indent="0">
              <a:buNone/>
              <a:defRPr sz="2353" b="1"/>
            </a:lvl6pPr>
            <a:lvl7pPr marL="3972235" indent="0">
              <a:buNone/>
              <a:defRPr sz="2353" b="1"/>
            </a:lvl7pPr>
            <a:lvl8pPr marL="4634274" indent="0">
              <a:buNone/>
              <a:defRPr sz="2353" b="1"/>
            </a:lvl8pPr>
            <a:lvl9pPr marL="5296313" indent="0">
              <a:buNone/>
              <a:defRPr sz="2353" b="1"/>
            </a:lvl9pPr>
          </a:lstStyle>
          <a:p>
            <a:pPr lvl="0"/>
            <a:r>
              <a:rPr lang="en-US"/>
              <a:t>Click to edit Master text styles</a:t>
            </a:r>
          </a:p>
        </p:txBody>
      </p:sp>
      <p:sp>
        <p:nvSpPr>
          <p:cNvPr id="6" name="Content Placeholder 5"/>
          <p:cNvSpPr>
            <a:spLocks noGrp="1"/>
          </p:cNvSpPr>
          <p:nvPr>
            <p:ph sz="quarter" idx="4"/>
          </p:nvPr>
        </p:nvSpPr>
        <p:spPr>
          <a:xfrm>
            <a:off x="5109529" y="4929719"/>
            <a:ext cx="4445953" cy="8956253"/>
          </a:xfrm>
        </p:spPr>
        <p:txBody>
          <a:bodyPr/>
          <a:lstStyle>
            <a:lvl1pPr>
              <a:defRPr sz="3440"/>
            </a:lvl1pPr>
            <a:lvl2pPr>
              <a:defRPr sz="2896"/>
            </a:lvl2pPr>
            <a:lvl3pPr>
              <a:defRPr sz="2624"/>
            </a:lvl3pPr>
            <a:lvl4pPr>
              <a:defRPr sz="2353"/>
            </a:lvl4pPr>
            <a:lvl5pPr>
              <a:defRPr sz="2353"/>
            </a:lvl5pPr>
            <a:lvl6pPr>
              <a:defRPr sz="2353"/>
            </a:lvl6pPr>
            <a:lvl7pPr>
              <a:defRPr sz="2353"/>
            </a:lvl7pPr>
            <a:lvl8pPr>
              <a:defRPr sz="2353"/>
            </a:lvl8pPr>
            <a:lvl9pPr>
              <a:defRPr sz="235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959924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712941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302730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3" y="618913"/>
            <a:ext cx="3309143" cy="2633980"/>
          </a:xfrm>
        </p:spPr>
        <p:txBody>
          <a:bodyPr anchor="b"/>
          <a:lstStyle>
            <a:lvl1pPr algn="l">
              <a:defRPr sz="2896" b="1"/>
            </a:lvl1pPr>
          </a:lstStyle>
          <a:p>
            <a:r>
              <a:rPr lang="en-US"/>
              <a:t>Click to edit Master title style</a:t>
            </a:r>
          </a:p>
        </p:txBody>
      </p:sp>
      <p:sp>
        <p:nvSpPr>
          <p:cNvPr id="3" name="Content Placeholder 2"/>
          <p:cNvSpPr>
            <a:spLocks noGrp="1"/>
          </p:cNvSpPr>
          <p:nvPr>
            <p:ph idx="1"/>
          </p:nvPr>
        </p:nvSpPr>
        <p:spPr>
          <a:xfrm>
            <a:off x="3932556" y="618917"/>
            <a:ext cx="5622925" cy="13267056"/>
          </a:xfrm>
        </p:spPr>
        <p:txBody>
          <a:bodyPr/>
          <a:lstStyle>
            <a:lvl1pPr>
              <a:defRPr sz="4615"/>
            </a:lvl1pPr>
            <a:lvl2pPr>
              <a:defRPr sz="4072"/>
            </a:lvl2pPr>
            <a:lvl3pPr>
              <a:defRPr sz="3440"/>
            </a:lvl3pPr>
            <a:lvl4pPr>
              <a:defRPr sz="2896"/>
            </a:lvl4pPr>
            <a:lvl5pPr>
              <a:defRPr sz="2896"/>
            </a:lvl5pPr>
            <a:lvl6pPr>
              <a:defRPr sz="2896"/>
            </a:lvl6pPr>
            <a:lvl7pPr>
              <a:defRPr sz="2896"/>
            </a:lvl7pPr>
            <a:lvl8pPr>
              <a:defRPr sz="2896"/>
            </a:lvl8pPr>
            <a:lvl9pPr>
              <a:defRPr sz="289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2923" y="3252897"/>
            <a:ext cx="3309143" cy="10633076"/>
          </a:xfrm>
        </p:spPr>
        <p:txBody>
          <a:bodyPr/>
          <a:lstStyle>
            <a:lvl1pPr marL="0" indent="0">
              <a:buNone/>
              <a:defRPr sz="1991"/>
            </a:lvl1pPr>
            <a:lvl2pPr marL="662040" indent="0">
              <a:buNone/>
              <a:defRPr sz="1720"/>
            </a:lvl2pPr>
            <a:lvl3pPr marL="1324078" indent="0">
              <a:buNone/>
              <a:defRPr sz="1448"/>
            </a:lvl3pPr>
            <a:lvl4pPr marL="1986118" indent="0">
              <a:buNone/>
              <a:defRPr sz="1267"/>
            </a:lvl4pPr>
            <a:lvl5pPr marL="2648156" indent="0">
              <a:buNone/>
              <a:defRPr sz="1267"/>
            </a:lvl5pPr>
            <a:lvl6pPr marL="3310196" indent="0">
              <a:buNone/>
              <a:defRPr sz="1267"/>
            </a:lvl6pPr>
            <a:lvl7pPr marL="3972235" indent="0">
              <a:buNone/>
              <a:defRPr sz="1267"/>
            </a:lvl7pPr>
            <a:lvl8pPr marL="4634274" indent="0">
              <a:buNone/>
              <a:defRPr sz="1267"/>
            </a:lvl8pPr>
            <a:lvl9pPr marL="5296313" indent="0">
              <a:buNone/>
              <a:defRPr sz="1267"/>
            </a:lvl9pPr>
          </a:lstStyle>
          <a:p>
            <a:pPr lvl="0"/>
            <a:r>
              <a:rPr lang="en-US"/>
              <a:t>Click to edit Master text styles</a:t>
            </a:r>
          </a:p>
        </p:txBody>
      </p:sp>
      <p:sp>
        <p:nvSpPr>
          <p:cNvPr id="5" name="Date Placeholder 4"/>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605526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8" y="10881361"/>
            <a:ext cx="6035040" cy="1284606"/>
          </a:xfrm>
        </p:spPr>
        <p:txBody>
          <a:bodyPr anchor="b"/>
          <a:lstStyle>
            <a:lvl1pPr algn="l">
              <a:defRPr sz="2896" b="1"/>
            </a:lvl1pPr>
          </a:lstStyle>
          <a:p>
            <a:r>
              <a:rPr lang="en-US"/>
              <a:t>Click to edit Master title style</a:t>
            </a:r>
          </a:p>
        </p:txBody>
      </p:sp>
      <p:sp>
        <p:nvSpPr>
          <p:cNvPr id="3" name="Picture Placeholder 2"/>
          <p:cNvSpPr>
            <a:spLocks noGrp="1"/>
          </p:cNvSpPr>
          <p:nvPr>
            <p:ph type="pic" idx="1"/>
          </p:nvPr>
        </p:nvSpPr>
        <p:spPr>
          <a:xfrm>
            <a:off x="1971518" y="1388957"/>
            <a:ext cx="6035040" cy="9326880"/>
          </a:xfrm>
        </p:spPr>
        <p:txBody>
          <a:bodyPr/>
          <a:lstStyle>
            <a:lvl1pPr marL="0" indent="0">
              <a:buNone/>
              <a:defRPr sz="4615"/>
            </a:lvl1pPr>
            <a:lvl2pPr marL="662040" indent="0">
              <a:buNone/>
              <a:defRPr sz="4072"/>
            </a:lvl2pPr>
            <a:lvl3pPr marL="1324078" indent="0">
              <a:buNone/>
              <a:defRPr sz="3440"/>
            </a:lvl3pPr>
            <a:lvl4pPr marL="1986118" indent="0">
              <a:buNone/>
              <a:defRPr sz="2896"/>
            </a:lvl4pPr>
            <a:lvl5pPr marL="2648156" indent="0">
              <a:buNone/>
              <a:defRPr sz="2896"/>
            </a:lvl5pPr>
            <a:lvl6pPr marL="3310196" indent="0">
              <a:buNone/>
              <a:defRPr sz="2896"/>
            </a:lvl6pPr>
            <a:lvl7pPr marL="3972235" indent="0">
              <a:buNone/>
              <a:defRPr sz="2896"/>
            </a:lvl7pPr>
            <a:lvl8pPr marL="4634274" indent="0">
              <a:buNone/>
              <a:defRPr sz="2896"/>
            </a:lvl8pPr>
            <a:lvl9pPr marL="5296313" indent="0">
              <a:buNone/>
              <a:defRPr sz="2896"/>
            </a:lvl9pPr>
          </a:lstStyle>
          <a:p>
            <a:endParaRPr lang="en-US" dirty="0"/>
          </a:p>
        </p:txBody>
      </p:sp>
      <p:sp>
        <p:nvSpPr>
          <p:cNvPr id="4" name="Text Placeholder 3"/>
          <p:cNvSpPr>
            <a:spLocks noGrp="1"/>
          </p:cNvSpPr>
          <p:nvPr>
            <p:ph type="body" sz="half" idx="2"/>
          </p:nvPr>
        </p:nvSpPr>
        <p:spPr>
          <a:xfrm>
            <a:off x="1971518" y="12165967"/>
            <a:ext cx="6035040" cy="1824354"/>
          </a:xfrm>
        </p:spPr>
        <p:txBody>
          <a:bodyPr/>
          <a:lstStyle>
            <a:lvl1pPr marL="0" indent="0">
              <a:buNone/>
              <a:defRPr sz="1991"/>
            </a:lvl1pPr>
            <a:lvl2pPr marL="662040" indent="0">
              <a:buNone/>
              <a:defRPr sz="1720"/>
            </a:lvl2pPr>
            <a:lvl3pPr marL="1324078" indent="0">
              <a:buNone/>
              <a:defRPr sz="1448"/>
            </a:lvl3pPr>
            <a:lvl4pPr marL="1986118" indent="0">
              <a:buNone/>
              <a:defRPr sz="1267"/>
            </a:lvl4pPr>
            <a:lvl5pPr marL="2648156" indent="0">
              <a:buNone/>
              <a:defRPr sz="1267"/>
            </a:lvl5pPr>
            <a:lvl6pPr marL="3310196" indent="0">
              <a:buNone/>
              <a:defRPr sz="1267"/>
            </a:lvl6pPr>
            <a:lvl7pPr marL="3972235" indent="0">
              <a:buNone/>
              <a:defRPr sz="1267"/>
            </a:lvl7pPr>
            <a:lvl8pPr marL="4634274" indent="0">
              <a:buNone/>
              <a:defRPr sz="1267"/>
            </a:lvl8pPr>
            <a:lvl9pPr marL="5296313" indent="0">
              <a:buNone/>
              <a:defRPr sz="1267"/>
            </a:lvl9pPr>
          </a:lstStyle>
          <a:p>
            <a:pPr lvl="0"/>
            <a:r>
              <a:rPr lang="en-US"/>
              <a:t>Click to edit Master text styles</a:t>
            </a:r>
          </a:p>
        </p:txBody>
      </p:sp>
      <p:sp>
        <p:nvSpPr>
          <p:cNvPr id="5" name="Date Placeholder 4"/>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1561947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622513"/>
            <a:ext cx="9052560" cy="2590800"/>
          </a:xfrm>
          <a:prstGeom prst="rect">
            <a:avLst/>
          </a:prstGeom>
        </p:spPr>
        <p:txBody>
          <a:bodyPr vert="horz" lIns="146304" tIns="73152" rIns="146304" bIns="73152" rtlCol="0" anchor="ctr">
            <a:normAutofit/>
          </a:bodyPr>
          <a:lstStyle/>
          <a:p>
            <a:r>
              <a:rPr lang="en-US"/>
              <a:t>Click to edit Master title style</a:t>
            </a:r>
          </a:p>
        </p:txBody>
      </p:sp>
      <p:sp>
        <p:nvSpPr>
          <p:cNvPr id="3" name="Text Placeholder 2"/>
          <p:cNvSpPr>
            <a:spLocks noGrp="1"/>
          </p:cNvSpPr>
          <p:nvPr>
            <p:ph type="body" idx="1"/>
          </p:nvPr>
        </p:nvSpPr>
        <p:spPr>
          <a:xfrm>
            <a:off x="502920" y="3627123"/>
            <a:ext cx="9052560" cy="10258849"/>
          </a:xfrm>
          <a:prstGeom prst="rect">
            <a:avLst/>
          </a:prstGeom>
        </p:spPr>
        <p:txBody>
          <a:bodyPr vert="horz" lIns="146304" tIns="73152" rIns="146304" bIns="7315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02920" y="14407728"/>
            <a:ext cx="2346960" cy="827617"/>
          </a:xfrm>
          <a:prstGeom prst="rect">
            <a:avLst/>
          </a:prstGeom>
        </p:spPr>
        <p:txBody>
          <a:bodyPr vert="horz" lIns="146304" tIns="73152" rIns="146304" bIns="73152" rtlCol="0" anchor="ctr"/>
          <a:lstStyle>
            <a:lvl1pPr algn="l">
              <a:defRPr sz="1720">
                <a:solidFill>
                  <a:schemeClr val="tx1">
                    <a:tint val="75000"/>
                  </a:schemeClr>
                </a:solidFill>
              </a:defRPr>
            </a:lvl1pPr>
          </a:lstStyle>
          <a:p>
            <a:fld id="{C83D12C2-B43D-4263-9178-FDC45D30D155}" type="datetimeFigureOut">
              <a:rPr lang="en-US" smtClean="0"/>
              <a:t>6/25/2018</a:t>
            </a:fld>
            <a:endParaRPr lang="en-US" dirty="0"/>
          </a:p>
        </p:txBody>
      </p:sp>
      <p:sp>
        <p:nvSpPr>
          <p:cNvPr id="5" name="Footer Placeholder 4"/>
          <p:cNvSpPr>
            <a:spLocks noGrp="1"/>
          </p:cNvSpPr>
          <p:nvPr>
            <p:ph type="ftr" sz="quarter" idx="3"/>
          </p:nvPr>
        </p:nvSpPr>
        <p:spPr>
          <a:xfrm>
            <a:off x="3436620" y="14407728"/>
            <a:ext cx="3185160" cy="827617"/>
          </a:xfrm>
          <a:prstGeom prst="rect">
            <a:avLst/>
          </a:prstGeom>
        </p:spPr>
        <p:txBody>
          <a:bodyPr vert="horz" lIns="146304" tIns="73152" rIns="146304" bIns="73152" rtlCol="0" anchor="ctr"/>
          <a:lstStyle>
            <a:lvl1pPr algn="ctr">
              <a:defRPr sz="172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208520" y="14407728"/>
            <a:ext cx="2346960" cy="827617"/>
          </a:xfrm>
          <a:prstGeom prst="rect">
            <a:avLst/>
          </a:prstGeom>
        </p:spPr>
        <p:txBody>
          <a:bodyPr vert="horz" lIns="146304" tIns="73152" rIns="146304" bIns="73152" rtlCol="0" anchor="ctr"/>
          <a:lstStyle>
            <a:lvl1pPr algn="r">
              <a:defRPr sz="1720">
                <a:solidFill>
                  <a:schemeClr val="tx1">
                    <a:tint val="75000"/>
                  </a:schemeClr>
                </a:solidFill>
              </a:defRPr>
            </a:lvl1pPr>
          </a:lstStyle>
          <a:p>
            <a:fld id="{DD6C8CA0-2DBD-4CDF-9340-2D21DA7EFF45}" type="slidenum">
              <a:rPr lang="en-US" smtClean="0"/>
              <a:t>‹#›</a:t>
            </a:fld>
            <a:endParaRPr lang="en-US" dirty="0"/>
          </a:p>
        </p:txBody>
      </p:sp>
    </p:spTree>
    <p:extLst>
      <p:ext uri="{BB962C8B-B14F-4D97-AF65-F5344CB8AC3E}">
        <p14:creationId xmlns:p14="http://schemas.microsoft.com/office/powerpoint/2010/main" val="24329064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324078" rtl="0" eaLnBrk="1" latinLnBrk="0" hangingPunct="1">
        <a:spcBef>
          <a:spcPct val="0"/>
        </a:spcBef>
        <a:buNone/>
        <a:defRPr sz="6335" kern="1200">
          <a:solidFill>
            <a:schemeClr val="tx1"/>
          </a:solidFill>
          <a:latin typeface="+mj-lt"/>
          <a:ea typeface="+mj-ea"/>
          <a:cs typeface="+mj-cs"/>
        </a:defRPr>
      </a:lvl1pPr>
    </p:titleStyle>
    <p:bodyStyle>
      <a:lvl1pPr marL="496530" indent="-496530" algn="l" defTabSz="1324078" rtl="0" eaLnBrk="1" latinLnBrk="0" hangingPunct="1">
        <a:spcBef>
          <a:spcPct val="20000"/>
        </a:spcBef>
        <a:buFont typeface="Arial" panose="020B0604020202020204" pitchFamily="34" charset="0"/>
        <a:buChar char="•"/>
        <a:defRPr sz="4615" kern="1200">
          <a:solidFill>
            <a:schemeClr val="tx1"/>
          </a:solidFill>
          <a:latin typeface="+mn-lt"/>
          <a:ea typeface="+mn-ea"/>
          <a:cs typeface="+mn-cs"/>
        </a:defRPr>
      </a:lvl1pPr>
      <a:lvl2pPr marL="1075813" indent="-413775" algn="l" defTabSz="1324078" rtl="0" eaLnBrk="1" latinLnBrk="0" hangingPunct="1">
        <a:spcBef>
          <a:spcPct val="20000"/>
        </a:spcBef>
        <a:buFont typeface="Arial" panose="020B0604020202020204" pitchFamily="34" charset="0"/>
        <a:buChar char="–"/>
        <a:defRPr sz="4072" kern="1200">
          <a:solidFill>
            <a:schemeClr val="tx1"/>
          </a:solidFill>
          <a:latin typeface="+mn-lt"/>
          <a:ea typeface="+mn-ea"/>
          <a:cs typeface="+mn-cs"/>
        </a:defRPr>
      </a:lvl2pPr>
      <a:lvl3pPr marL="1655098" indent="-331020" algn="l" defTabSz="1324078" rtl="0" eaLnBrk="1" latinLnBrk="0" hangingPunct="1">
        <a:spcBef>
          <a:spcPct val="20000"/>
        </a:spcBef>
        <a:buFont typeface="Arial" panose="020B0604020202020204" pitchFamily="34" charset="0"/>
        <a:buChar char="•"/>
        <a:defRPr sz="3440" kern="1200">
          <a:solidFill>
            <a:schemeClr val="tx1"/>
          </a:solidFill>
          <a:latin typeface="+mn-lt"/>
          <a:ea typeface="+mn-ea"/>
          <a:cs typeface="+mn-cs"/>
        </a:defRPr>
      </a:lvl3pPr>
      <a:lvl4pPr marL="2317137" indent="-331020" algn="l" defTabSz="1324078" rtl="0" eaLnBrk="1" latinLnBrk="0" hangingPunct="1">
        <a:spcBef>
          <a:spcPct val="20000"/>
        </a:spcBef>
        <a:buFont typeface="Arial" panose="020B0604020202020204" pitchFamily="34" charset="0"/>
        <a:buChar char="–"/>
        <a:defRPr sz="2896" kern="1200">
          <a:solidFill>
            <a:schemeClr val="tx1"/>
          </a:solidFill>
          <a:latin typeface="+mn-lt"/>
          <a:ea typeface="+mn-ea"/>
          <a:cs typeface="+mn-cs"/>
        </a:defRPr>
      </a:lvl4pPr>
      <a:lvl5pPr marL="2979176" indent="-331020" algn="l" defTabSz="1324078" rtl="0" eaLnBrk="1" latinLnBrk="0" hangingPunct="1">
        <a:spcBef>
          <a:spcPct val="20000"/>
        </a:spcBef>
        <a:buFont typeface="Arial" panose="020B0604020202020204" pitchFamily="34" charset="0"/>
        <a:buChar char="»"/>
        <a:defRPr sz="2896" kern="1200">
          <a:solidFill>
            <a:schemeClr val="tx1"/>
          </a:solidFill>
          <a:latin typeface="+mn-lt"/>
          <a:ea typeface="+mn-ea"/>
          <a:cs typeface="+mn-cs"/>
        </a:defRPr>
      </a:lvl5pPr>
      <a:lvl6pPr marL="3641215" indent="-331020" algn="l" defTabSz="1324078" rtl="0" eaLnBrk="1" latinLnBrk="0" hangingPunct="1">
        <a:spcBef>
          <a:spcPct val="20000"/>
        </a:spcBef>
        <a:buFont typeface="Arial" panose="020B0604020202020204" pitchFamily="34" charset="0"/>
        <a:buChar char="•"/>
        <a:defRPr sz="2896" kern="1200">
          <a:solidFill>
            <a:schemeClr val="tx1"/>
          </a:solidFill>
          <a:latin typeface="+mn-lt"/>
          <a:ea typeface="+mn-ea"/>
          <a:cs typeface="+mn-cs"/>
        </a:defRPr>
      </a:lvl6pPr>
      <a:lvl7pPr marL="4303255" indent="-331020" algn="l" defTabSz="1324078" rtl="0" eaLnBrk="1" latinLnBrk="0" hangingPunct="1">
        <a:spcBef>
          <a:spcPct val="20000"/>
        </a:spcBef>
        <a:buFont typeface="Arial" panose="020B0604020202020204" pitchFamily="34" charset="0"/>
        <a:buChar char="•"/>
        <a:defRPr sz="2896" kern="1200">
          <a:solidFill>
            <a:schemeClr val="tx1"/>
          </a:solidFill>
          <a:latin typeface="+mn-lt"/>
          <a:ea typeface="+mn-ea"/>
          <a:cs typeface="+mn-cs"/>
        </a:defRPr>
      </a:lvl7pPr>
      <a:lvl8pPr marL="4965293" indent="-331020" algn="l" defTabSz="1324078" rtl="0" eaLnBrk="1" latinLnBrk="0" hangingPunct="1">
        <a:spcBef>
          <a:spcPct val="20000"/>
        </a:spcBef>
        <a:buFont typeface="Arial" panose="020B0604020202020204" pitchFamily="34" charset="0"/>
        <a:buChar char="•"/>
        <a:defRPr sz="2896" kern="1200">
          <a:solidFill>
            <a:schemeClr val="tx1"/>
          </a:solidFill>
          <a:latin typeface="+mn-lt"/>
          <a:ea typeface="+mn-ea"/>
          <a:cs typeface="+mn-cs"/>
        </a:defRPr>
      </a:lvl8pPr>
      <a:lvl9pPr marL="5627333" indent="-331020" algn="l" defTabSz="1324078" rtl="0" eaLnBrk="1" latinLnBrk="0" hangingPunct="1">
        <a:spcBef>
          <a:spcPct val="20000"/>
        </a:spcBef>
        <a:buFont typeface="Arial" panose="020B0604020202020204" pitchFamily="34" charset="0"/>
        <a:buChar char="•"/>
        <a:defRPr sz="2896" kern="1200">
          <a:solidFill>
            <a:schemeClr val="tx1"/>
          </a:solidFill>
          <a:latin typeface="+mn-lt"/>
          <a:ea typeface="+mn-ea"/>
          <a:cs typeface="+mn-cs"/>
        </a:defRPr>
      </a:lvl9pPr>
    </p:bodyStyle>
    <p:otherStyle>
      <a:defPPr>
        <a:defRPr lang="en-US"/>
      </a:defPPr>
      <a:lvl1pPr marL="0" algn="l" defTabSz="1324078" rtl="0" eaLnBrk="1" latinLnBrk="0" hangingPunct="1">
        <a:defRPr sz="2624" kern="1200">
          <a:solidFill>
            <a:schemeClr val="tx1"/>
          </a:solidFill>
          <a:latin typeface="+mn-lt"/>
          <a:ea typeface="+mn-ea"/>
          <a:cs typeface="+mn-cs"/>
        </a:defRPr>
      </a:lvl1pPr>
      <a:lvl2pPr marL="662040" algn="l" defTabSz="1324078" rtl="0" eaLnBrk="1" latinLnBrk="0" hangingPunct="1">
        <a:defRPr sz="2624" kern="1200">
          <a:solidFill>
            <a:schemeClr val="tx1"/>
          </a:solidFill>
          <a:latin typeface="+mn-lt"/>
          <a:ea typeface="+mn-ea"/>
          <a:cs typeface="+mn-cs"/>
        </a:defRPr>
      </a:lvl2pPr>
      <a:lvl3pPr marL="1324078" algn="l" defTabSz="1324078" rtl="0" eaLnBrk="1" latinLnBrk="0" hangingPunct="1">
        <a:defRPr sz="2624" kern="1200">
          <a:solidFill>
            <a:schemeClr val="tx1"/>
          </a:solidFill>
          <a:latin typeface="+mn-lt"/>
          <a:ea typeface="+mn-ea"/>
          <a:cs typeface="+mn-cs"/>
        </a:defRPr>
      </a:lvl3pPr>
      <a:lvl4pPr marL="1986118" algn="l" defTabSz="1324078" rtl="0" eaLnBrk="1" latinLnBrk="0" hangingPunct="1">
        <a:defRPr sz="2624" kern="1200">
          <a:solidFill>
            <a:schemeClr val="tx1"/>
          </a:solidFill>
          <a:latin typeface="+mn-lt"/>
          <a:ea typeface="+mn-ea"/>
          <a:cs typeface="+mn-cs"/>
        </a:defRPr>
      </a:lvl4pPr>
      <a:lvl5pPr marL="2648156" algn="l" defTabSz="1324078" rtl="0" eaLnBrk="1" latinLnBrk="0" hangingPunct="1">
        <a:defRPr sz="2624" kern="1200">
          <a:solidFill>
            <a:schemeClr val="tx1"/>
          </a:solidFill>
          <a:latin typeface="+mn-lt"/>
          <a:ea typeface="+mn-ea"/>
          <a:cs typeface="+mn-cs"/>
        </a:defRPr>
      </a:lvl5pPr>
      <a:lvl6pPr marL="3310196" algn="l" defTabSz="1324078" rtl="0" eaLnBrk="1" latinLnBrk="0" hangingPunct="1">
        <a:defRPr sz="2624" kern="1200">
          <a:solidFill>
            <a:schemeClr val="tx1"/>
          </a:solidFill>
          <a:latin typeface="+mn-lt"/>
          <a:ea typeface="+mn-ea"/>
          <a:cs typeface="+mn-cs"/>
        </a:defRPr>
      </a:lvl6pPr>
      <a:lvl7pPr marL="3972235" algn="l" defTabSz="1324078" rtl="0" eaLnBrk="1" latinLnBrk="0" hangingPunct="1">
        <a:defRPr sz="2624" kern="1200">
          <a:solidFill>
            <a:schemeClr val="tx1"/>
          </a:solidFill>
          <a:latin typeface="+mn-lt"/>
          <a:ea typeface="+mn-ea"/>
          <a:cs typeface="+mn-cs"/>
        </a:defRPr>
      </a:lvl7pPr>
      <a:lvl8pPr marL="4634274" algn="l" defTabSz="1324078" rtl="0" eaLnBrk="1" latinLnBrk="0" hangingPunct="1">
        <a:defRPr sz="2624" kern="1200">
          <a:solidFill>
            <a:schemeClr val="tx1"/>
          </a:solidFill>
          <a:latin typeface="+mn-lt"/>
          <a:ea typeface="+mn-ea"/>
          <a:cs typeface="+mn-cs"/>
        </a:defRPr>
      </a:lvl8pPr>
      <a:lvl9pPr marL="5296313" algn="l" defTabSz="1324078" rtl="0" eaLnBrk="1" latinLnBrk="0" hangingPunct="1">
        <a:defRPr sz="262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7211" y="719667"/>
            <a:ext cx="8659989" cy="13663056"/>
          </a:xfrm>
          <a:prstGeom prst="rect">
            <a:avLst/>
          </a:prstGeom>
          <a:noFill/>
        </p:spPr>
        <p:txBody>
          <a:bodyPr wrap="square" lIns="132419" tIns="66209" rIns="132419" bIns="66209" rtlCol="0">
            <a:spAutoFit/>
          </a:bodyPr>
          <a:lstStyle/>
          <a:p>
            <a:pPr>
              <a:lnSpc>
                <a:spcPts val="4072"/>
              </a:lnSpc>
            </a:pPr>
            <a:r>
              <a:rPr lang="fr-FR" sz="2715" i="1" dirty="0">
                <a:latin typeface="Arial" panose="020B0604020202020204" pitchFamily="34" charset="0"/>
              </a:rPr>
              <a:t>[</a:t>
            </a:r>
            <a:r>
              <a:rPr lang="en-US" sz="2715" i="1" dirty="0">
                <a:latin typeface="Arial" panose="020B0604020202020204" pitchFamily="34" charset="0"/>
                <a:cs typeface="Arial" panose="020B0604020202020204" pitchFamily="34" charset="0"/>
              </a:rPr>
              <a:t>Required notice with any advertisement</a:t>
            </a:r>
            <a:r>
              <a:rPr lang="en-US" sz="2715" i="1" dirty="0" smtClean="0">
                <a:latin typeface="Arial" panose="020B0604020202020204" pitchFamily="34" charset="0"/>
                <a:cs typeface="Arial" panose="020B0604020202020204" pitchFamily="34" charset="0"/>
              </a:rPr>
              <a:t>/</a:t>
            </a:r>
          </a:p>
          <a:p>
            <a:pPr>
              <a:lnSpc>
                <a:spcPts val="4072"/>
              </a:lnSpc>
            </a:pPr>
            <a:r>
              <a:rPr lang="fr-FR" sz="2715" i="1" dirty="0" smtClean="0">
                <a:latin typeface="Arial" panose="020B0604020202020204" pitchFamily="34" charset="0"/>
              </a:rPr>
              <a:t>Avis </a:t>
            </a:r>
            <a:r>
              <a:rPr lang="fr-FR" sz="2715" i="1" dirty="0">
                <a:latin typeface="Arial" panose="020B0604020202020204" pitchFamily="34" charset="0"/>
              </a:rPr>
              <a:t>requis pour toute publicité :]</a:t>
            </a:r>
          </a:p>
          <a:p>
            <a:pPr>
              <a:lnSpc>
                <a:spcPts val="4072"/>
              </a:lnSpc>
            </a:pPr>
            <a:endParaRPr lang="fr-FR" sz="1086" dirty="0">
              <a:latin typeface="Arial" panose="020B0604020202020204" pitchFamily="34" charset="0"/>
              <a:cs typeface="Arial" panose="020B0604020202020204" pitchFamily="34" charset="0"/>
            </a:endParaRPr>
          </a:p>
          <a:p>
            <a:pPr>
              <a:lnSpc>
                <a:spcPts val="4072"/>
              </a:lnSpc>
            </a:pPr>
            <a:r>
              <a:rPr lang="fr-FR" sz="2715" i="1" dirty="0">
                <a:latin typeface="Arial" panose="020B0604020202020204" pitchFamily="34" charset="0"/>
              </a:rPr>
              <a:t>[</a:t>
            </a:r>
            <a:r>
              <a:rPr lang="en-US" sz="2715" i="1" dirty="0">
                <a:latin typeface="Arial" panose="020B0604020202020204" pitchFamily="34" charset="0"/>
                <a:cs typeface="Arial" panose="020B0604020202020204" pitchFamily="34" charset="0"/>
              </a:rPr>
              <a:t>advertisement/</a:t>
            </a:r>
            <a:r>
              <a:rPr lang="fr-FR" sz="2715" i="1" dirty="0">
                <a:latin typeface="Arial" panose="020B0604020202020204" pitchFamily="34" charset="0"/>
              </a:rPr>
              <a:t>publicité]</a:t>
            </a:r>
          </a:p>
          <a:p>
            <a:pPr>
              <a:lnSpc>
                <a:spcPts val="3258"/>
              </a:lnSpc>
            </a:pPr>
            <a:endParaRPr lang="fr-FR" sz="2715" dirty="0">
              <a:latin typeface="Arial" panose="020B0604020202020204" pitchFamily="34" charset="0"/>
              <a:cs typeface="Arial" panose="020B0604020202020204" pitchFamily="34" charset="0"/>
            </a:endParaRPr>
          </a:p>
          <a:p>
            <a:pPr>
              <a:lnSpc>
                <a:spcPts val="3258"/>
              </a:lnSpc>
            </a:pPr>
            <a:r>
              <a:rPr lang="en-US" sz="3000" dirty="0">
                <a:latin typeface="Arial" panose="020B0604020202020204" pitchFamily="34" charset="0"/>
                <a:cs typeface="Arial" panose="020B0604020202020204" pitchFamily="34" charset="0"/>
              </a:rPr>
              <a:t>The individual offering to provide immigration assistance services is not an attorney licensed to practice law or accredited by the United States Department of Justice to provide representation before the United States Citizenship and Immigration Services, the Executive Office for Immigration Review, the Department of Homeland Security, the Department of Justice, the Department of Labor, the Department of State, or any immigration authorities and may not give legal advice or accept fees for legal advice.</a:t>
            </a:r>
          </a:p>
          <a:p>
            <a:pPr>
              <a:lnSpc>
                <a:spcPts val="3258"/>
              </a:lnSpc>
            </a:pPr>
            <a:endParaRPr lang="fr-FR" sz="2715" dirty="0">
              <a:latin typeface="Arial" panose="020B0604020202020204" pitchFamily="34" charset="0"/>
              <a:cs typeface="Arial" panose="020B0604020202020204" pitchFamily="34" charset="0"/>
            </a:endParaRPr>
          </a:p>
          <a:p>
            <a:pPr>
              <a:lnSpc>
                <a:spcPts val="3258"/>
              </a:lnSpc>
            </a:pPr>
            <a:r>
              <a:rPr lang="fr-FR" sz="3000" dirty="0">
                <a:latin typeface="Arial" panose="020B0604020202020204" pitchFamily="34" charset="0"/>
              </a:rPr>
              <a:t>La personne qui offre des servies d'aide à l'immigration n'est pas un avocat titulaire d'une licence lui permettant de pratiquer le droit ou accrédité par le United States Department of Justice et n'est pas autorisé à vous représenter devant les bureaux </a:t>
            </a:r>
            <a:r>
              <a:rPr lang="en-CA" sz="3000" dirty="0">
                <a:latin typeface="Arial" panose="020B0604020202020204" pitchFamily="34" charset="0"/>
              </a:rPr>
              <a:t>United States Citizenship </a:t>
            </a:r>
          </a:p>
          <a:p>
            <a:pPr>
              <a:lnSpc>
                <a:spcPts val="3258"/>
              </a:lnSpc>
            </a:pPr>
            <a:r>
              <a:rPr lang="en-CA" sz="3000" dirty="0">
                <a:latin typeface="Arial" panose="020B0604020202020204" pitchFamily="34" charset="0"/>
              </a:rPr>
              <a:t>and Immigration Services</a:t>
            </a:r>
            <a:r>
              <a:rPr lang="fr-FR" sz="3000" dirty="0">
                <a:latin typeface="Arial" panose="020B0604020202020204" pitchFamily="34" charset="0"/>
              </a:rPr>
              <a:t>, du Executive Office </a:t>
            </a:r>
          </a:p>
          <a:p>
            <a:pPr>
              <a:lnSpc>
                <a:spcPts val="3258"/>
              </a:lnSpc>
            </a:pPr>
            <a:r>
              <a:rPr lang="fr-FR" sz="3000" dirty="0">
                <a:latin typeface="Arial" panose="020B0604020202020204" pitchFamily="34" charset="0"/>
              </a:rPr>
              <a:t>for Immigration Review, du Department of Homeland Security, du Department of Justice, </a:t>
            </a:r>
          </a:p>
          <a:p>
            <a:pPr>
              <a:lnSpc>
                <a:spcPts val="3258"/>
              </a:lnSpc>
            </a:pPr>
            <a:r>
              <a:rPr lang="fr-FR" sz="3000" dirty="0">
                <a:latin typeface="Arial" panose="020B0604020202020204" pitchFamily="34" charset="0"/>
              </a:rPr>
              <a:t>du Department of Labor, du </a:t>
            </a:r>
            <a:r>
              <a:rPr lang="fr-FR" sz="3000" dirty="0" smtClean="0">
                <a:latin typeface="Arial" panose="020B0604020202020204" pitchFamily="34" charset="0"/>
              </a:rPr>
              <a:t>Department </a:t>
            </a:r>
            <a:r>
              <a:rPr lang="fr-FR" sz="3000" dirty="0">
                <a:latin typeface="Arial" panose="020B0604020202020204" pitchFamily="34" charset="0"/>
              </a:rPr>
              <a:t>of </a:t>
            </a:r>
          </a:p>
          <a:p>
            <a:pPr>
              <a:lnSpc>
                <a:spcPts val="3258"/>
              </a:lnSpc>
            </a:pPr>
            <a:r>
              <a:rPr lang="fr-FR" sz="3000" dirty="0">
                <a:latin typeface="Arial" panose="020B0604020202020204" pitchFamily="34" charset="0"/>
              </a:rPr>
              <a:t>State ou devant tout autre organisme en charge de l'immigration et ne peut vous offrir des conseils juridiques ou accepter des frais pour </a:t>
            </a:r>
          </a:p>
          <a:p>
            <a:pPr>
              <a:lnSpc>
                <a:spcPts val="3258"/>
              </a:lnSpc>
            </a:pPr>
            <a:r>
              <a:rPr lang="fr-FR" sz="3000" dirty="0">
                <a:latin typeface="Arial" panose="020B0604020202020204" pitchFamily="34" charset="0"/>
              </a:rPr>
              <a:t>les conseils juridiques.</a:t>
            </a:r>
            <a:endParaRPr lang="fr-FR" sz="3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75978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TotalTime>
  <Words>130</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NYC DCA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halpind</dc:creator>
  <cp:lastModifiedBy>halpind</cp:lastModifiedBy>
  <cp:revision>16</cp:revision>
  <dcterms:created xsi:type="dcterms:W3CDTF">2018-02-27T18:25:33Z</dcterms:created>
  <dcterms:modified xsi:type="dcterms:W3CDTF">2018-06-25T22:05:24Z</dcterms:modified>
</cp:coreProperties>
</file>