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15544800"/>
  <p:notesSz cx="6858000" cy="9144000"/>
  <p:defaultText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4896">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1" d="100"/>
          <a:sy n="51" d="100"/>
        </p:scale>
        <p:origin x="-1560" y="-48"/>
      </p:cViewPr>
      <p:guideLst>
        <p:guide orient="horz" pos="4896"/>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4828964"/>
            <a:ext cx="8549640" cy="3332057"/>
          </a:xfrm>
        </p:spPr>
        <p:txBody>
          <a:bodyPr/>
          <a:lstStyle/>
          <a:p>
            <a:r>
              <a:rPr lang="en-US"/>
              <a:t>Click to edit Master title style</a:t>
            </a:r>
          </a:p>
        </p:txBody>
      </p:sp>
      <p:sp>
        <p:nvSpPr>
          <p:cNvPr id="3" name="Subtitle 2"/>
          <p:cNvSpPr>
            <a:spLocks noGrp="1"/>
          </p:cNvSpPr>
          <p:nvPr>
            <p:ph type="subTitle" idx="1"/>
          </p:nvPr>
        </p:nvSpPr>
        <p:spPr>
          <a:xfrm>
            <a:off x="1508760" y="8808720"/>
            <a:ext cx="7040880" cy="3972560"/>
          </a:xfrm>
        </p:spPr>
        <p:txBody>
          <a:bodyPr/>
          <a:lstStyle>
            <a:lvl1pPr marL="0" indent="0" algn="ctr">
              <a:buNone/>
              <a:defRPr>
                <a:solidFill>
                  <a:schemeClr val="tx1">
                    <a:tint val="75000"/>
                  </a:schemeClr>
                </a:solidFill>
              </a:defRPr>
            </a:lvl1pPr>
            <a:lvl2pPr marL="731520" indent="0" algn="ctr">
              <a:buNone/>
              <a:defRPr>
                <a:solidFill>
                  <a:schemeClr val="tx1">
                    <a:tint val="75000"/>
                  </a:schemeClr>
                </a:solidFill>
              </a:defRPr>
            </a:lvl2pPr>
            <a:lvl3pPr marL="1463040" indent="0" algn="ctr">
              <a:buNone/>
              <a:defRPr>
                <a:solidFill>
                  <a:schemeClr val="tx1">
                    <a:tint val="75000"/>
                  </a:schemeClr>
                </a:solidFill>
              </a:defRPr>
            </a:lvl3pPr>
            <a:lvl4pPr marL="2194560" indent="0" algn="ctr">
              <a:buNone/>
              <a:defRPr>
                <a:solidFill>
                  <a:schemeClr val="tx1">
                    <a:tint val="75000"/>
                  </a:schemeClr>
                </a:solidFill>
              </a:defRPr>
            </a:lvl4pPr>
            <a:lvl5pPr marL="2926080" indent="0" algn="ctr">
              <a:buNone/>
              <a:defRPr>
                <a:solidFill>
                  <a:schemeClr val="tx1">
                    <a:tint val="75000"/>
                  </a:schemeClr>
                </a:solidFill>
              </a:defRPr>
            </a:lvl5pPr>
            <a:lvl6pPr marL="3657600" indent="0" algn="ctr">
              <a:buNone/>
              <a:defRPr>
                <a:solidFill>
                  <a:schemeClr val="tx1">
                    <a:tint val="75000"/>
                  </a:schemeClr>
                </a:solidFill>
              </a:defRPr>
            </a:lvl6pPr>
            <a:lvl7pPr marL="4389120" indent="0" algn="ctr">
              <a:buNone/>
              <a:defRPr>
                <a:solidFill>
                  <a:schemeClr val="tx1">
                    <a:tint val="75000"/>
                  </a:schemeClr>
                </a:solidFill>
              </a:defRPr>
            </a:lvl7pPr>
            <a:lvl8pPr marL="5120640" indent="0" algn="ctr">
              <a:buNone/>
              <a:defRPr>
                <a:solidFill>
                  <a:schemeClr val="tx1">
                    <a:tint val="75000"/>
                  </a:schemeClr>
                </a:solidFill>
              </a:defRPr>
            </a:lvl8pPr>
            <a:lvl9pPr marL="58521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869361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412901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1410548"/>
            <a:ext cx="2488407" cy="3006407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1410548"/>
            <a:ext cx="7301071" cy="300640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2763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842093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9988974"/>
            <a:ext cx="8549640" cy="308737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794544" y="6588551"/>
            <a:ext cx="8549640" cy="3400424"/>
          </a:xfrm>
        </p:spPr>
        <p:txBody>
          <a:bodyPr anchor="b"/>
          <a:lstStyle>
            <a:lvl1pPr marL="0" indent="0">
              <a:buNone/>
              <a:defRPr sz="3200">
                <a:solidFill>
                  <a:schemeClr val="tx1">
                    <a:tint val="75000"/>
                  </a:schemeClr>
                </a:solidFill>
              </a:defRPr>
            </a:lvl1pPr>
            <a:lvl2pPr marL="731520" indent="0">
              <a:buNone/>
              <a:defRPr sz="2900">
                <a:solidFill>
                  <a:schemeClr val="tx1">
                    <a:tint val="75000"/>
                  </a:schemeClr>
                </a:solidFill>
              </a:defRPr>
            </a:lvl2pPr>
            <a:lvl3pPr marL="1463040" indent="0">
              <a:buNone/>
              <a:defRPr sz="2600">
                <a:solidFill>
                  <a:schemeClr val="tx1">
                    <a:tint val="75000"/>
                  </a:schemeClr>
                </a:solidFill>
              </a:defRPr>
            </a:lvl3pPr>
            <a:lvl4pPr marL="2194560" indent="0">
              <a:buNone/>
              <a:defRPr sz="2200">
                <a:solidFill>
                  <a:schemeClr val="tx1">
                    <a:tint val="75000"/>
                  </a:schemeClr>
                </a:solidFill>
              </a:defRPr>
            </a:lvl4pPr>
            <a:lvl5pPr marL="2926080" indent="0">
              <a:buNone/>
              <a:defRPr sz="2200">
                <a:solidFill>
                  <a:schemeClr val="tx1">
                    <a:tint val="75000"/>
                  </a:schemeClr>
                </a:solidFill>
              </a:defRPr>
            </a:lvl5pPr>
            <a:lvl6pPr marL="3657600" indent="0">
              <a:buNone/>
              <a:defRPr sz="2200">
                <a:solidFill>
                  <a:schemeClr val="tx1">
                    <a:tint val="75000"/>
                  </a:schemeClr>
                </a:solidFill>
              </a:defRPr>
            </a:lvl6pPr>
            <a:lvl7pPr marL="4389120" indent="0">
              <a:buNone/>
              <a:defRPr sz="2200">
                <a:solidFill>
                  <a:schemeClr val="tx1">
                    <a:tint val="75000"/>
                  </a:schemeClr>
                </a:solidFill>
              </a:defRPr>
            </a:lvl7pPr>
            <a:lvl8pPr marL="5120640" indent="0">
              <a:buNone/>
              <a:defRPr sz="2200">
                <a:solidFill>
                  <a:schemeClr val="tx1">
                    <a:tint val="75000"/>
                  </a:schemeClr>
                </a:solidFill>
              </a:defRPr>
            </a:lvl8pPr>
            <a:lvl9pPr marL="5852160"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599327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8222194"/>
            <a:ext cx="4894738"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8222194"/>
            <a:ext cx="4894739" cy="23252430"/>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216469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622513"/>
            <a:ext cx="9052560" cy="259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3479590"/>
            <a:ext cx="4444207"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4" name="Content Placeholder 3"/>
          <p:cNvSpPr>
            <a:spLocks noGrp="1"/>
          </p:cNvSpPr>
          <p:nvPr>
            <p:ph sz="half" idx="2"/>
          </p:nvPr>
        </p:nvSpPr>
        <p:spPr>
          <a:xfrm>
            <a:off x="502920" y="4929717"/>
            <a:ext cx="4444207"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3479590"/>
            <a:ext cx="4445953" cy="1450127"/>
          </a:xfrm>
        </p:spPr>
        <p:txBody>
          <a:bodyPr anchor="b"/>
          <a:lstStyle>
            <a:lvl1pPr marL="0" indent="0">
              <a:buNone/>
              <a:defRPr sz="3800" b="1"/>
            </a:lvl1pPr>
            <a:lvl2pPr marL="731520" indent="0">
              <a:buNone/>
              <a:defRPr sz="3200" b="1"/>
            </a:lvl2pPr>
            <a:lvl3pPr marL="1463040" indent="0">
              <a:buNone/>
              <a:defRPr sz="2900" b="1"/>
            </a:lvl3pPr>
            <a:lvl4pPr marL="2194560" indent="0">
              <a:buNone/>
              <a:defRPr sz="2600" b="1"/>
            </a:lvl4pPr>
            <a:lvl5pPr marL="2926080" indent="0">
              <a:buNone/>
              <a:defRPr sz="2600" b="1"/>
            </a:lvl5pPr>
            <a:lvl6pPr marL="3657600" indent="0">
              <a:buNone/>
              <a:defRPr sz="2600" b="1"/>
            </a:lvl6pPr>
            <a:lvl7pPr marL="4389120" indent="0">
              <a:buNone/>
              <a:defRPr sz="2600" b="1"/>
            </a:lvl7pPr>
            <a:lvl8pPr marL="5120640" indent="0">
              <a:buNone/>
              <a:defRPr sz="2600" b="1"/>
            </a:lvl8pPr>
            <a:lvl9pPr marL="5852160" indent="0">
              <a:buNone/>
              <a:defRPr sz="2600" b="1"/>
            </a:lvl9pPr>
          </a:lstStyle>
          <a:p>
            <a:pPr lvl="0"/>
            <a:r>
              <a:rPr lang="en-US"/>
              <a:t>Click to edit Master text styles</a:t>
            </a:r>
          </a:p>
        </p:txBody>
      </p:sp>
      <p:sp>
        <p:nvSpPr>
          <p:cNvPr id="6" name="Content Placeholder 5"/>
          <p:cNvSpPr>
            <a:spLocks noGrp="1"/>
          </p:cNvSpPr>
          <p:nvPr>
            <p:ph sz="quarter" idx="4"/>
          </p:nvPr>
        </p:nvSpPr>
        <p:spPr>
          <a:xfrm>
            <a:off x="5109528" y="4929717"/>
            <a:ext cx="4445953" cy="8956253"/>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959924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71294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3302730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618913"/>
            <a:ext cx="3309144" cy="263398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3932555" y="618915"/>
            <a:ext cx="5622925" cy="13267056"/>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3252895"/>
            <a:ext cx="3309144" cy="10633076"/>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605526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10881360"/>
            <a:ext cx="6035040" cy="1284606"/>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1971517" y="1388957"/>
            <a:ext cx="6035040" cy="9326880"/>
          </a:xfrm>
        </p:spPr>
        <p:txBody>
          <a:bodyPr/>
          <a:lstStyle>
            <a:lvl1pPr marL="0" indent="0">
              <a:buNone/>
              <a:defRPr sz="5100"/>
            </a:lvl1pPr>
            <a:lvl2pPr marL="731520" indent="0">
              <a:buNone/>
              <a:defRPr sz="4500"/>
            </a:lvl2pPr>
            <a:lvl3pPr marL="1463040" indent="0">
              <a:buNone/>
              <a:defRPr sz="3800"/>
            </a:lvl3pPr>
            <a:lvl4pPr marL="2194560" indent="0">
              <a:buNone/>
              <a:defRPr sz="3200"/>
            </a:lvl4pPr>
            <a:lvl5pPr marL="2926080" indent="0">
              <a:buNone/>
              <a:defRPr sz="3200"/>
            </a:lvl5pPr>
            <a:lvl6pPr marL="3657600" indent="0">
              <a:buNone/>
              <a:defRPr sz="3200"/>
            </a:lvl6pPr>
            <a:lvl7pPr marL="4389120" indent="0">
              <a:buNone/>
              <a:defRPr sz="3200"/>
            </a:lvl7pPr>
            <a:lvl8pPr marL="5120640" indent="0">
              <a:buNone/>
              <a:defRPr sz="3200"/>
            </a:lvl8pPr>
            <a:lvl9pPr marL="5852160" indent="0">
              <a:buNone/>
              <a:defRPr sz="3200"/>
            </a:lvl9pPr>
          </a:lstStyle>
          <a:p>
            <a:endParaRPr lang="en-US" dirty="0"/>
          </a:p>
        </p:txBody>
      </p:sp>
      <p:sp>
        <p:nvSpPr>
          <p:cNvPr id="4" name="Text Placeholder 3"/>
          <p:cNvSpPr>
            <a:spLocks noGrp="1"/>
          </p:cNvSpPr>
          <p:nvPr>
            <p:ph type="body" sz="half" idx="2"/>
          </p:nvPr>
        </p:nvSpPr>
        <p:spPr>
          <a:xfrm>
            <a:off x="1971517" y="12165966"/>
            <a:ext cx="6035040" cy="1824354"/>
          </a:xfrm>
        </p:spPr>
        <p:txBody>
          <a:bodyPr/>
          <a:lstStyle>
            <a:lvl1pPr marL="0" indent="0">
              <a:buNone/>
              <a:defRPr sz="2200"/>
            </a:lvl1pPr>
            <a:lvl2pPr marL="731520" indent="0">
              <a:buNone/>
              <a:defRPr sz="1900"/>
            </a:lvl2pPr>
            <a:lvl3pPr marL="1463040" indent="0">
              <a:buNone/>
              <a:defRPr sz="1600"/>
            </a:lvl3pPr>
            <a:lvl4pPr marL="2194560" indent="0">
              <a:buNone/>
              <a:defRPr sz="1400"/>
            </a:lvl4pPr>
            <a:lvl5pPr marL="2926080" indent="0">
              <a:buNone/>
              <a:defRPr sz="1400"/>
            </a:lvl5pPr>
            <a:lvl6pPr marL="3657600" indent="0">
              <a:buNone/>
              <a:defRPr sz="1400"/>
            </a:lvl6pPr>
            <a:lvl7pPr marL="4389120" indent="0">
              <a:buNone/>
              <a:defRPr sz="1400"/>
            </a:lvl7pPr>
            <a:lvl8pPr marL="5120640" indent="0">
              <a:buNone/>
              <a:defRPr sz="1400"/>
            </a:lvl8pPr>
            <a:lvl9pPr marL="585216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83D12C2-B43D-4263-9178-FDC45D30D155}" type="datetimeFigureOut">
              <a:rPr lang="en-US" smtClean="0"/>
              <a:t>6/25/2018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6C8CA0-2DBD-4CDF-9340-2D21DA7EFF45}" type="slidenum">
              <a:rPr lang="en-US" smtClean="0"/>
              <a:t>‹#›</a:t>
            </a:fld>
            <a:endParaRPr lang="en-US" dirty="0"/>
          </a:p>
        </p:txBody>
      </p:sp>
    </p:spTree>
    <p:extLst>
      <p:ext uri="{BB962C8B-B14F-4D97-AF65-F5344CB8AC3E}">
        <p14:creationId xmlns:p14="http://schemas.microsoft.com/office/powerpoint/2010/main" val="1561947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622513"/>
            <a:ext cx="9052560" cy="2590800"/>
          </a:xfrm>
          <a:prstGeom prst="rect">
            <a:avLst/>
          </a:prstGeom>
        </p:spPr>
        <p:txBody>
          <a:bodyPr vert="horz" lIns="146304" tIns="73152" rIns="146304" bIns="73152" rtlCol="0" anchor="ctr">
            <a:normAutofit/>
          </a:bodyPr>
          <a:lstStyle/>
          <a:p>
            <a:r>
              <a:rPr lang="en-US"/>
              <a:t>Click to edit Master title style</a:t>
            </a:r>
          </a:p>
        </p:txBody>
      </p:sp>
      <p:sp>
        <p:nvSpPr>
          <p:cNvPr id="3" name="Text Placeholder 2"/>
          <p:cNvSpPr>
            <a:spLocks noGrp="1"/>
          </p:cNvSpPr>
          <p:nvPr>
            <p:ph type="body" idx="1"/>
          </p:nvPr>
        </p:nvSpPr>
        <p:spPr>
          <a:xfrm>
            <a:off x="502920" y="3627121"/>
            <a:ext cx="9052560" cy="10258849"/>
          </a:xfrm>
          <a:prstGeom prst="rect">
            <a:avLst/>
          </a:prstGeom>
        </p:spPr>
        <p:txBody>
          <a:bodyPr vert="horz" lIns="146304" tIns="73152" rIns="146304" bIns="7315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14407728"/>
            <a:ext cx="2346960" cy="827617"/>
          </a:xfrm>
          <a:prstGeom prst="rect">
            <a:avLst/>
          </a:prstGeom>
        </p:spPr>
        <p:txBody>
          <a:bodyPr vert="horz" lIns="146304" tIns="73152" rIns="146304" bIns="73152" rtlCol="0" anchor="ctr"/>
          <a:lstStyle>
            <a:lvl1pPr algn="l">
              <a:defRPr sz="1900">
                <a:solidFill>
                  <a:schemeClr val="tx1">
                    <a:tint val="75000"/>
                  </a:schemeClr>
                </a:solidFill>
              </a:defRPr>
            </a:lvl1pPr>
          </a:lstStyle>
          <a:p>
            <a:fld id="{C83D12C2-B43D-4263-9178-FDC45D30D155}" type="datetimeFigureOut">
              <a:rPr lang="en-US" smtClean="0"/>
              <a:t>6/25/2018</a:t>
            </a:fld>
            <a:endParaRPr lang="en-US" dirty="0"/>
          </a:p>
        </p:txBody>
      </p:sp>
      <p:sp>
        <p:nvSpPr>
          <p:cNvPr id="5" name="Footer Placeholder 4"/>
          <p:cNvSpPr>
            <a:spLocks noGrp="1"/>
          </p:cNvSpPr>
          <p:nvPr>
            <p:ph type="ftr" sz="quarter" idx="3"/>
          </p:nvPr>
        </p:nvSpPr>
        <p:spPr>
          <a:xfrm>
            <a:off x="3436620" y="14407728"/>
            <a:ext cx="3185160" cy="827617"/>
          </a:xfrm>
          <a:prstGeom prst="rect">
            <a:avLst/>
          </a:prstGeom>
        </p:spPr>
        <p:txBody>
          <a:bodyPr vert="horz" lIns="146304" tIns="73152" rIns="146304" bIns="73152" rtlCol="0" anchor="ctr"/>
          <a:lstStyle>
            <a:lvl1pPr algn="ctr">
              <a:defRPr sz="1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208520" y="14407728"/>
            <a:ext cx="2346960" cy="827617"/>
          </a:xfrm>
          <a:prstGeom prst="rect">
            <a:avLst/>
          </a:prstGeom>
        </p:spPr>
        <p:txBody>
          <a:bodyPr vert="horz" lIns="146304" tIns="73152" rIns="146304" bIns="73152" rtlCol="0" anchor="ctr"/>
          <a:lstStyle>
            <a:lvl1pPr algn="r">
              <a:defRPr sz="1900">
                <a:solidFill>
                  <a:schemeClr val="tx1">
                    <a:tint val="75000"/>
                  </a:schemeClr>
                </a:solidFill>
              </a:defRPr>
            </a:lvl1pPr>
          </a:lstStyle>
          <a:p>
            <a:fld id="{DD6C8CA0-2DBD-4CDF-9340-2D21DA7EFF45}" type="slidenum">
              <a:rPr lang="en-US" smtClean="0"/>
              <a:t>‹#›</a:t>
            </a:fld>
            <a:endParaRPr lang="en-US" dirty="0"/>
          </a:p>
        </p:txBody>
      </p:sp>
    </p:spTree>
    <p:extLst>
      <p:ext uri="{BB962C8B-B14F-4D97-AF65-F5344CB8AC3E}">
        <p14:creationId xmlns:p14="http://schemas.microsoft.com/office/powerpoint/2010/main" val="243290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3040" rtl="0" eaLnBrk="1" latinLnBrk="0" hangingPunct="1">
        <a:spcBef>
          <a:spcPct val="0"/>
        </a:spcBef>
        <a:buNone/>
        <a:defRPr sz="7000" kern="1200">
          <a:solidFill>
            <a:schemeClr val="tx1"/>
          </a:solidFill>
          <a:latin typeface="+mj-lt"/>
          <a:ea typeface="+mj-ea"/>
          <a:cs typeface="+mj-cs"/>
        </a:defRPr>
      </a:lvl1pPr>
    </p:titleStyle>
    <p:bodyStyle>
      <a:lvl1pPr marL="548640" indent="-548640" algn="l" defTabSz="1463040"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720" indent="-457200" algn="l" defTabSz="146304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800" indent="-365760" algn="l" defTabSz="146304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603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84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336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488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640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7920" indent="-365760" algn="l" defTabSz="14630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463040" rtl="0" eaLnBrk="1" latinLnBrk="0" hangingPunct="1">
        <a:defRPr sz="2900" kern="1200">
          <a:solidFill>
            <a:schemeClr val="tx1"/>
          </a:solidFill>
          <a:latin typeface="+mn-lt"/>
          <a:ea typeface="+mn-ea"/>
          <a:cs typeface="+mn-cs"/>
        </a:defRPr>
      </a:lvl1pPr>
      <a:lvl2pPr marL="731520" algn="l" defTabSz="1463040" rtl="0" eaLnBrk="1" latinLnBrk="0" hangingPunct="1">
        <a:defRPr sz="2900" kern="1200">
          <a:solidFill>
            <a:schemeClr val="tx1"/>
          </a:solidFill>
          <a:latin typeface="+mn-lt"/>
          <a:ea typeface="+mn-ea"/>
          <a:cs typeface="+mn-cs"/>
        </a:defRPr>
      </a:lvl2pPr>
      <a:lvl3pPr marL="1463040" algn="l" defTabSz="1463040" rtl="0" eaLnBrk="1" latinLnBrk="0" hangingPunct="1">
        <a:defRPr sz="2900" kern="1200">
          <a:solidFill>
            <a:schemeClr val="tx1"/>
          </a:solidFill>
          <a:latin typeface="+mn-lt"/>
          <a:ea typeface="+mn-ea"/>
          <a:cs typeface="+mn-cs"/>
        </a:defRPr>
      </a:lvl3pPr>
      <a:lvl4pPr marL="2194560" algn="l" defTabSz="1463040" rtl="0" eaLnBrk="1" latinLnBrk="0" hangingPunct="1">
        <a:defRPr sz="2900" kern="1200">
          <a:solidFill>
            <a:schemeClr val="tx1"/>
          </a:solidFill>
          <a:latin typeface="+mn-lt"/>
          <a:ea typeface="+mn-ea"/>
          <a:cs typeface="+mn-cs"/>
        </a:defRPr>
      </a:lvl4pPr>
      <a:lvl5pPr marL="2926080" algn="l" defTabSz="1463040" rtl="0" eaLnBrk="1" latinLnBrk="0" hangingPunct="1">
        <a:defRPr sz="2900" kern="1200">
          <a:solidFill>
            <a:schemeClr val="tx1"/>
          </a:solidFill>
          <a:latin typeface="+mn-lt"/>
          <a:ea typeface="+mn-ea"/>
          <a:cs typeface="+mn-cs"/>
        </a:defRPr>
      </a:lvl5pPr>
      <a:lvl6pPr marL="3657600" algn="l" defTabSz="1463040" rtl="0" eaLnBrk="1" latinLnBrk="0" hangingPunct="1">
        <a:defRPr sz="2900" kern="1200">
          <a:solidFill>
            <a:schemeClr val="tx1"/>
          </a:solidFill>
          <a:latin typeface="+mn-lt"/>
          <a:ea typeface="+mn-ea"/>
          <a:cs typeface="+mn-cs"/>
        </a:defRPr>
      </a:lvl6pPr>
      <a:lvl7pPr marL="4389120" algn="l" defTabSz="1463040" rtl="0" eaLnBrk="1" latinLnBrk="0" hangingPunct="1">
        <a:defRPr sz="2900" kern="1200">
          <a:solidFill>
            <a:schemeClr val="tx1"/>
          </a:solidFill>
          <a:latin typeface="+mn-lt"/>
          <a:ea typeface="+mn-ea"/>
          <a:cs typeface="+mn-cs"/>
        </a:defRPr>
      </a:lvl7pPr>
      <a:lvl8pPr marL="5120640" algn="l" defTabSz="1463040" rtl="0" eaLnBrk="1" latinLnBrk="0" hangingPunct="1">
        <a:defRPr sz="2900" kern="1200">
          <a:solidFill>
            <a:schemeClr val="tx1"/>
          </a:solidFill>
          <a:latin typeface="+mn-lt"/>
          <a:ea typeface="+mn-ea"/>
          <a:cs typeface="+mn-cs"/>
        </a:defRPr>
      </a:lvl8pPr>
      <a:lvl9pPr marL="5852160" algn="l" defTabSz="146304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914400"/>
            <a:ext cx="9144000" cy="12663980"/>
          </a:xfrm>
          <a:prstGeom prst="rect">
            <a:avLst/>
          </a:prstGeom>
          <a:noFill/>
        </p:spPr>
        <p:txBody>
          <a:bodyPr wrap="square" lIns="146304" tIns="73152" rIns="146304" bIns="73152" rtlCol="0">
            <a:spAutoFit/>
          </a:bodyPr>
          <a:lstStyle/>
          <a:p>
            <a:pPr>
              <a:lnSpc>
                <a:spcPts val="4500"/>
              </a:lnSpc>
            </a:pPr>
            <a:r>
              <a:rPr lang="zh-TW" sz="3000" i="1" dirty="0">
                <a:latin typeface="PMingLiU"/>
                <a:cs typeface="PMingLiU"/>
              </a:rPr>
              <a:t>[</a:t>
            </a:r>
            <a:r>
              <a:rPr lang="en-US" sz="3000" i="1" dirty="0">
                <a:latin typeface="Arial" panose="020B0604020202020204" pitchFamily="34" charset="0"/>
                <a:cs typeface="Arial" panose="020B0604020202020204" pitchFamily="34" charset="0"/>
              </a:rPr>
              <a:t>Required notice with any advertisement</a:t>
            </a:r>
            <a:r>
              <a:rPr lang="en-US" sz="3000" i="1" dirty="0" smtClean="0">
                <a:latin typeface="Arial" panose="020B0604020202020204" pitchFamily="34" charset="0"/>
                <a:cs typeface="Arial" panose="020B0604020202020204" pitchFamily="34" charset="0"/>
              </a:rPr>
              <a:t>/</a:t>
            </a:r>
          </a:p>
          <a:p>
            <a:pPr>
              <a:lnSpc>
                <a:spcPts val="4500"/>
              </a:lnSpc>
            </a:pPr>
            <a:r>
              <a:rPr lang="zh-TW" sz="3000" i="1" dirty="0" smtClean="0">
                <a:latin typeface="PMingLiU"/>
                <a:cs typeface="PMingLiU"/>
              </a:rPr>
              <a:t>所</a:t>
            </a:r>
            <a:r>
              <a:rPr lang="zh-TW" sz="3000" i="1" dirty="0">
                <a:latin typeface="PMingLiU"/>
                <a:cs typeface="PMingLiU"/>
              </a:rPr>
              <a:t>有廣告的必須通知</a:t>
            </a:r>
            <a:r>
              <a:rPr lang="en-US" altLang="zh-TW" sz="3000" i="1" dirty="0">
                <a:latin typeface="PMingLiU"/>
                <a:cs typeface="PMingLiU"/>
              </a:rPr>
              <a:t>:</a:t>
            </a:r>
            <a:r>
              <a:rPr lang="zh-TW" sz="3000" i="1" dirty="0">
                <a:latin typeface="PMingLiU"/>
                <a:cs typeface="PMingLiU"/>
              </a:rPr>
              <a:t>]</a:t>
            </a:r>
          </a:p>
          <a:p>
            <a:pPr>
              <a:lnSpc>
                <a:spcPts val="4500"/>
              </a:lnSpc>
            </a:pPr>
            <a:endParaRPr lang="zh-TW" sz="3000" dirty="0">
              <a:latin typeface="PMingLiU"/>
              <a:cs typeface="PMingLiU"/>
            </a:endParaRPr>
          </a:p>
          <a:p>
            <a:pPr>
              <a:lnSpc>
                <a:spcPts val="4500"/>
              </a:lnSpc>
            </a:pPr>
            <a:r>
              <a:rPr lang="zh-TW" sz="3000" i="1" dirty="0">
                <a:latin typeface="PMingLiU"/>
                <a:cs typeface="PMingLiU"/>
              </a:rPr>
              <a:t>[</a:t>
            </a:r>
            <a:r>
              <a:rPr lang="en-US" sz="3000" i="1" dirty="0">
                <a:latin typeface="Arial" panose="020B0604020202020204" pitchFamily="34" charset="0"/>
                <a:cs typeface="Arial" panose="020B0604020202020204" pitchFamily="34" charset="0"/>
              </a:rPr>
              <a:t>advertisement/</a:t>
            </a:r>
            <a:r>
              <a:rPr lang="zh-TW" sz="3000" i="1" dirty="0">
                <a:latin typeface="PMingLiU"/>
                <a:cs typeface="PMingLiU"/>
              </a:rPr>
              <a:t>廣告]</a:t>
            </a:r>
          </a:p>
          <a:p>
            <a:pPr>
              <a:lnSpc>
                <a:spcPts val="3600"/>
              </a:lnSpc>
            </a:pPr>
            <a:endParaRPr lang="zh-TW" sz="3000" dirty="0">
              <a:latin typeface="PMingLiU"/>
              <a:cs typeface="PMingLiU"/>
            </a:endParaRPr>
          </a:p>
          <a:p>
            <a:pPr>
              <a:lnSpc>
                <a:spcPts val="3600"/>
              </a:lnSpc>
            </a:pPr>
            <a:r>
              <a:rPr lang="en-US" sz="3000" dirty="0">
                <a:latin typeface="Arial" panose="020B0604020202020204" pitchFamily="34" charset="0"/>
                <a:cs typeface="Arial" panose="020B0604020202020204" pitchFamily="34" charset="0"/>
              </a:rPr>
              <a:t>The individual offering to provide immigration assistance services is not an attorney licensed to practice law or accredited by the United States Department of Justice to provide representation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advice.</a:t>
            </a:r>
          </a:p>
          <a:p>
            <a:pPr>
              <a:lnSpc>
                <a:spcPts val="3600"/>
              </a:lnSpc>
            </a:pPr>
            <a:endParaRPr lang="en-US" altLang="zh-TW" sz="3000" i="1" dirty="0">
              <a:latin typeface="PMingLiU"/>
              <a:cs typeface="PMingLiU"/>
            </a:endParaRPr>
          </a:p>
          <a:p>
            <a:pPr>
              <a:spcAft>
                <a:spcPts val="800"/>
              </a:spcAft>
            </a:pPr>
            <a:r>
              <a:rPr lang="zh-TW" sz="3000" dirty="0">
                <a:latin typeface="Arial" panose="020B0604020202020204" pitchFamily="34" charset="0"/>
                <a:cs typeface="Arial" panose="020B0604020202020204" pitchFamily="34" charset="0"/>
              </a:rPr>
              <a:t>提供移民援助服務的個人不是被授權執業的律師或獲得 United States Department of Justice 認證的律</a:t>
            </a:r>
            <a:r>
              <a:rPr lang="zh-TW" altLang="en-US" sz="3000" dirty="0">
                <a:latin typeface="Arial" panose="020B0604020202020204" pitchFamily="34" charset="0"/>
                <a:cs typeface="Arial" panose="020B0604020202020204" pitchFamily="34" charset="0"/>
              </a:rPr>
              <a:t>師、不</a:t>
            </a:r>
            <a:r>
              <a:rPr lang="zh-TW" sz="3000" dirty="0">
                <a:latin typeface="Arial" panose="020B0604020202020204" pitchFamily="34" charset="0"/>
                <a:cs typeface="Arial" panose="020B0604020202020204" pitchFamily="34" charset="0"/>
              </a:rPr>
              <a:t>能在 United States Citizenship and Immigration Services、Executive Office for Immigration Review、Department of Homeland Security、Department of Justice、Department of Labor、Department of </a:t>
            </a:r>
            <a:r>
              <a:rPr lang="en-US" altLang="zh-TW" sz="3000" dirty="0">
                <a:latin typeface="Arial" panose="020B0604020202020204" pitchFamily="34" charset="0"/>
                <a:cs typeface="Arial" panose="020B0604020202020204" pitchFamily="34" charset="0"/>
              </a:rPr>
              <a:t>State</a:t>
            </a:r>
            <a:r>
              <a:rPr lang="zh-TW" altLang="en-US" sz="3000" dirty="0">
                <a:latin typeface="Arial" panose="020B0604020202020204" pitchFamily="34" charset="0"/>
                <a:cs typeface="Arial" panose="020B0604020202020204" pitchFamily="34" charset="0"/>
              </a:rPr>
              <a:t>、或</a:t>
            </a:r>
            <a:r>
              <a:rPr lang="zh-TW" sz="3000" dirty="0">
                <a:latin typeface="Arial" panose="020B0604020202020204" pitchFamily="34" charset="0"/>
                <a:cs typeface="Arial" panose="020B0604020202020204" pitchFamily="34" charset="0"/>
              </a:rPr>
              <a:t>任何移民相關機構提供法律代表服</a:t>
            </a:r>
            <a:r>
              <a:rPr lang="zh-TW" altLang="en-US" sz="3000" dirty="0">
                <a:latin typeface="Arial" panose="020B0604020202020204" pitchFamily="34" charset="0"/>
                <a:cs typeface="Arial" panose="020B0604020202020204" pitchFamily="34" charset="0"/>
              </a:rPr>
              <a:t>務、且</a:t>
            </a:r>
            <a:r>
              <a:rPr lang="zh-TW" sz="3000" dirty="0">
                <a:latin typeface="Arial" panose="020B0604020202020204" pitchFamily="34" charset="0"/>
                <a:cs typeface="Arial" panose="020B0604020202020204" pitchFamily="34" charset="0"/>
              </a:rPr>
              <a:t>不可以提供法律建議或通過提供法律建議收費。</a:t>
            </a:r>
          </a:p>
          <a:p>
            <a:pPr>
              <a:lnSpc>
                <a:spcPts val="4000"/>
              </a:lnSpc>
            </a:pPr>
            <a:endParaRPr lang="zh-TW" sz="3000" dirty="0">
              <a:latin typeface="PMingLiU"/>
              <a:cs typeface="PMingLiU"/>
            </a:endParaRPr>
          </a:p>
        </p:txBody>
      </p:sp>
    </p:spTree>
    <p:extLst>
      <p:ext uri="{BB962C8B-B14F-4D97-AF65-F5344CB8AC3E}">
        <p14:creationId xmlns:p14="http://schemas.microsoft.com/office/powerpoint/2010/main" val="3437597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204</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8</cp:revision>
  <dcterms:created xsi:type="dcterms:W3CDTF">2018-02-27T18:25:33Z</dcterms:created>
  <dcterms:modified xsi:type="dcterms:W3CDTF">2018-06-25T21:58:02Z</dcterms:modified>
</cp:coreProperties>
</file>