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2" r:id="rId5"/>
    <p:sldId id="256" r:id="rId6"/>
    <p:sldId id="270" r:id="rId7"/>
    <p:sldId id="257" r:id="rId8"/>
    <p:sldId id="258" r:id="rId9"/>
    <p:sldId id="269" r:id="rId10"/>
    <p:sldId id="259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1" r:id="rId19"/>
    <p:sldId id="260" r:id="rId20"/>
    <p:sldId id="26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AF0372-63D1-98C1-9DD9-651833BEC1B4}" name="Jessica Carnam" initials="JC" userId="S::jessica.carnam@empoweredhospitality.com::5e3fdb3a-26c7-4e5c-b210-56d11833ff4c" providerId="AD"/>
  <p188:author id="{8EEFD0B0-D801-7643-F9D0-11FBB8AAE3C3}" name="Laura Hennemuth" initials="LH" userId="S::laura.hennemuth@empoweredhospitality.com::2cd0ff7e-ef03-4cc3-b959-64aca00854b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41133E-1E44-CDA4-58BF-76206F4EADB4}" v="27" dt="2024-04-29T18:14:19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94662" autoAdjust="0"/>
  </p:normalViewPr>
  <p:slideViewPr>
    <p:cSldViewPr snapToGrid="0">
      <p:cViewPr varScale="1">
        <p:scale>
          <a:sx n="107" d="100"/>
          <a:sy n="107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Hennemuth" userId="S::laura.hennemuth@empoweredhospitality.com::2cd0ff7e-ef03-4cc3-b959-64aca00854b3" providerId="AD" clId="Web-{6941133E-1E44-CDA4-58BF-76206F4EADB4}"/>
    <pc:docChg chg="modSld">
      <pc:chgData name="Laura Hennemuth" userId="S::laura.hennemuth@empoweredhospitality.com::2cd0ff7e-ef03-4cc3-b959-64aca00854b3" providerId="AD" clId="Web-{6941133E-1E44-CDA4-58BF-76206F4EADB4}" dt="2024-04-29T18:14:18.634" v="25" actId="20577"/>
      <pc:docMkLst>
        <pc:docMk/>
      </pc:docMkLst>
      <pc:sldChg chg="delCm">
        <pc:chgData name="Laura Hennemuth" userId="S::laura.hennemuth@empoweredhospitality.com::2cd0ff7e-ef03-4cc3-b959-64aca00854b3" providerId="AD" clId="Web-{6941133E-1E44-CDA4-58BF-76206F4EADB4}" dt="2024-04-29T18:13:24.007" v="1"/>
        <pc:sldMkLst>
          <pc:docMk/>
          <pc:sldMk cId="1847164558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aura Hennemuth" userId="S::laura.hennemuth@empoweredhospitality.com::2cd0ff7e-ef03-4cc3-b959-64aca00854b3" providerId="AD" clId="Web-{6941133E-1E44-CDA4-58BF-76206F4EADB4}" dt="2024-04-29T18:13:24.007" v="1"/>
              <pc2:cmMkLst xmlns:pc2="http://schemas.microsoft.com/office/powerpoint/2019/9/main/command">
                <pc:docMk/>
                <pc:sldMk cId="1847164558" sldId="257"/>
                <pc2:cmMk id="{0C632183-36A8-4F09-AE11-A913C87F9452}"/>
              </pc2:cmMkLst>
            </pc226:cmChg>
            <pc226:cmChg xmlns:pc226="http://schemas.microsoft.com/office/powerpoint/2022/06/main/command" chg="del">
              <pc226:chgData name="Laura Hennemuth" userId="S::laura.hennemuth@empoweredhospitality.com::2cd0ff7e-ef03-4cc3-b959-64aca00854b3" providerId="AD" clId="Web-{6941133E-1E44-CDA4-58BF-76206F4EADB4}" dt="2024-04-29T18:13:23.397" v="0"/>
              <pc2:cmMkLst xmlns:pc2="http://schemas.microsoft.com/office/powerpoint/2019/9/main/command">
                <pc:docMk/>
                <pc:sldMk cId="1847164558" sldId="257"/>
                <pc2:cmMk id="{0DDD90C7-C780-4A1B-AD15-14ED72B26132}"/>
              </pc2:cmMkLst>
            </pc226:cmChg>
          </p:ext>
        </pc:extLst>
      </pc:sldChg>
      <pc:sldChg chg="addSp modSp">
        <pc:chgData name="Laura Hennemuth" userId="S::laura.hennemuth@empoweredhospitality.com::2cd0ff7e-ef03-4cc3-b959-64aca00854b3" providerId="AD" clId="Web-{6941133E-1E44-CDA4-58BF-76206F4EADB4}" dt="2024-04-29T18:14:18.634" v="25" actId="20577"/>
        <pc:sldMkLst>
          <pc:docMk/>
          <pc:sldMk cId="530854228" sldId="264"/>
        </pc:sldMkLst>
        <pc:spChg chg="add mod">
          <ac:chgData name="Laura Hennemuth" userId="S::laura.hennemuth@empoweredhospitality.com::2cd0ff7e-ef03-4cc3-b959-64aca00854b3" providerId="AD" clId="Web-{6941133E-1E44-CDA4-58BF-76206F4EADB4}" dt="2024-04-29T18:14:18.634" v="25" actId="20577"/>
          <ac:spMkLst>
            <pc:docMk/>
            <pc:sldMk cId="530854228" sldId="264"/>
            <ac:spMk id="5" creationId="{29988F64-7235-00B2-34E8-E831CB59E435}"/>
          </ac:spMkLst>
        </pc:spChg>
      </pc:sldChg>
    </pc:docChg>
  </pc:docChgLst>
  <pc:docChgLst>
    <pc:chgData name="Jessica Carnam" userId="S::jessica.carnam@empoweredhospitality.com::5e3fdb3a-26c7-4e5c-b210-56d11833ff4c" providerId="AD" clId="Web-{F53A94AD-FB3F-F068-E0EE-7712933793AC}"/>
    <pc:docChg chg="mod">
      <pc:chgData name="Jessica Carnam" userId="S::jessica.carnam@empoweredhospitality.com::5e3fdb3a-26c7-4e5c-b210-56d11833ff4c" providerId="AD" clId="Web-{F53A94AD-FB3F-F068-E0EE-7712933793AC}" dt="2022-07-15T19:24:55.790" v="1"/>
      <pc:docMkLst>
        <pc:docMk/>
      </pc:docMkLst>
      <pc:sldChg chg="addCm">
        <pc:chgData name="Jessica Carnam" userId="S::jessica.carnam@empoweredhospitality.com::5e3fdb3a-26c7-4e5c-b210-56d11833ff4c" providerId="AD" clId="Web-{F53A94AD-FB3F-F068-E0EE-7712933793AC}" dt="2022-07-15T19:24:55.790" v="1"/>
        <pc:sldMkLst>
          <pc:docMk/>
          <pc:sldMk cId="1847164558" sldId="257"/>
        </pc:sldMkLst>
      </pc:sldChg>
    </pc:docChg>
  </pc:docChgLst>
  <pc:docChgLst>
    <pc:chgData name="Laura Hennemuth" userId="S::laura.hennemuth@empoweredhospitality.com::2cd0ff7e-ef03-4cc3-b959-64aca00854b3" providerId="AD" clId="Web-{8C6A3B41-1D91-C86B-647D-0AFBD6F2BE57}"/>
    <pc:docChg chg="mod addSld delSld modSld">
      <pc:chgData name="Laura Hennemuth" userId="S::laura.hennemuth@empoweredhospitality.com::2cd0ff7e-ef03-4cc3-b959-64aca00854b3" providerId="AD" clId="Web-{8C6A3B41-1D91-C86B-647D-0AFBD6F2BE57}" dt="2022-06-23T15:49:06.308" v="828" actId="20577"/>
      <pc:docMkLst>
        <pc:docMk/>
      </pc:docMkLst>
      <pc:sldChg chg="modSp addCm">
        <pc:chgData name="Laura Hennemuth" userId="S::laura.hennemuth@empoweredhospitality.com::2cd0ff7e-ef03-4cc3-b959-64aca00854b3" providerId="AD" clId="Web-{8C6A3B41-1D91-C86B-647D-0AFBD6F2BE57}" dt="2022-06-23T15:49:06.308" v="828" actId="20577"/>
        <pc:sldMkLst>
          <pc:docMk/>
          <pc:sldMk cId="1847164558" sldId="257"/>
        </pc:sldMkLst>
        <pc:spChg chg="mod">
          <ac:chgData name="Laura Hennemuth" userId="S::laura.hennemuth@empoweredhospitality.com::2cd0ff7e-ef03-4cc3-b959-64aca00854b3" providerId="AD" clId="Web-{8C6A3B41-1D91-C86B-647D-0AFBD6F2BE57}" dt="2022-06-23T15:49:06.308" v="828" actId="20577"/>
          <ac:spMkLst>
            <pc:docMk/>
            <pc:sldMk cId="1847164558" sldId="257"/>
            <ac:spMk id="3" creationId="{5B1035F9-FA61-CA0F-1679-8069E9465FC0}"/>
          </ac:spMkLst>
        </pc:spChg>
      </pc:sldChg>
      <pc:sldChg chg="modSp new">
        <pc:chgData name="Laura Hennemuth" userId="S::laura.hennemuth@empoweredhospitality.com::2cd0ff7e-ef03-4cc3-b959-64aca00854b3" providerId="AD" clId="Web-{8C6A3B41-1D91-C86B-647D-0AFBD6F2BE57}" dt="2022-06-23T15:43:20.548" v="627" actId="20577"/>
        <pc:sldMkLst>
          <pc:docMk/>
          <pc:sldMk cId="1088816928" sldId="258"/>
        </pc:sldMkLst>
        <pc:spChg chg="mod">
          <ac:chgData name="Laura Hennemuth" userId="S::laura.hennemuth@empoweredhospitality.com::2cd0ff7e-ef03-4cc3-b959-64aca00854b3" providerId="AD" clId="Web-{8C6A3B41-1D91-C86B-647D-0AFBD6F2BE57}" dt="2022-06-23T15:33:21.311" v="35" actId="20577"/>
          <ac:spMkLst>
            <pc:docMk/>
            <pc:sldMk cId="1088816928" sldId="258"/>
            <ac:spMk id="2" creationId="{EBD36725-D78D-B52F-88B0-A95EE5F06233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43:20.548" v="627" actId="20577"/>
          <ac:spMkLst>
            <pc:docMk/>
            <pc:sldMk cId="1088816928" sldId="258"/>
            <ac:spMk id="3" creationId="{E02C1FC9-681C-F9B2-01F2-4F9AE0984602}"/>
          </ac:spMkLst>
        </pc:spChg>
      </pc:sldChg>
      <pc:sldChg chg="modSp new">
        <pc:chgData name="Laura Hennemuth" userId="S::laura.hennemuth@empoweredhospitality.com::2cd0ff7e-ef03-4cc3-b959-64aca00854b3" providerId="AD" clId="Web-{8C6A3B41-1D91-C86B-647D-0AFBD6F2BE57}" dt="2022-06-23T15:34:49.830" v="153" actId="20577"/>
        <pc:sldMkLst>
          <pc:docMk/>
          <pc:sldMk cId="3797314132" sldId="259"/>
        </pc:sldMkLst>
        <pc:spChg chg="mod">
          <ac:chgData name="Laura Hennemuth" userId="S::laura.hennemuth@empoweredhospitality.com::2cd0ff7e-ef03-4cc3-b959-64aca00854b3" providerId="AD" clId="Web-{8C6A3B41-1D91-C86B-647D-0AFBD6F2BE57}" dt="2022-06-23T15:34:13.547" v="98" actId="20577"/>
          <ac:spMkLst>
            <pc:docMk/>
            <pc:sldMk cId="3797314132" sldId="259"/>
            <ac:spMk id="2" creationId="{4C325A3B-41B2-3377-7F80-8E73646E008F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34:49.830" v="153" actId="20577"/>
          <ac:spMkLst>
            <pc:docMk/>
            <pc:sldMk cId="3797314132" sldId="259"/>
            <ac:spMk id="3" creationId="{12C63A73-1E67-081B-5D1D-07A18B6856B5}"/>
          </ac:spMkLst>
        </pc:spChg>
      </pc:sldChg>
      <pc:sldChg chg="addSp modSp new mod modClrScheme chgLayout">
        <pc:chgData name="Laura Hennemuth" userId="S::laura.hennemuth@empoweredhospitality.com::2cd0ff7e-ef03-4cc3-b959-64aca00854b3" providerId="AD" clId="Web-{8C6A3B41-1D91-C86B-647D-0AFBD6F2BE57}" dt="2022-06-23T15:46:12.084" v="770" actId="20577"/>
        <pc:sldMkLst>
          <pc:docMk/>
          <pc:sldMk cId="10737862" sldId="260"/>
        </pc:sldMkLst>
        <pc:spChg chg="mod ord">
          <ac:chgData name="Laura Hennemuth" userId="S::laura.hennemuth@empoweredhospitality.com::2cd0ff7e-ef03-4cc3-b959-64aca00854b3" providerId="AD" clId="Web-{8C6A3B41-1D91-C86B-647D-0AFBD6F2BE57}" dt="2022-06-23T15:45:19.676" v="738"/>
          <ac:spMkLst>
            <pc:docMk/>
            <pc:sldMk cId="10737862" sldId="260"/>
            <ac:spMk id="2" creationId="{B5CD625D-6A6D-B84D-7868-731CA329486D}"/>
          </ac:spMkLst>
        </pc:spChg>
        <pc:spChg chg="mod ord">
          <ac:chgData name="Laura Hennemuth" userId="S::laura.hennemuth@empoweredhospitality.com::2cd0ff7e-ef03-4cc3-b959-64aca00854b3" providerId="AD" clId="Web-{8C6A3B41-1D91-C86B-647D-0AFBD6F2BE57}" dt="2022-06-23T15:46:07.381" v="767" actId="20577"/>
          <ac:spMkLst>
            <pc:docMk/>
            <pc:sldMk cId="10737862" sldId="260"/>
            <ac:spMk id="3" creationId="{0D8E8300-0C3D-3DB4-FBEC-EF550AFF690C}"/>
          </ac:spMkLst>
        </pc:spChg>
        <pc:spChg chg="add mod ord">
          <ac:chgData name="Laura Hennemuth" userId="S::laura.hennemuth@empoweredhospitality.com::2cd0ff7e-ef03-4cc3-b959-64aca00854b3" providerId="AD" clId="Web-{8C6A3B41-1D91-C86B-647D-0AFBD6F2BE57}" dt="2022-06-23T15:45:24.770" v="740" actId="20577"/>
          <ac:spMkLst>
            <pc:docMk/>
            <pc:sldMk cId="10737862" sldId="260"/>
            <ac:spMk id="4" creationId="{0FE8889C-B6DB-FDAF-8A83-C9631AA7AA34}"/>
          </ac:spMkLst>
        </pc:spChg>
        <pc:spChg chg="add mod ord">
          <ac:chgData name="Laura Hennemuth" userId="S::laura.hennemuth@empoweredhospitality.com::2cd0ff7e-ef03-4cc3-b959-64aca00854b3" providerId="AD" clId="Web-{8C6A3B41-1D91-C86B-647D-0AFBD6F2BE57}" dt="2022-06-23T15:46:12.084" v="770" actId="20577"/>
          <ac:spMkLst>
            <pc:docMk/>
            <pc:sldMk cId="10737862" sldId="260"/>
            <ac:spMk id="5" creationId="{C1CA34F8-1002-2430-A392-780CE6C40B9B}"/>
          </ac:spMkLst>
        </pc:spChg>
        <pc:spChg chg="add mod ord">
          <ac:chgData name="Laura Hennemuth" userId="S::laura.hennemuth@empoweredhospitality.com::2cd0ff7e-ef03-4cc3-b959-64aca00854b3" providerId="AD" clId="Web-{8C6A3B41-1D91-C86B-647D-0AFBD6F2BE57}" dt="2022-06-23T15:45:35.083" v="745" actId="20577"/>
          <ac:spMkLst>
            <pc:docMk/>
            <pc:sldMk cId="10737862" sldId="260"/>
            <ac:spMk id="6" creationId="{437FF437-6211-BE2A-5040-9B2C51B9BEAF}"/>
          </ac:spMkLst>
        </pc:spChg>
      </pc:sldChg>
      <pc:sldChg chg="modSp new">
        <pc:chgData name="Laura Hennemuth" userId="S::laura.hennemuth@empoweredhospitality.com::2cd0ff7e-ef03-4cc3-b959-64aca00854b3" providerId="AD" clId="Web-{8C6A3B41-1D91-C86B-647D-0AFBD6F2BE57}" dt="2022-06-23T15:43:28.954" v="628" actId="20577"/>
        <pc:sldMkLst>
          <pc:docMk/>
          <pc:sldMk cId="290822082" sldId="261"/>
        </pc:sldMkLst>
        <pc:spChg chg="mod">
          <ac:chgData name="Laura Hennemuth" userId="S::laura.hennemuth@empoweredhospitality.com::2cd0ff7e-ef03-4cc3-b959-64aca00854b3" providerId="AD" clId="Web-{8C6A3B41-1D91-C86B-647D-0AFBD6F2BE57}" dt="2022-06-23T15:35:11.018" v="168" actId="20577"/>
          <ac:spMkLst>
            <pc:docMk/>
            <pc:sldMk cId="290822082" sldId="261"/>
            <ac:spMk id="2" creationId="{A9C7221F-FD18-822C-67CA-CAE765AE14BB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43:28.954" v="628" actId="20577"/>
          <ac:spMkLst>
            <pc:docMk/>
            <pc:sldMk cId="290822082" sldId="261"/>
            <ac:spMk id="3" creationId="{B545781B-5DE0-FE9A-18BB-622C3DCDF7F3}"/>
          </ac:spMkLst>
        </pc:spChg>
      </pc:sldChg>
      <pc:sldChg chg="modSp add replId">
        <pc:chgData name="Laura Hennemuth" userId="S::laura.hennemuth@empoweredhospitality.com::2cd0ff7e-ef03-4cc3-b959-64aca00854b3" providerId="AD" clId="Web-{8C6A3B41-1D91-C86B-647D-0AFBD6F2BE57}" dt="2022-06-23T15:35:48.425" v="222" actId="20577"/>
        <pc:sldMkLst>
          <pc:docMk/>
          <pc:sldMk cId="3677646073" sldId="262"/>
        </pc:sldMkLst>
        <pc:spChg chg="mod">
          <ac:chgData name="Laura Hennemuth" userId="S::laura.hennemuth@empoweredhospitality.com::2cd0ff7e-ef03-4cc3-b959-64aca00854b3" providerId="AD" clId="Web-{8C6A3B41-1D91-C86B-647D-0AFBD6F2BE57}" dt="2022-06-23T15:35:33.384" v="212" actId="20577"/>
          <ac:spMkLst>
            <pc:docMk/>
            <pc:sldMk cId="3677646073" sldId="262"/>
            <ac:spMk id="2" creationId="{A9C7221F-FD18-822C-67CA-CAE765AE14BB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35:48.425" v="222" actId="20577"/>
          <ac:spMkLst>
            <pc:docMk/>
            <pc:sldMk cId="3677646073" sldId="262"/>
            <ac:spMk id="3" creationId="{B545781B-5DE0-FE9A-18BB-622C3DCDF7F3}"/>
          </ac:spMkLst>
        </pc:spChg>
      </pc:sldChg>
      <pc:sldChg chg="modSp add replId">
        <pc:chgData name="Laura Hennemuth" userId="S::laura.hennemuth@empoweredhospitality.com::2cd0ff7e-ef03-4cc3-b959-64aca00854b3" providerId="AD" clId="Web-{8C6A3B41-1D91-C86B-647D-0AFBD6F2BE57}" dt="2022-06-23T15:36:23.661" v="268" actId="20577"/>
        <pc:sldMkLst>
          <pc:docMk/>
          <pc:sldMk cId="707393159" sldId="263"/>
        </pc:sldMkLst>
        <pc:spChg chg="mod">
          <ac:chgData name="Laura Hennemuth" userId="S::laura.hennemuth@empoweredhospitality.com::2cd0ff7e-ef03-4cc3-b959-64aca00854b3" providerId="AD" clId="Web-{8C6A3B41-1D91-C86B-647D-0AFBD6F2BE57}" dt="2022-06-23T15:35:55.113" v="225" actId="20577"/>
          <ac:spMkLst>
            <pc:docMk/>
            <pc:sldMk cId="707393159" sldId="263"/>
            <ac:spMk id="2" creationId="{A9C7221F-FD18-822C-67CA-CAE765AE14BB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36:23.661" v="268" actId="20577"/>
          <ac:spMkLst>
            <pc:docMk/>
            <pc:sldMk cId="707393159" sldId="263"/>
            <ac:spMk id="3" creationId="{B545781B-5DE0-FE9A-18BB-622C3DCDF7F3}"/>
          </ac:spMkLst>
        </pc:spChg>
      </pc:sldChg>
      <pc:sldChg chg="modSp add replId">
        <pc:chgData name="Laura Hennemuth" userId="S::laura.hennemuth@empoweredhospitality.com::2cd0ff7e-ef03-4cc3-b959-64aca00854b3" providerId="AD" clId="Web-{8C6A3B41-1D91-C86B-647D-0AFBD6F2BE57}" dt="2022-06-23T15:36:33.833" v="273" actId="20577"/>
        <pc:sldMkLst>
          <pc:docMk/>
          <pc:sldMk cId="530854228" sldId="264"/>
        </pc:sldMkLst>
        <pc:spChg chg="mod">
          <ac:chgData name="Laura Hennemuth" userId="S::laura.hennemuth@empoweredhospitality.com::2cd0ff7e-ef03-4cc3-b959-64aca00854b3" providerId="AD" clId="Web-{8C6A3B41-1D91-C86B-647D-0AFBD6F2BE57}" dt="2022-06-23T15:36:29.333" v="272" actId="20577"/>
          <ac:spMkLst>
            <pc:docMk/>
            <pc:sldMk cId="530854228" sldId="264"/>
            <ac:spMk id="2" creationId="{A9C7221F-FD18-822C-67CA-CAE765AE14BB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36:33.833" v="273" actId="20577"/>
          <ac:spMkLst>
            <pc:docMk/>
            <pc:sldMk cId="530854228" sldId="264"/>
            <ac:spMk id="3" creationId="{B545781B-5DE0-FE9A-18BB-622C3DCDF7F3}"/>
          </ac:spMkLst>
        </pc:spChg>
      </pc:sldChg>
      <pc:sldChg chg="modSp add replId">
        <pc:chgData name="Laura Hennemuth" userId="S::laura.hennemuth@empoweredhospitality.com::2cd0ff7e-ef03-4cc3-b959-64aca00854b3" providerId="AD" clId="Web-{8C6A3B41-1D91-C86B-647D-0AFBD6F2BE57}" dt="2022-06-23T15:36:53.958" v="297" actId="20577"/>
        <pc:sldMkLst>
          <pc:docMk/>
          <pc:sldMk cId="3536092173" sldId="265"/>
        </pc:sldMkLst>
        <pc:spChg chg="mod">
          <ac:chgData name="Laura Hennemuth" userId="S::laura.hennemuth@empoweredhospitality.com::2cd0ff7e-ef03-4cc3-b959-64aca00854b3" providerId="AD" clId="Web-{8C6A3B41-1D91-C86B-647D-0AFBD6F2BE57}" dt="2022-06-23T15:36:36.927" v="282" actId="20577"/>
          <ac:spMkLst>
            <pc:docMk/>
            <pc:sldMk cId="3536092173" sldId="265"/>
            <ac:spMk id="2" creationId="{A9C7221F-FD18-822C-67CA-CAE765AE14BB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36:53.958" v="297" actId="20577"/>
          <ac:spMkLst>
            <pc:docMk/>
            <pc:sldMk cId="3536092173" sldId="265"/>
            <ac:spMk id="3" creationId="{B545781B-5DE0-FE9A-18BB-622C3DCDF7F3}"/>
          </ac:spMkLst>
        </pc:spChg>
      </pc:sldChg>
      <pc:sldChg chg="modSp add replId">
        <pc:chgData name="Laura Hennemuth" userId="S::laura.hennemuth@empoweredhospitality.com::2cd0ff7e-ef03-4cc3-b959-64aca00854b3" providerId="AD" clId="Web-{8C6A3B41-1D91-C86B-647D-0AFBD6F2BE57}" dt="2022-06-23T15:37:20.365" v="338" actId="20577"/>
        <pc:sldMkLst>
          <pc:docMk/>
          <pc:sldMk cId="2074948318" sldId="266"/>
        </pc:sldMkLst>
        <pc:spChg chg="mod">
          <ac:chgData name="Laura Hennemuth" userId="S::laura.hennemuth@empoweredhospitality.com::2cd0ff7e-ef03-4cc3-b959-64aca00854b3" providerId="AD" clId="Web-{8C6A3B41-1D91-C86B-647D-0AFBD6F2BE57}" dt="2022-06-23T15:37:05.037" v="330" actId="20577"/>
          <ac:spMkLst>
            <pc:docMk/>
            <pc:sldMk cId="2074948318" sldId="266"/>
            <ac:spMk id="2" creationId="{A9C7221F-FD18-822C-67CA-CAE765AE14BB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37:20.365" v="338" actId="20577"/>
          <ac:spMkLst>
            <pc:docMk/>
            <pc:sldMk cId="2074948318" sldId="266"/>
            <ac:spMk id="3" creationId="{B545781B-5DE0-FE9A-18BB-622C3DCDF7F3}"/>
          </ac:spMkLst>
        </pc:spChg>
      </pc:sldChg>
      <pc:sldChg chg="modSp add replId">
        <pc:chgData name="Laura Hennemuth" userId="S::laura.hennemuth@empoweredhospitality.com::2cd0ff7e-ef03-4cc3-b959-64aca00854b3" providerId="AD" clId="Web-{8C6A3B41-1D91-C86B-647D-0AFBD6F2BE57}" dt="2022-06-23T15:44:05.002" v="649" actId="20577"/>
        <pc:sldMkLst>
          <pc:docMk/>
          <pc:sldMk cId="23440701" sldId="267"/>
        </pc:sldMkLst>
        <pc:spChg chg="mod">
          <ac:chgData name="Laura Hennemuth" userId="S::laura.hennemuth@empoweredhospitality.com::2cd0ff7e-ef03-4cc3-b959-64aca00854b3" providerId="AD" clId="Web-{8C6A3B41-1D91-C86B-647D-0AFBD6F2BE57}" dt="2022-06-23T15:37:24.631" v="341" actId="20577"/>
          <ac:spMkLst>
            <pc:docMk/>
            <pc:sldMk cId="23440701" sldId="267"/>
            <ac:spMk id="2" creationId="{A9C7221F-FD18-822C-67CA-CAE765AE14BB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44:05.002" v="649" actId="20577"/>
          <ac:spMkLst>
            <pc:docMk/>
            <pc:sldMk cId="23440701" sldId="267"/>
            <ac:spMk id="3" creationId="{B545781B-5DE0-FE9A-18BB-622C3DCDF7F3}"/>
          </ac:spMkLst>
        </pc:spChg>
      </pc:sldChg>
      <pc:sldChg chg="add del replId">
        <pc:chgData name="Laura Hennemuth" userId="S::laura.hennemuth@empoweredhospitality.com::2cd0ff7e-ef03-4cc3-b959-64aca00854b3" providerId="AD" clId="Web-{8C6A3B41-1D91-C86B-647D-0AFBD6F2BE57}" dt="2022-06-23T15:37:39.397" v="395"/>
        <pc:sldMkLst>
          <pc:docMk/>
          <pc:sldMk cId="627772343" sldId="268"/>
        </pc:sldMkLst>
      </pc:sldChg>
      <pc:sldChg chg="modSp new">
        <pc:chgData name="Laura Hennemuth" userId="S::laura.hennemuth@empoweredhospitality.com::2cd0ff7e-ef03-4cc3-b959-64aca00854b3" providerId="AD" clId="Web-{8C6A3B41-1D91-C86B-647D-0AFBD6F2BE57}" dt="2022-06-23T15:46:23.038" v="772" actId="20577"/>
        <pc:sldMkLst>
          <pc:docMk/>
          <pc:sldMk cId="1586538685" sldId="268"/>
        </pc:sldMkLst>
        <pc:spChg chg="mod">
          <ac:chgData name="Laura Hennemuth" userId="S::laura.hennemuth@empoweredhospitality.com::2cd0ff7e-ef03-4cc3-b959-64aca00854b3" providerId="AD" clId="Web-{8C6A3B41-1D91-C86B-647D-0AFBD6F2BE57}" dt="2022-06-23T15:46:23.038" v="772" actId="20577"/>
          <ac:spMkLst>
            <pc:docMk/>
            <pc:sldMk cId="1586538685" sldId="268"/>
            <ac:spMk id="2" creationId="{7A8443BD-5856-AFFF-25E6-C41CCD945CD9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41:45.264" v="571" actId="20577"/>
          <ac:spMkLst>
            <pc:docMk/>
            <pc:sldMk cId="1586538685" sldId="268"/>
            <ac:spMk id="3" creationId="{FFE5C7BF-64AC-E7A5-AA03-5C0C3FFAF36B}"/>
          </ac:spMkLst>
        </pc:spChg>
      </pc:sldChg>
      <pc:sldChg chg="modSp add replId">
        <pc:chgData name="Laura Hennemuth" userId="S::laura.hennemuth@empoweredhospitality.com::2cd0ff7e-ef03-4cc3-b959-64aca00854b3" providerId="AD" clId="Web-{8C6A3B41-1D91-C86B-647D-0AFBD6F2BE57}" dt="2022-06-23T15:43:02.579" v="620" actId="20577"/>
        <pc:sldMkLst>
          <pc:docMk/>
          <pc:sldMk cId="830562279" sldId="269"/>
        </pc:sldMkLst>
        <pc:spChg chg="mod">
          <ac:chgData name="Laura Hennemuth" userId="S::laura.hennemuth@empoweredhospitality.com::2cd0ff7e-ef03-4cc3-b959-64aca00854b3" providerId="AD" clId="Web-{8C6A3B41-1D91-C86B-647D-0AFBD6F2BE57}" dt="2022-06-23T15:43:02.579" v="620" actId="20577"/>
          <ac:spMkLst>
            <pc:docMk/>
            <pc:sldMk cId="830562279" sldId="269"/>
            <ac:spMk id="2" creationId="{395D89E6-4DF9-824A-32DC-D6A22161CD5B}"/>
          </ac:spMkLst>
        </pc:spChg>
        <pc:spChg chg="mod">
          <ac:chgData name="Laura Hennemuth" userId="S::laura.hennemuth@empoweredhospitality.com::2cd0ff7e-ef03-4cc3-b959-64aca00854b3" providerId="AD" clId="Web-{8C6A3B41-1D91-C86B-647D-0AFBD6F2BE57}" dt="2022-06-23T15:42:56.516" v="617" actId="20577"/>
          <ac:spMkLst>
            <pc:docMk/>
            <pc:sldMk cId="830562279" sldId="269"/>
            <ac:spMk id="3" creationId="{5B1035F9-FA61-CA0F-1679-8069E9465FC0}"/>
          </ac:spMkLst>
        </pc:spChg>
      </pc:sldChg>
      <pc:sldChg chg="add del replId">
        <pc:chgData name="Laura Hennemuth" userId="S::laura.hennemuth@empoweredhospitality.com::2cd0ff7e-ef03-4cc3-b959-64aca00854b3" providerId="AD" clId="Web-{8C6A3B41-1D91-C86B-647D-0AFBD6F2BE57}" dt="2022-06-23T15:37:39.382" v="394"/>
        <pc:sldMkLst>
          <pc:docMk/>
          <pc:sldMk cId="1444290149" sldId="269"/>
        </pc:sldMkLst>
      </pc:sldChg>
      <pc:sldChg chg="add del replId">
        <pc:chgData name="Laura Hennemuth" userId="S::laura.hennemuth@empoweredhospitality.com::2cd0ff7e-ef03-4cc3-b959-64aca00854b3" providerId="AD" clId="Web-{8C6A3B41-1D91-C86B-647D-0AFBD6F2BE57}" dt="2022-06-23T15:37:39.382" v="393"/>
        <pc:sldMkLst>
          <pc:docMk/>
          <pc:sldMk cId="1953202348" sldId="270"/>
        </pc:sldMkLst>
      </pc:sldChg>
    </pc:docChg>
  </pc:docChgLst>
  <pc:docChgLst>
    <pc:chgData name="Laura Hennemuth" userId="S::laura.hennemuth@empoweredhospitality.com::2cd0ff7e-ef03-4cc3-b959-64aca00854b3" providerId="AD" clId="Web-{96C13E81-3215-0EFA-9CC3-6A572CB82D54}"/>
    <pc:docChg chg="addSld modSld">
      <pc:chgData name="Laura Hennemuth" userId="S::laura.hennemuth@empoweredhospitality.com::2cd0ff7e-ef03-4cc3-b959-64aca00854b3" providerId="AD" clId="Web-{96C13E81-3215-0EFA-9CC3-6A572CB82D54}" dt="2022-07-18T13:18:36.810" v="60" actId="20577"/>
      <pc:docMkLst>
        <pc:docMk/>
      </pc:docMkLst>
      <pc:sldChg chg="modSp new">
        <pc:chgData name="Laura Hennemuth" userId="S::laura.hennemuth@empoweredhospitality.com::2cd0ff7e-ef03-4cc3-b959-64aca00854b3" providerId="AD" clId="Web-{96C13E81-3215-0EFA-9CC3-6A572CB82D54}" dt="2022-07-18T13:18:18.435" v="56" actId="20577"/>
        <pc:sldMkLst>
          <pc:docMk/>
          <pc:sldMk cId="3415899233" sldId="270"/>
        </pc:sldMkLst>
        <pc:spChg chg="mod">
          <ac:chgData name="Laura Hennemuth" userId="S::laura.hennemuth@empoweredhospitality.com::2cd0ff7e-ef03-4cc3-b959-64aca00854b3" providerId="AD" clId="Web-{96C13E81-3215-0EFA-9CC3-6A572CB82D54}" dt="2022-07-18T13:17:31.668" v="16" actId="20577"/>
          <ac:spMkLst>
            <pc:docMk/>
            <pc:sldMk cId="3415899233" sldId="270"/>
            <ac:spMk id="2" creationId="{4D705891-EEA3-DA9C-B874-3361A25A8AD3}"/>
          </ac:spMkLst>
        </pc:spChg>
        <pc:spChg chg="mod">
          <ac:chgData name="Laura Hennemuth" userId="S::laura.hennemuth@empoweredhospitality.com::2cd0ff7e-ef03-4cc3-b959-64aca00854b3" providerId="AD" clId="Web-{96C13E81-3215-0EFA-9CC3-6A572CB82D54}" dt="2022-07-18T13:18:18.435" v="56" actId="20577"/>
          <ac:spMkLst>
            <pc:docMk/>
            <pc:sldMk cId="3415899233" sldId="270"/>
            <ac:spMk id="3" creationId="{F5B8CF6F-0548-D85A-A7A8-6326ED6AF203}"/>
          </ac:spMkLst>
        </pc:spChg>
      </pc:sldChg>
      <pc:sldChg chg="modSp new">
        <pc:chgData name="Laura Hennemuth" userId="S::laura.hennemuth@empoweredhospitality.com::2cd0ff7e-ef03-4cc3-b959-64aca00854b3" providerId="AD" clId="Web-{96C13E81-3215-0EFA-9CC3-6A572CB82D54}" dt="2022-07-18T13:18:36.810" v="60" actId="20577"/>
        <pc:sldMkLst>
          <pc:docMk/>
          <pc:sldMk cId="2387316771" sldId="271"/>
        </pc:sldMkLst>
        <pc:spChg chg="mod">
          <ac:chgData name="Laura Hennemuth" userId="S::laura.hennemuth@empoweredhospitality.com::2cd0ff7e-ef03-4cc3-b959-64aca00854b3" providerId="AD" clId="Web-{96C13E81-3215-0EFA-9CC3-6A572CB82D54}" dt="2022-07-18T13:18:36.810" v="60" actId="20577"/>
          <ac:spMkLst>
            <pc:docMk/>
            <pc:sldMk cId="2387316771" sldId="271"/>
            <ac:spMk id="2" creationId="{09E376E4-226F-37D9-0E49-9B0572087430}"/>
          </ac:spMkLst>
        </pc:spChg>
      </pc:sldChg>
    </pc:docChg>
  </pc:docChgLst>
  <pc:docChgLst>
    <pc:chgData name="Laura Hennemuth" userId="S::laura.hennemuth@empoweredhospitality.com::2cd0ff7e-ef03-4cc3-b959-64aca00854b3" providerId="AD" clId="Web-{ED6535BE-8E47-0BC9-18A3-E769B29CA4C4}"/>
    <pc:docChg chg="addSld modSld sldOrd">
      <pc:chgData name="Laura Hennemuth" userId="S::laura.hennemuth@empoweredhospitality.com::2cd0ff7e-ef03-4cc3-b959-64aca00854b3" providerId="AD" clId="Web-{ED6535BE-8E47-0BC9-18A3-E769B29CA4C4}" dt="2022-07-22T17:51:54.791" v="55" actId="20577"/>
      <pc:docMkLst>
        <pc:docMk/>
      </pc:docMkLst>
      <pc:sldChg chg="modSp new ord">
        <pc:chgData name="Laura Hennemuth" userId="S::laura.hennemuth@empoweredhospitality.com::2cd0ff7e-ef03-4cc3-b959-64aca00854b3" providerId="AD" clId="Web-{ED6535BE-8E47-0BC9-18A3-E769B29CA4C4}" dt="2022-07-22T17:51:54.791" v="55" actId="20577"/>
        <pc:sldMkLst>
          <pc:docMk/>
          <pc:sldMk cId="2264804644" sldId="272"/>
        </pc:sldMkLst>
        <pc:spChg chg="mod">
          <ac:chgData name="Laura Hennemuth" userId="S::laura.hennemuth@empoweredhospitality.com::2cd0ff7e-ef03-4cc3-b959-64aca00854b3" providerId="AD" clId="Web-{ED6535BE-8E47-0BC9-18A3-E769B29CA4C4}" dt="2022-07-22T17:51:29.882" v="2" actId="20577"/>
          <ac:spMkLst>
            <pc:docMk/>
            <pc:sldMk cId="2264804644" sldId="272"/>
            <ac:spMk id="2" creationId="{6BC2DFCE-1976-DEAE-3703-BB1E3692D172}"/>
          </ac:spMkLst>
        </pc:spChg>
        <pc:spChg chg="mod">
          <ac:chgData name="Laura Hennemuth" userId="S::laura.hennemuth@empoweredhospitality.com::2cd0ff7e-ef03-4cc3-b959-64aca00854b3" providerId="AD" clId="Web-{ED6535BE-8E47-0BC9-18A3-E769B29CA4C4}" dt="2022-07-22T17:51:54.791" v="55" actId="20577"/>
          <ac:spMkLst>
            <pc:docMk/>
            <pc:sldMk cId="2264804644" sldId="272"/>
            <ac:spMk id="3" creationId="{6F91F8AE-C9FE-FBB3-459A-90BCA041BBF6}"/>
          </ac:spMkLst>
        </pc:spChg>
      </pc:sldChg>
    </pc:docChg>
  </pc:docChgLst>
  <pc:docChgLst>
    <pc:chgData name="Laura Hennemuth" userId="2cd0ff7e-ef03-4cc3-b959-64aca00854b3" providerId="ADAL" clId="{55D0B454-ED11-4759-B636-8B5FC36C5D57}"/>
    <pc:docChg chg="addSld modSld">
      <pc:chgData name="Laura Hennemuth" userId="2cd0ff7e-ef03-4cc3-b959-64aca00854b3" providerId="ADAL" clId="{55D0B454-ED11-4759-B636-8B5FC36C5D57}" dt="2022-06-23T15:31:32.150" v="49" actId="20577"/>
      <pc:docMkLst>
        <pc:docMk/>
      </pc:docMkLst>
      <pc:sldChg chg="modSp mod">
        <pc:chgData name="Laura Hennemuth" userId="2cd0ff7e-ef03-4cc3-b959-64aca00854b3" providerId="ADAL" clId="{55D0B454-ED11-4759-B636-8B5FC36C5D57}" dt="2022-06-23T15:31:14.996" v="27" actId="20577"/>
        <pc:sldMkLst>
          <pc:docMk/>
          <pc:sldMk cId="109857222" sldId="256"/>
        </pc:sldMkLst>
        <pc:spChg chg="mod">
          <ac:chgData name="Laura Hennemuth" userId="2cd0ff7e-ef03-4cc3-b959-64aca00854b3" providerId="ADAL" clId="{55D0B454-ED11-4759-B636-8B5FC36C5D57}" dt="2022-06-23T15:31:14.996" v="27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Laura Hennemuth" userId="2cd0ff7e-ef03-4cc3-b959-64aca00854b3" providerId="ADAL" clId="{55D0B454-ED11-4759-B636-8B5FC36C5D57}" dt="2022-06-23T15:31:09.931" v="0"/>
          <ac:spMkLst>
            <pc:docMk/>
            <pc:sldMk cId="109857222" sldId="256"/>
            <ac:spMk id="3" creationId="{00000000-0000-0000-0000-000000000000}"/>
          </ac:spMkLst>
        </pc:spChg>
      </pc:sldChg>
      <pc:sldChg chg="modSp new mod">
        <pc:chgData name="Laura Hennemuth" userId="2cd0ff7e-ef03-4cc3-b959-64aca00854b3" providerId="ADAL" clId="{55D0B454-ED11-4759-B636-8B5FC36C5D57}" dt="2022-06-23T15:31:32.150" v="49" actId="20577"/>
        <pc:sldMkLst>
          <pc:docMk/>
          <pc:sldMk cId="1847164558" sldId="257"/>
        </pc:sldMkLst>
        <pc:spChg chg="mod">
          <ac:chgData name="Laura Hennemuth" userId="2cd0ff7e-ef03-4cc3-b959-64aca00854b3" providerId="ADAL" clId="{55D0B454-ED11-4759-B636-8B5FC36C5D57}" dt="2022-06-23T15:31:32.150" v="49" actId="20577"/>
          <ac:spMkLst>
            <pc:docMk/>
            <pc:sldMk cId="1847164558" sldId="257"/>
            <ac:spMk id="2" creationId="{395D89E6-4DF9-824A-32DC-D6A22161CD5B}"/>
          </ac:spMkLst>
        </pc:spChg>
      </pc:sldChg>
    </pc:docChg>
  </pc:docChgLst>
  <pc:docChgLst>
    <pc:chgData name="Laura Hennemuth" userId="2cd0ff7e-ef03-4cc3-b959-64aca00854b3" providerId="ADAL" clId="{27927561-D135-496E-9036-B87FAB58E1CB}"/>
    <pc:docChg chg="undo custSel modSld">
      <pc:chgData name="Laura Hennemuth" userId="2cd0ff7e-ef03-4cc3-b959-64aca00854b3" providerId="ADAL" clId="{27927561-D135-496E-9036-B87FAB58E1CB}" dt="2022-07-18T13:21:03.688" v="30"/>
      <pc:docMkLst>
        <pc:docMk/>
      </pc:docMkLst>
      <pc:sldChg chg="modSp mod">
        <pc:chgData name="Laura Hennemuth" userId="2cd0ff7e-ef03-4cc3-b959-64aca00854b3" providerId="ADAL" clId="{27927561-D135-496E-9036-B87FAB58E1CB}" dt="2022-07-18T13:20:25.658" v="29" actId="20577"/>
        <pc:sldMkLst>
          <pc:docMk/>
          <pc:sldMk cId="109857222" sldId="256"/>
        </pc:sldMkLst>
        <pc:spChg chg="mod">
          <ac:chgData name="Laura Hennemuth" userId="2cd0ff7e-ef03-4cc3-b959-64aca00854b3" providerId="ADAL" clId="{27927561-D135-496E-9036-B87FAB58E1CB}" dt="2022-07-18T13:20:25.658" v="29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mod setBg">
        <pc:chgData name="Laura Hennemuth" userId="2cd0ff7e-ef03-4cc3-b959-64aca00854b3" providerId="ADAL" clId="{27927561-D135-496E-9036-B87FAB58E1CB}" dt="2022-07-18T13:21:03.688" v="30"/>
        <pc:sldMkLst>
          <pc:docMk/>
          <pc:sldMk cId="3415899233" sldId="270"/>
        </pc:sldMkLst>
        <pc:spChg chg="mod">
          <ac:chgData name="Laura Hennemuth" userId="2cd0ff7e-ef03-4cc3-b959-64aca00854b3" providerId="ADAL" clId="{27927561-D135-496E-9036-B87FAB58E1CB}" dt="2022-07-18T13:19:14.169" v="16" actId="26606"/>
          <ac:spMkLst>
            <pc:docMk/>
            <pc:sldMk cId="3415899233" sldId="270"/>
            <ac:spMk id="2" creationId="{4D705891-EEA3-DA9C-B874-3361A25A8AD3}"/>
          </ac:spMkLst>
        </pc:spChg>
        <pc:spChg chg="add del mod">
          <ac:chgData name="Laura Hennemuth" userId="2cd0ff7e-ef03-4cc3-b959-64aca00854b3" providerId="ADAL" clId="{27927561-D135-496E-9036-B87FAB58E1CB}" dt="2022-07-18T13:19:14.169" v="16" actId="26606"/>
          <ac:spMkLst>
            <pc:docMk/>
            <pc:sldMk cId="3415899233" sldId="270"/>
            <ac:spMk id="3" creationId="{F5B8CF6F-0548-D85A-A7A8-6326ED6AF203}"/>
          </ac:spMkLst>
        </pc:spChg>
        <pc:spChg chg="add del">
          <ac:chgData name="Laura Hennemuth" userId="2cd0ff7e-ef03-4cc3-b959-64aca00854b3" providerId="ADAL" clId="{27927561-D135-496E-9036-B87FAB58E1CB}" dt="2022-07-18T13:19:09.339" v="11" actId="26606"/>
          <ac:spMkLst>
            <pc:docMk/>
            <pc:sldMk cId="3415899233" sldId="270"/>
            <ac:spMk id="9" creationId="{4E866FF9-A729-45F0-A163-10E89E871602}"/>
          </ac:spMkLst>
        </pc:spChg>
        <pc:spChg chg="add del">
          <ac:chgData name="Laura Hennemuth" userId="2cd0ff7e-ef03-4cc3-b959-64aca00854b3" providerId="ADAL" clId="{27927561-D135-496E-9036-B87FAB58E1CB}" dt="2022-07-18T13:19:09.339" v="11" actId="26606"/>
          <ac:spMkLst>
            <pc:docMk/>
            <pc:sldMk cId="3415899233" sldId="270"/>
            <ac:spMk id="11" creationId="{A804366F-2366-4688-98E7-B101C7BC6146}"/>
          </ac:spMkLst>
        </pc:spChg>
        <pc:spChg chg="add del">
          <ac:chgData name="Laura Hennemuth" userId="2cd0ff7e-ef03-4cc3-b959-64aca00854b3" providerId="ADAL" clId="{27927561-D135-496E-9036-B87FAB58E1CB}" dt="2022-07-18T13:19:12.056" v="13" actId="26606"/>
          <ac:spMkLst>
            <pc:docMk/>
            <pc:sldMk cId="3415899233" sldId="270"/>
            <ac:spMk id="13" creationId="{4E866FF9-A729-45F0-A163-10E89E871602}"/>
          </ac:spMkLst>
        </pc:spChg>
        <pc:spChg chg="add del">
          <ac:chgData name="Laura Hennemuth" userId="2cd0ff7e-ef03-4cc3-b959-64aca00854b3" providerId="ADAL" clId="{27927561-D135-496E-9036-B87FAB58E1CB}" dt="2022-07-18T13:19:12.056" v="13" actId="26606"/>
          <ac:spMkLst>
            <pc:docMk/>
            <pc:sldMk cId="3415899233" sldId="270"/>
            <ac:spMk id="14" creationId="{A804366F-2366-4688-98E7-B101C7BC6146}"/>
          </ac:spMkLst>
        </pc:spChg>
        <pc:spChg chg="add del">
          <ac:chgData name="Laura Hennemuth" userId="2cd0ff7e-ef03-4cc3-b959-64aca00854b3" providerId="ADAL" clId="{27927561-D135-496E-9036-B87FAB58E1CB}" dt="2022-07-18T13:19:14.136" v="15" actId="26606"/>
          <ac:spMkLst>
            <pc:docMk/>
            <pc:sldMk cId="3415899233" sldId="270"/>
            <ac:spMk id="17" creationId="{4E866FF9-A729-45F0-A163-10E89E871602}"/>
          </ac:spMkLst>
        </pc:spChg>
        <pc:spChg chg="add del">
          <ac:chgData name="Laura Hennemuth" userId="2cd0ff7e-ef03-4cc3-b959-64aca00854b3" providerId="ADAL" clId="{27927561-D135-496E-9036-B87FAB58E1CB}" dt="2022-07-18T13:19:14.136" v="15" actId="26606"/>
          <ac:spMkLst>
            <pc:docMk/>
            <pc:sldMk cId="3415899233" sldId="270"/>
            <ac:spMk id="18" creationId="{A804366F-2366-4688-98E7-B101C7BC6146}"/>
          </ac:spMkLst>
        </pc:spChg>
        <pc:graphicFrameChg chg="add del">
          <ac:chgData name="Laura Hennemuth" userId="2cd0ff7e-ef03-4cc3-b959-64aca00854b3" providerId="ADAL" clId="{27927561-D135-496E-9036-B87FAB58E1CB}" dt="2022-07-18T13:19:09.339" v="11" actId="26606"/>
          <ac:graphicFrameMkLst>
            <pc:docMk/>
            <pc:sldMk cId="3415899233" sldId="270"/>
            <ac:graphicFrameMk id="5" creationId="{276C48E4-5EA8-B8FF-9BEA-F0DDC21C19FA}"/>
          </ac:graphicFrameMkLst>
        </pc:graphicFrameChg>
        <pc:graphicFrameChg chg="add del">
          <ac:chgData name="Laura Hennemuth" userId="2cd0ff7e-ef03-4cc3-b959-64aca00854b3" providerId="ADAL" clId="{27927561-D135-496E-9036-B87FAB58E1CB}" dt="2022-07-18T13:19:12.056" v="13" actId="26606"/>
          <ac:graphicFrameMkLst>
            <pc:docMk/>
            <pc:sldMk cId="3415899233" sldId="270"/>
            <ac:graphicFrameMk id="15" creationId="{0B38D39F-69B6-B54C-9C62-D21496FAF4B4}"/>
          </ac:graphicFrameMkLst>
        </pc:graphicFrameChg>
        <pc:graphicFrameChg chg="add del">
          <ac:chgData name="Laura Hennemuth" userId="2cd0ff7e-ef03-4cc3-b959-64aca00854b3" providerId="ADAL" clId="{27927561-D135-496E-9036-B87FAB58E1CB}" dt="2022-07-18T13:19:14.136" v="15" actId="26606"/>
          <ac:graphicFrameMkLst>
            <pc:docMk/>
            <pc:sldMk cId="3415899233" sldId="270"/>
            <ac:graphicFrameMk id="19" creationId="{276C48E4-5EA8-B8FF-9BEA-F0DDC21C19FA}"/>
          </ac:graphicFrameMkLst>
        </pc:graphicFrameChg>
        <pc:graphicFrameChg chg="add mod">
          <ac:chgData name="Laura Hennemuth" userId="2cd0ff7e-ef03-4cc3-b959-64aca00854b3" providerId="ADAL" clId="{27927561-D135-496E-9036-B87FAB58E1CB}" dt="2022-07-18T13:21:03.688" v="30"/>
          <ac:graphicFrameMkLst>
            <pc:docMk/>
            <pc:sldMk cId="3415899233" sldId="270"/>
            <ac:graphicFrameMk id="21" creationId="{68BF53D0-0DAE-8FCA-1F34-18057ACBEEA4}"/>
          </ac:graphicFrameMkLst>
        </pc:graphicFrameChg>
      </pc:sldChg>
      <pc:sldChg chg="addSp modSp mod setBg setClrOvrMap">
        <pc:chgData name="Laura Hennemuth" userId="2cd0ff7e-ef03-4cc3-b959-64aca00854b3" providerId="ADAL" clId="{27927561-D135-496E-9036-B87FAB58E1CB}" dt="2022-07-18T13:20:12.027" v="18" actId="26606"/>
        <pc:sldMkLst>
          <pc:docMk/>
          <pc:sldMk cId="2387316771" sldId="271"/>
        </pc:sldMkLst>
        <pc:spChg chg="mod">
          <ac:chgData name="Laura Hennemuth" userId="2cd0ff7e-ef03-4cc3-b959-64aca00854b3" providerId="ADAL" clId="{27927561-D135-496E-9036-B87FAB58E1CB}" dt="2022-07-18T13:20:12.027" v="18" actId="26606"/>
          <ac:spMkLst>
            <pc:docMk/>
            <pc:sldMk cId="2387316771" sldId="271"/>
            <ac:spMk id="2" creationId="{09E376E4-226F-37D9-0E49-9B0572087430}"/>
          </ac:spMkLst>
        </pc:spChg>
        <pc:spChg chg="mod">
          <ac:chgData name="Laura Hennemuth" userId="2cd0ff7e-ef03-4cc3-b959-64aca00854b3" providerId="ADAL" clId="{27927561-D135-496E-9036-B87FAB58E1CB}" dt="2022-07-18T13:20:12.027" v="18" actId="26606"/>
          <ac:spMkLst>
            <pc:docMk/>
            <pc:sldMk cId="2387316771" sldId="271"/>
            <ac:spMk id="3" creationId="{098D6AC3-4B63-C530-B7E4-F6448E1B317C}"/>
          </ac:spMkLst>
        </pc:spChg>
        <pc:spChg chg="add">
          <ac:chgData name="Laura Hennemuth" userId="2cd0ff7e-ef03-4cc3-b959-64aca00854b3" providerId="ADAL" clId="{27927561-D135-496E-9036-B87FAB58E1CB}" dt="2022-07-18T13:20:12.027" v="18" actId="26606"/>
          <ac:spMkLst>
            <pc:docMk/>
            <pc:sldMk cId="2387316771" sldId="271"/>
            <ac:spMk id="10" creationId="{A4F32040-AEF9-46E5-8AF1-F37E8E77C939}"/>
          </ac:spMkLst>
        </pc:spChg>
        <pc:spChg chg="add">
          <ac:chgData name="Laura Hennemuth" userId="2cd0ff7e-ef03-4cc3-b959-64aca00854b3" providerId="ADAL" clId="{27927561-D135-496E-9036-B87FAB58E1CB}" dt="2022-07-18T13:20:12.027" v="18" actId="26606"/>
          <ac:spMkLst>
            <pc:docMk/>
            <pc:sldMk cId="2387316771" sldId="271"/>
            <ac:spMk id="12" creationId="{6B8C0EB2-C10C-42B9-BFAD-DF1446B2B882}"/>
          </ac:spMkLst>
        </pc:spChg>
        <pc:spChg chg="add">
          <ac:chgData name="Laura Hennemuth" userId="2cd0ff7e-ef03-4cc3-b959-64aca00854b3" providerId="ADAL" clId="{27927561-D135-496E-9036-B87FAB58E1CB}" dt="2022-07-18T13:20:12.027" v="18" actId="26606"/>
          <ac:spMkLst>
            <pc:docMk/>
            <pc:sldMk cId="2387316771" sldId="271"/>
            <ac:spMk id="14" creationId="{669E3421-DF66-440D-8C55-2424537859DD}"/>
          </ac:spMkLst>
        </pc:spChg>
        <pc:picChg chg="add mod">
          <ac:chgData name="Laura Hennemuth" userId="2cd0ff7e-ef03-4cc3-b959-64aca00854b3" providerId="ADAL" clId="{27927561-D135-496E-9036-B87FAB58E1CB}" dt="2022-07-18T13:20:12.027" v="18" actId="26606"/>
          <ac:picMkLst>
            <pc:docMk/>
            <pc:sldMk cId="2387316771" sldId="271"/>
            <ac:picMk id="5" creationId="{06F82087-474C-2A61-B40C-071BFF3A1402}"/>
          </ac:picMkLst>
        </pc:picChg>
      </pc:sldChg>
    </pc:docChg>
  </pc:docChgLst>
  <pc:docChgLst>
    <pc:chgData name="Laura Hennemuth" userId="S::laura.hennemuth@empoweredhospitality.com::2cd0ff7e-ef03-4cc3-b959-64aca00854b3" providerId="AD" clId="Web-{5AF5267C-6F28-4DFA-A191-7D3A64D509DC}"/>
    <pc:docChg chg="">
      <pc:chgData name="Laura Hennemuth" userId="S::laura.hennemuth@empoweredhospitality.com::2cd0ff7e-ef03-4cc3-b959-64aca00854b3" providerId="AD" clId="Web-{5AF5267C-6F28-4DFA-A191-7D3A64D509DC}" dt="2022-07-18T13:21:33.967" v="1"/>
      <pc:docMkLst>
        <pc:docMk/>
      </pc:docMkLst>
      <pc:sldChg chg="modCm">
        <pc:chgData name="Laura Hennemuth" userId="S::laura.hennemuth@empoweredhospitality.com::2cd0ff7e-ef03-4cc3-b959-64aca00854b3" providerId="AD" clId="Web-{5AF5267C-6F28-4DFA-A191-7D3A64D509DC}" dt="2022-07-18T13:21:33.967" v="1"/>
        <pc:sldMkLst>
          <pc:docMk/>
          <pc:sldMk cId="1847164558" sldId="257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D41B1C-9894-44FE-8AA0-D35C0430332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58B0090-A9A9-4D2B-9F32-1AAC96DD83BE}">
      <dgm:prSet/>
      <dgm:spPr/>
      <dgm:t>
        <a:bodyPr/>
        <a:lstStyle/>
        <a:p>
          <a:r>
            <a:rPr lang="en-US" dirty="0"/>
            <a:t>Mission &amp; Values </a:t>
          </a:r>
        </a:p>
      </dgm:t>
    </dgm:pt>
    <dgm:pt modelId="{FD690AFB-B99E-4F5A-90CD-70269B65ADFA}" type="parTrans" cxnId="{FD237D14-C752-434A-987E-07EE23B0030E}">
      <dgm:prSet/>
      <dgm:spPr/>
      <dgm:t>
        <a:bodyPr/>
        <a:lstStyle/>
        <a:p>
          <a:endParaRPr lang="en-US"/>
        </a:p>
      </dgm:t>
    </dgm:pt>
    <dgm:pt modelId="{6BE0509E-F022-475D-898C-7FB209DC603C}" type="sibTrans" cxnId="{FD237D14-C752-434A-987E-07EE23B0030E}">
      <dgm:prSet/>
      <dgm:spPr/>
      <dgm:t>
        <a:bodyPr/>
        <a:lstStyle/>
        <a:p>
          <a:endParaRPr lang="en-US"/>
        </a:p>
      </dgm:t>
    </dgm:pt>
    <dgm:pt modelId="{60878EC4-8DF9-4474-BFD3-90B1D56BADFD}">
      <dgm:prSet/>
      <dgm:spPr/>
      <dgm:t>
        <a:bodyPr/>
        <a:lstStyle/>
        <a:p>
          <a:r>
            <a:rPr lang="en-US"/>
            <a:t>Restaurant History </a:t>
          </a:r>
        </a:p>
      </dgm:t>
    </dgm:pt>
    <dgm:pt modelId="{1A373491-19B3-4B29-9F3E-71BC01D89059}" type="parTrans" cxnId="{D8D4F977-0853-4893-ACAF-16CD78B80100}">
      <dgm:prSet/>
      <dgm:spPr/>
      <dgm:t>
        <a:bodyPr/>
        <a:lstStyle/>
        <a:p>
          <a:endParaRPr lang="en-US"/>
        </a:p>
      </dgm:t>
    </dgm:pt>
    <dgm:pt modelId="{C37E3AFF-11D8-4ACD-AE76-455EA8159656}" type="sibTrans" cxnId="{D8D4F977-0853-4893-ACAF-16CD78B80100}">
      <dgm:prSet/>
      <dgm:spPr/>
      <dgm:t>
        <a:bodyPr/>
        <a:lstStyle/>
        <a:p>
          <a:endParaRPr lang="en-US"/>
        </a:p>
      </dgm:t>
    </dgm:pt>
    <dgm:pt modelId="{9A7E0D49-5ED9-48A3-B237-BE12743320CA}">
      <dgm:prSet/>
      <dgm:spPr/>
      <dgm:t>
        <a:bodyPr/>
        <a:lstStyle/>
        <a:p>
          <a:r>
            <a:rPr lang="en-US" dirty="0"/>
            <a:t>Our Menu, Drinks, &amp; Service</a:t>
          </a:r>
        </a:p>
      </dgm:t>
    </dgm:pt>
    <dgm:pt modelId="{67296714-254B-4A0D-996D-F6C288BEC012}" type="parTrans" cxnId="{66F17425-9623-491D-8E42-2467EB5673A1}">
      <dgm:prSet/>
      <dgm:spPr/>
      <dgm:t>
        <a:bodyPr/>
        <a:lstStyle/>
        <a:p>
          <a:endParaRPr lang="en-US"/>
        </a:p>
      </dgm:t>
    </dgm:pt>
    <dgm:pt modelId="{57610429-9B34-438E-BD24-80D7B4ADB512}" type="sibTrans" cxnId="{66F17425-9623-491D-8E42-2467EB5673A1}">
      <dgm:prSet/>
      <dgm:spPr/>
      <dgm:t>
        <a:bodyPr/>
        <a:lstStyle/>
        <a:p>
          <a:endParaRPr lang="en-US"/>
        </a:p>
      </dgm:t>
    </dgm:pt>
    <dgm:pt modelId="{3138DE0D-3F01-4A53-BFD0-66781EFEBC35}">
      <dgm:prSet/>
      <dgm:spPr/>
      <dgm:t>
        <a:bodyPr/>
        <a:lstStyle/>
        <a:p>
          <a:r>
            <a:rPr lang="en-US"/>
            <a:t>Key Policies &amp; Procedures</a:t>
          </a:r>
        </a:p>
      </dgm:t>
    </dgm:pt>
    <dgm:pt modelId="{F181EBAB-3969-44AA-BB44-DD16C361FF34}" type="parTrans" cxnId="{1CABCDB7-F2B9-4652-8A04-CA636E903F44}">
      <dgm:prSet/>
      <dgm:spPr/>
      <dgm:t>
        <a:bodyPr/>
        <a:lstStyle/>
        <a:p>
          <a:endParaRPr lang="en-US"/>
        </a:p>
      </dgm:t>
    </dgm:pt>
    <dgm:pt modelId="{BF89EBCE-3CA1-402F-BDCD-6B7FCC417D5E}" type="sibTrans" cxnId="{1CABCDB7-F2B9-4652-8A04-CA636E903F44}">
      <dgm:prSet/>
      <dgm:spPr/>
      <dgm:t>
        <a:bodyPr/>
        <a:lstStyle/>
        <a:p>
          <a:endParaRPr lang="en-US"/>
        </a:p>
      </dgm:t>
    </dgm:pt>
    <dgm:pt modelId="{A15BAA1D-8E67-4EF1-8EC5-2571A424F14D}">
      <dgm:prSet/>
      <dgm:spPr/>
      <dgm:t>
        <a:bodyPr/>
        <a:lstStyle/>
        <a:p>
          <a:r>
            <a:rPr lang="en-US"/>
            <a:t>Training Overview</a:t>
          </a:r>
        </a:p>
      </dgm:t>
    </dgm:pt>
    <dgm:pt modelId="{F3D9F976-6F40-464E-8F05-3282109938B9}" type="parTrans" cxnId="{8F5DCEB0-7334-49AE-A8DB-1C5F7B44A891}">
      <dgm:prSet/>
      <dgm:spPr/>
      <dgm:t>
        <a:bodyPr/>
        <a:lstStyle/>
        <a:p>
          <a:endParaRPr lang="en-US"/>
        </a:p>
      </dgm:t>
    </dgm:pt>
    <dgm:pt modelId="{7ADAEE99-AA39-4DF9-A110-020808A3D61B}" type="sibTrans" cxnId="{8F5DCEB0-7334-49AE-A8DB-1C5F7B44A891}">
      <dgm:prSet/>
      <dgm:spPr/>
      <dgm:t>
        <a:bodyPr/>
        <a:lstStyle/>
        <a:p>
          <a:endParaRPr lang="en-US"/>
        </a:p>
      </dgm:t>
    </dgm:pt>
    <dgm:pt modelId="{B3C9CCEF-75F1-4FF0-B1AE-CAEC7BF26DAB}">
      <dgm:prSet/>
      <dgm:spPr/>
      <dgm:t>
        <a:bodyPr/>
        <a:lstStyle/>
        <a:p>
          <a:r>
            <a:rPr lang="en-US"/>
            <a:t>Questions</a:t>
          </a:r>
        </a:p>
      </dgm:t>
    </dgm:pt>
    <dgm:pt modelId="{2E86CC0B-622C-4254-8734-9E0507B9B77E}" type="parTrans" cxnId="{5B9E3BBF-7C7C-402F-B18D-A6AB3EB48736}">
      <dgm:prSet/>
      <dgm:spPr/>
      <dgm:t>
        <a:bodyPr/>
        <a:lstStyle/>
        <a:p>
          <a:endParaRPr lang="en-US"/>
        </a:p>
      </dgm:t>
    </dgm:pt>
    <dgm:pt modelId="{5398A51E-13BA-4C1F-BBFF-305C62535411}" type="sibTrans" cxnId="{5B9E3BBF-7C7C-402F-B18D-A6AB3EB48736}">
      <dgm:prSet/>
      <dgm:spPr/>
      <dgm:t>
        <a:bodyPr/>
        <a:lstStyle/>
        <a:p>
          <a:endParaRPr lang="en-US"/>
        </a:p>
      </dgm:t>
    </dgm:pt>
    <dgm:pt modelId="{B6D814CD-6596-4780-A5D6-79E78264994D}" type="pres">
      <dgm:prSet presAssocID="{0BD41B1C-9894-44FE-8AA0-D35C0430332F}" presName="root" presStyleCnt="0">
        <dgm:presLayoutVars>
          <dgm:dir/>
          <dgm:resizeHandles val="exact"/>
        </dgm:presLayoutVars>
      </dgm:prSet>
      <dgm:spPr/>
    </dgm:pt>
    <dgm:pt modelId="{E79D56A8-3020-441C-96D8-94E447FF89BE}" type="pres">
      <dgm:prSet presAssocID="{F58B0090-A9A9-4D2B-9F32-1AAC96DD83BE}" presName="compNode" presStyleCnt="0"/>
      <dgm:spPr/>
    </dgm:pt>
    <dgm:pt modelId="{44F3CBFC-44FD-4F1B-9EEF-CA9A8B70ECCE}" type="pres">
      <dgm:prSet presAssocID="{F58B0090-A9A9-4D2B-9F32-1AAC96DD83BE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erture outline"/>
        </a:ext>
      </dgm:extLst>
    </dgm:pt>
    <dgm:pt modelId="{15080F9B-665F-472A-B6C2-8AB85E7D6692}" type="pres">
      <dgm:prSet presAssocID="{F58B0090-A9A9-4D2B-9F32-1AAC96DD83BE}" presName="spaceRect" presStyleCnt="0"/>
      <dgm:spPr/>
    </dgm:pt>
    <dgm:pt modelId="{0C07ACBC-2CA0-4B18-A7C4-BD56F08241EF}" type="pres">
      <dgm:prSet presAssocID="{F58B0090-A9A9-4D2B-9F32-1AAC96DD83BE}" presName="textRect" presStyleLbl="revTx" presStyleIdx="0" presStyleCnt="6">
        <dgm:presLayoutVars>
          <dgm:chMax val="1"/>
          <dgm:chPref val="1"/>
        </dgm:presLayoutVars>
      </dgm:prSet>
      <dgm:spPr/>
    </dgm:pt>
    <dgm:pt modelId="{7F9857AE-11BD-4BC7-BF5C-D8EFB21A920F}" type="pres">
      <dgm:prSet presAssocID="{6BE0509E-F022-475D-898C-7FB209DC603C}" presName="sibTrans" presStyleCnt="0"/>
      <dgm:spPr/>
    </dgm:pt>
    <dgm:pt modelId="{D0D26C50-69EB-43CE-9354-2C25C85659CB}" type="pres">
      <dgm:prSet presAssocID="{60878EC4-8DF9-4474-BFD3-90B1D56BADFD}" presName="compNode" presStyleCnt="0"/>
      <dgm:spPr/>
    </dgm:pt>
    <dgm:pt modelId="{8EDFBB4A-1609-4421-945A-DA44FF0E9A86}" type="pres">
      <dgm:prSet presAssocID="{60878EC4-8DF9-4474-BFD3-90B1D56BADFD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4A839C68-39D5-4789-B4A9-23D1151754AE}" type="pres">
      <dgm:prSet presAssocID="{60878EC4-8DF9-4474-BFD3-90B1D56BADFD}" presName="spaceRect" presStyleCnt="0"/>
      <dgm:spPr/>
    </dgm:pt>
    <dgm:pt modelId="{6D95CC99-CACA-4B50-9BE9-07F7961C81F0}" type="pres">
      <dgm:prSet presAssocID="{60878EC4-8DF9-4474-BFD3-90B1D56BADFD}" presName="textRect" presStyleLbl="revTx" presStyleIdx="1" presStyleCnt="6">
        <dgm:presLayoutVars>
          <dgm:chMax val="1"/>
          <dgm:chPref val="1"/>
        </dgm:presLayoutVars>
      </dgm:prSet>
      <dgm:spPr/>
    </dgm:pt>
    <dgm:pt modelId="{F93F2E7F-011C-4928-B838-53B4C5E5C03B}" type="pres">
      <dgm:prSet presAssocID="{C37E3AFF-11D8-4ACD-AE76-455EA8159656}" presName="sibTrans" presStyleCnt="0"/>
      <dgm:spPr/>
    </dgm:pt>
    <dgm:pt modelId="{1CAD0DF8-4178-41D5-AF7C-2DFC35B6589C}" type="pres">
      <dgm:prSet presAssocID="{9A7E0D49-5ED9-48A3-B237-BE12743320CA}" presName="compNode" presStyleCnt="0"/>
      <dgm:spPr/>
    </dgm:pt>
    <dgm:pt modelId="{C0DBD789-9CFE-44FA-AC9C-5A7C1E5E095F}" type="pres">
      <dgm:prSet presAssocID="{9A7E0D49-5ED9-48A3-B237-BE12743320C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ini"/>
        </a:ext>
      </dgm:extLst>
    </dgm:pt>
    <dgm:pt modelId="{CF8C1B35-383C-438A-987C-5FF9A58E42B0}" type="pres">
      <dgm:prSet presAssocID="{9A7E0D49-5ED9-48A3-B237-BE12743320CA}" presName="spaceRect" presStyleCnt="0"/>
      <dgm:spPr/>
    </dgm:pt>
    <dgm:pt modelId="{372AD130-2C27-411A-9C62-E116409D1C90}" type="pres">
      <dgm:prSet presAssocID="{9A7E0D49-5ED9-48A3-B237-BE12743320CA}" presName="textRect" presStyleLbl="revTx" presStyleIdx="2" presStyleCnt="6">
        <dgm:presLayoutVars>
          <dgm:chMax val="1"/>
          <dgm:chPref val="1"/>
        </dgm:presLayoutVars>
      </dgm:prSet>
      <dgm:spPr/>
    </dgm:pt>
    <dgm:pt modelId="{D3C55B84-0B4D-45C3-846F-80E3F46B0368}" type="pres">
      <dgm:prSet presAssocID="{57610429-9B34-438E-BD24-80D7B4ADB512}" presName="sibTrans" presStyleCnt="0"/>
      <dgm:spPr/>
    </dgm:pt>
    <dgm:pt modelId="{1D71DC1D-BDED-4548-AB18-A2422D5FF54A}" type="pres">
      <dgm:prSet presAssocID="{3138DE0D-3F01-4A53-BFD0-66781EFEBC35}" presName="compNode" presStyleCnt="0"/>
      <dgm:spPr/>
    </dgm:pt>
    <dgm:pt modelId="{DADDB377-AD3E-45CA-ACAC-EA9EB779B24D}" type="pres">
      <dgm:prSet presAssocID="{3138DE0D-3F01-4A53-BFD0-66781EFEBC35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767DD589-E32A-4ACF-B875-9F350503A396}" type="pres">
      <dgm:prSet presAssocID="{3138DE0D-3F01-4A53-BFD0-66781EFEBC35}" presName="spaceRect" presStyleCnt="0"/>
      <dgm:spPr/>
    </dgm:pt>
    <dgm:pt modelId="{25F0F935-C5A6-49BC-8490-43EDA12CC8F7}" type="pres">
      <dgm:prSet presAssocID="{3138DE0D-3F01-4A53-BFD0-66781EFEBC35}" presName="textRect" presStyleLbl="revTx" presStyleIdx="3" presStyleCnt="6">
        <dgm:presLayoutVars>
          <dgm:chMax val="1"/>
          <dgm:chPref val="1"/>
        </dgm:presLayoutVars>
      </dgm:prSet>
      <dgm:spPr/>
    </dgm:pt>
    <dgm:pt modelId="{33D928D4-5E16-407B-BABD-2FB9DE349350}" type="pres">
      <dgm:prSet presAssocID="{BF89EBCE-3CA1-402F-BDCD-6B7FCC417D5E}" presName="sibTrans" presStyleCnt="0"/>
      <dgm:spPr/>
    </dgm:pt>
    <dgm:pt modelId="{350465D8-2A4E-4972-BE7B-9554060533BB}" type="pres">
      <dgm:prSet presAssocID="{A15BAA1D-8E67-4EF1-8EC5-2571A424F14D}" presName="compNode" presStyleCnt="0"/>
      <dgm:spPr/>
    </dgm:pt>
    <dgm:pt modelId="{0AB1802F-889F-45D9-9129-DB2E4B35BDDF}" type="pres">
      <dgm:prSet presAssocID="{A15BAA1D-8E67-4EF1-8EC5-2571A424F14D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D87D95F0-6C68-4644-B8FE-C11CFC44CA79}" type="pres">
      <dgm:prSet presAssocID="{A15BAA1D-8E67-4EF1-8EC5-2571A424F14D}" presName="spaceRect" presStyleCnt="0"/>
      <dgm:spPr/>
    </dgm:pt>
    <dgm:pt modelId="{5E3B1C0F-391C-42F1-95EC-A2534D7C3920}" type="pres">
      <dgm:prSet presAssocID="{A15BAA1D-8E67-4EF1-8EC5-2571A424F14D}" presName="textRect" presStyleLbl="revTx" presStyleIdx="4" presStyleCnt="6">
        <dgm:presLayoutVars>
          <dgm:chMax val="1"/>
          <dgm:chPref val="1"/>
        </dgm:presLayoutVars>
      </dgm:prSet>
      <dgm:spPr/>
    </dgm:pt>
    <dgm:pt modelId="{2855EAC4-C4F6-437D-8B4B-7AF36A9F5645}" type="pres">
      <dgm:prSet presAssocID="{7ADAEE99-AA39-4DF9-A110-020808A3D61B}" presName="sibTrans" presStyleCnt="0"/>
      <dgm:spPr/>
    </dgm:pt>
    <dgm:pt modelId="{436F1BFD-0A57-4F67-B0F2-68CE3095A3A8}" type="pres">
      <dgm:prSet presAssocID="{B3C9CCEF-75F1-4FF0-B1AE-CAEC7BF26DAB}" presName="compNode" presStyleCnt="0"/>
      <dgm:spPr/>
    </dgm:pt>
    <dgm:pt modelId="{9498425A-F26C-40E4-9AED-40C13702B03F}" type="pres">
      <dgm:prSet presAssocID="{B3C9CCEF-75F1-4FF0-B1AE-CAEC7BF26DA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1FCF0835-C239-41BD-B884-95A534FF190C}" type="pres">
      <dgm:prSet presAssocID="{B3C9CCEF-75F1-4FF0-B1AE-CAEC7BF26DAB}" presName="spaceRect" presStyleCnt="0"/>
      <dgm:spPr/>
    </dgm:pt>
    <dgm:pt modelId="{355FCA57-C45A-473F-A4F8-42A92E72C33A}" type="pres">
      <dgm:prSet presAssocID="{B3C9CCEF-75F1-4FF0-B1AE-CAEC7BF26DAB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FD237D14-C752-434A-987E-07EE23B0030E}" srcId="{0BD41B1C-9894-44FE-8AA0-D35C0430332F}" destId="{F58B0090-A9A9-4D2B-9F32-1AAC96DD83BE}" srcOrd="0" destOrd="0" parTransId="{FD690AFB-B99E-4F5A-90CD-70269B65ADFA}" sibTransId="{6BE0509E-F022-475D-898C-7FB209DC603C}"/>
    <dgm:cxn modelId="{12272D1F-4E9D-4E2F-BA06-25146F8132C6}" type="presOf" srcId="{9A7E0D49-5ED9-48A3-B237-BE12743320CA}" destId="{372AD130-2C27-411A-9C62-E116409D1C90}" srcOrd="0" destOrd="0" presId="urn:microsoft.com/office/officeart/2018/2/layout/IconLabelList"/>
    <dgm:cxn modelId="{66F17425-9623-491D-8E42-2467EB5673A1}" srcId="{0BD41B1C-9894-44FE-8AA0-D35C0430332F}" destId="{9A7E0D49-5ED9-48A3-B237-BE12743320CA}" srcOrd="2" destOrd="0" parTransId="{67296714-254B-4A0D-996D-F6C288BEC012}" sibTransId="{57610429-9B34-438E-BD24-80D7B4ADB512}"/>
    <dgm:cxn modelId="{0B108F2B-B29E-40CA-9F44-99FFE0B9EC76}" type="presOf" srcId="{B3C9CCEF-75F1-4FF0-B1AE-CAEC7BF26DAB}" destId="{355FCA57-C45A-473F-A4F8-42A92E72C33A}" srcOrd="0" destOrd="0" presId="urn:microsoft.com/office/officeart/2018/2/layout/IconLabelList"/>
    <dgm:cxn modelId="{3D41164F-CF64-454A-B05A-198382413166}" type="presOf" srcId="{3138DE0D-3F01-4A53-BFD0-66781EFEBC35}" destId="{25F0F935-C5A6-49BC-8490-43EDA12CC8F7}" srcOrd="0" destOrd="0" presId="urn:microsoft.com/office/officeart/2018/2/layout/IconLabelList"/>
    <dgm:cxn modelId="{D8D4F977-0853-4893-ACAF-16CD78B80100}" srcId="{0BD41B1C-9894-44FE-8AA0-D35C0430332F}" destId="{60878EC4-8DF9-4474-BFD3-90B1D56BADFD}" srcOrd="1" destOrd="0" parTransId="{1A373491-19B3-4B29-9F3E-71BC01D89059}" sibTransId="{C37E3AFF-11D8-4ACD-AE76-455EA8159656}"/>
    <dgm:cxn modelId="{C2A8157B-B2C8-4416-B89D-4105EE2ABAE4}" type="presOf" srcId="{60878EC4-8DF9-4474-BFD3-90B1D56BADFD}" destId="{6D95CC99-CACA-4B50-9BE9-07F7961C81F0}" srcOrd="0" destOrd="0" presId="urn:microsoft.com/office/officeart/2018/2/layout/IconLabelList"/>
    <dgm:cxn modelId="{1BB854A4-9F89-4C59-8827-ABA64F5E5EB1}" type="presOf" srcId="{F58B0090-A9A9-4D2B-9F32-1AAC96DD83BE}" destId="{0C07ACBC-2CA0-4B18-A7C4-BD56F08241EF}" srcOrd="0" destOrd="0" presId="urn:microsoft.com/office/officeart/2018/2/layout/IconLabelList"/>
    <dgm:cxn modelId="{8F5DCEB0-7334-49AE-A8DB-1C5F7B44A891}" srcId="{0BD41B1C-9894-44FE-8AA0-D35C0430332F}" destId="{A15BAA1D-8E67-4EF1-8EC5-2571A424F14D}" srcOrd="4" destOrd="0" parTransId="{F3D9F976-6F40-464E-8F05-3282109938B9}" sibTransId="{7ADAEE99-AA39-4DF9-A110-020808A3D61B}"/>
    <dgm:cxn modelId="{1CABCDB7-F2B9-4652-8A04-CA636E903F44}" srcId="{0BD41B1C-9894-44FE-8AA0-D35C0430332F}" destId="{3138DE0D-3F01-4A53-BFD0-66781EFEBC35}" srcOrd="3" destOrd="0" parTransId="{F181EBAB-3969-44AA-BB44-DD16C361FF34}" sibTransId="{BF89EBCE-3CA1-402F-BDCD-6B7FCC417D5E}"/>
    <dgm:cxn modelId="{5B9E3BBF-7C7C-402F-B18D-A6AB3EB48736}" srcId="{0BD41B1C-9894-44FE-8AA0-D35C0430332F}" destId="{B3C9CCEF-75F1-4FF0-B1AE-CAEC7BF26DAB}" srcOrd="5" destOrd="0" parTransId="{2E86CC0B-622C-4254-8734-9E0507B9B77E}" sibTransId="{5398A51E-13BA-4C1F-BBFF-305C62535411}"/>
    <dgm:cxn modelId="{A37D06CA-C9A8-49A8-9FC7-E3B128BA1D64}" type="presOf" srcId="{0BD41B1C-9894-44FE-8AA0-D35C0430332F}" destId="{B6D814CD-6596-4780-A5D6-79E78264994D}" srcOrd="0" destOrd="0" presId="urn:microsoft.com/office/officeart/2018/2/layout/IconLabelList"/>
    <dgm:cxn modelId="{8379D9F7-CF90-42F0-BE43-A2BD4E9E1321}" type="presOf" srcId="{A15BAA1D-8E67-4EF1-8EC5-2571A424F14D}" destId="{5E3B1C0F-391C-42F1-95EC-A2534D7C3920}" srcOrd="0" destOrd="0" presId="urn:microsoft.com/office/officeart/2018/2/layout/IconLabelList"/>
    <dgm:cxn modelId="{75F8CFA1-DBCC-4353-BA50-0A9128CC9DED}" type="presParOf" srcId="{B6D814CD-6596-4780-A5D6-79E78264994D}" destId="{E79D56A8-3020-441C-96D8-94E447FF89BE}" srcOrd="0" destOrd="0" presId="urn:microsoft.com/office/officeart/2018/2/layout/IconLabelList"/>
    <dgm:cxn modelId="{5A89DA75-5812-4C56-A411-788AE0158D70}" type="presParOf" srcId="{E79D56A8-3020-441C-96D8-94E447FF89BE}" destId="{44F3CBFC-44FD-4F1B-9EEF-CA9A8B70ECCE}" srcOrd="0" destOrd="0" presId="urn:microsoft.com/office/officeart/2018/2/layout/IconLabelList"/>
    <dgm:cxn modelId="{DC053279-397D-4F3B-8EA6-9F4BB1F8F514}" type="presParOf" srcId="{E79D56A8-3020-441C-96D8-94E447FF89BE}" destId="{15080F9B-665F-472A-B6C2-8AB85E7D6692}" srcOrd="1" destOrd="0" presId="urn:microsoft.com/office/officeart/2018/2/layout/IconLabelList"/>
    <dgm:cxn modelId="{4457169C-C607-4D57-A73F-ED0A015C4CAC}" type="presParOf" srcId="{E79D56A8-3020-441C-96D8-94E447FF89BE}" destId="{0C07ACBC-2CA0-4B18-A7C4-BD56F08241EF}" srcOrd="2" destOrd="0" presId="urn:microsoft.com/office/officeart/2018/2/layout/IconLabelList"/>
    <dgm:cxn modelId="{831A16CA-4EF4-4B07-A52B-76A4080AC09E}" type="presParOf" srcId="{B6D814CD-6596-4780-A5D6-79E78264994D}" destId="{7F9857AE-11BD-4BC7-BF5C-D8EFB21A920F}" srcOrd="1" destOrd="0" presId="urn:microsoft.com/office/officeart/2018/2/layout/IconLabelList"/>
    <dgm:cxn modelId="{77B2622C-5974-4844-A5C4-C828BE11F4DD}" type="presParOf" srcId="{B6D814CD-6596-4780-A5D6-79E78264994D}" destId="{D0D26C50-69EB-43CE-9354-2C25C85659CB}" srcOrd="2" destOrd="0" presId="urn:microsoft.com/office/officeart/2018/2/layout/IconLabelList"/>
    <dgm:cxn modelId="{52281D91-96CB-4E96-B082-65402E632A1F}" type="presParOf" srcId="{D0D26C50-69EB-43CE-9354-2C25C85659CB}" destId="{8EDFBB4A-1609-4421-945A-DA44FF0E9A86}" srcOrd="0" destOrd="0" presId="urn:microsoft.com/office/officeart/2018/2/layout/IconLabelList"/>
    <dgm:cxn modelId="{6A50D122-3AFF-4D2D-B6E8-2DC2870E5A03}" type="presParOf" srcId="{D0D26C50-69EB-43CE-9354-2C25C85659CB}" destId="{4A839C68-39D5-4789-B4A9-23D1151754AE}" srcOrd="1" destOrd="0" presId="urn:microsoft.com/office/officeart/2018/2/layout/IconLabelList"/>
    <dgm:cxn modelId="{AAC9B849-C739-44D7-B93F-C5AA7F330F6B}" type="presParOf" srcId="{D0D26C50-69EB-43CE-9354-2C25C85659CB}" destId="{6D95CC99-CACA-4B50-9BE9-07F7961C81F0}" srcOrd="2" destOrd="0" presId="urn:microsoft.com/office/officeart/2018/2/layout/IconLabelList"/>
    <dgm:cxn modelId="{FED49439-5F67-43F3-84FB-1DF0C9FF57C6}" type="presParOf" srcId="{B6D814CD-6596-4780-A5D6-79E78264994D}" destId="{F93F2E7F-011C-4928-B838-53B4C5E5C03B}" srcOrd="3" destOrd="0" presId="urn:microsoft.com/office/officeart/2018/2/layout/IconLabelList"/>
    <dgm:cxn modelId="{139FEB3C-9E80-4C34-A050-7B8940168AF3}" type="presParOf" srcId="{B6D814CD-6596-4780-A5D6-79E78264994D}" destId="{1CAD0DF8-4178-41D5-AF7C-2DFC35B6589C}" srcOrd="4" destOrd="0" presId="urn:microsoft.com/office/officeart/2018/2/layout/IconLabelList"/>
    <dgm:cxn modelId="{A6B4748A-38F9-48C3-AD81-9FEBFE15838F}" type="presParOf" srcId="{1CAD0DF8-4178-41D5-AF7C-2DFC35B6589C}" destId="{C0DBD789-9CFE-44FA-AC9C-5A7C1E5E095F}" srcOrd="0" destOrd="0" presId="urn:microsoft.com/office/officeart/2018/2/layout/IconLabelList"/>
    <dgm:cxn modelId="{C23E6BB0-A988-44A5-B362-593B29038540}" type="presParOf" srcId="{1CAD0DF8-4178-41D5-AF7C-2DFC35B6589C}" destId="{CF8C1B35-383C-438A-987C-5FF9A58E42B0}" srcOrd="1" destOrd="0" presId="urn:microsoft.com/office/officeart/2018/2/layout/IconLabelList"/>
    <dgm:cxn modelId="{77725321-AD73-4423-B0FD-E09D90BFDF55}" type="presParOf" srcId="{1CAD0DF8-4178-41D5-AF7C-2DFC35B6589C}" destId="{372AD130-2C27-411A-9C62-E116409D1C90}" srcOrd="2" destOrd="0" presId="urn:microsoft.com/office/officeart/2018/2/layout/IconLabelList"/>
    <dgm:cxn modelId="{990603A4-2E1A-45D0-BA86-777EC14E90EE}" type="presParOf" srcId="{B6D814CD-6596-4780-A5D6-79E78264994D}" destId="{D3C55B84-0B4D-45C3-846F-80E3F46B0368}" srcOrd="5" destOrd="0" presId="urn:microsoft.com/office/officeart/2018/2/layout/IconLabelList"/>
    <dgm:cxn modelId="{23EC5763-4922-451C-A2A2-B754D2620EDA}" type="presParOf" srcId="{B6D814CD-6596-4780-A5D6-79E78264994D}" destId="{1D71DC1D-BDED-4548-AB18-A2422D5FF54A}" srcOrd="6" destOrd="0" presId="urn:microsoft.com/office/officeart/2018/2/layout/IconLabelList"/>
    <dgm:cxn modelId="{1ADAB450-05E1-41AD-A3CC-2AB6C8E00B05}" type="presParOf" srcId="{1D71DC1D-BDED-4548-AB18-A2422D5FF54A}" destId="{DADDB377-AD3E-45CA-ACAC-EA9EB779B24D}" srcOrd="0" destOrd="0" presId="urn:microsoft.com/office/officeart/2018/2/layout/IconLabelList"/>
    <dgm:cxn modelId="{DE151842-5252-4F92-A4BB-E119DBA339D8}" type="presParOf" srcId="{1D71DC1D-BDED-4548-AB18-A2422D5FF54A}" destId="{767DD589-E32A-4ACF-B875-9F350503A396}" srcOrd="1" destOrd="0" presId="urn:microsoft.com/office/officeart/2018/2/layout/IconLabelList"/>
    <dgm:cxn modelId="{CFF5539D-512D-4E4A-A3B2-2CBD20E2D9F1}" type="presParOf" srcId="{1D71DC1D-BDED-4548-AB18-A2422D5FF54A}" destId="{25F0F935-C5A6-49BC-8490-43EDA12CC8F7}" srcOrd="2" destOrd="0" presId="urn:microsoft.com/office/officeart/2018/2/layout/IconLabelList"/>
    <dgm:cxn modelId="{C650A20E-8504-4863-BC14-FF7C4B095433}" type="presParOf" srcId="{B6D814CD-6596-4780-A5D6-79E78264994D}" destId="{33D928D4-5E16-407B-BABD-2FB9DE349350}" srcOrd="7" destOrd="0" presId="urn:microsoft.com/office/officeart/2018/2/layout/IconLabelList"/>
    <dgm:cxn modelId="{82DC655A-6AEF-4FCA-AC78-9036AE0D667E}" type="presParOf" srcId="{B6D814CD-6596-4780-A5D6-79E78264994D}" destId="{350465D8-2A4E-4972-BE7B-9554060533BB}" srcOrd="8" destOrd="0" presId="urn:microsoft.com/office/officeart/2018/2/layout/IconLabelList"/>
    <dgm:cxn modelId="{9615A1E5-F859-4518-8F77-6EA43000E11D}" type="presParOf" srcId="{350465D8-2A4E-4972-BE7B-9554060533BB}" destId="{0AB1802F-889F-45D9-9129-DB2E4B35BDDF}" srcOrd="0" destOrd="0" presId="urn:microsoft.com/office/officeart/2018/2/layout/IconLabelList"/>
    <dgm:cxn modelId="{B13D2FB3-5092-4E45-9D1F-077797309749}" type="presParOf" srcId="{350465D8-2A4E-4972-BE7B-9554060533BB}" destId="{D87D95F0-6C68-4644-B8FE-C11CFC44CA79}" srcOrd="1" destOrd="0" presId="urn:microsoft.com/office/officeart/2018/2/layout/IconLabelList"/>
    <dgm:cxn modelId="{06AA4814-50D1-49DB-B7CB-9D64DC90FCEF}" type="presParOf" srcId="{350465D8-2A4E-4972-BE7B-9554060533BB}" destId="{5E3B1C0F-391C-42F1-95EC-A2534D7C3920}" srcOrd="2" destOrd="0" presId="urn:microsoft.com/office/officeart/2018/2/layout/IconLabelList"/>
    <dgm:cxn modelId="{34B071C3-7672-4C65-9075-58D6BE950445}" type="presParOf" srcId="{B6D814CD-6596-4780-A5D6-79E78264994D}" destId="{2855EAC4-C4F6-437D-8B4B-7AF36A9F5645}" srcOrd="9" destOrd="0" presId="urn:microsoft.com/office/officeart/2018/2/layout/IconLabelList"/>
    <dgm:cxn modelId="{AC6420F0-EC53-4B24-8D23-013ACECBA0AB}" type="presParOf" srcId="{B6D814CD-6596-4780-A5D6-79E78264994D}" destId="{436F1BFD-0A57-4F67-B0F2-68CE3095A3A8}" srcOrd="10" destOrd="0" presId="urn:microsoft.com/office/officeart/2018/2/layout/IconLabelList"/>
    <dgm:cxn modelId="{A6BEC91C-3323-48F2-9A25-D2C594F7AA38}" type="presParOf" srcId="{436F1BFD-0A57-4F67-B0F2-68CE3095A3A8}" destId="{9498425A-F26C-40E4-9AED-40C13702B03F}" srcOrd="0" destOrd="0" presId="urn:microsoft.com/office/officeart/2018/2/layout/IconLabelList"/>
    <dgm:cxn modelId="{0FD961D6-ED4D-4BC5-81E5-56BD24E93911}" type="presParOf" srcId="{436F1BFD-0A57-4F67-B0F2-68CE3095A3A8}" destId="{1FCF0835-C239-41BD-B884-95A534FF190C}" srcOrd="1" destOrd="0" presId="urn:microsoft.com/office/officeart/2018/2/layout/IconLabelList"/>
    <dgm:cxn modelId="{18D207EB-1BA1-4D4B-AC74-7529D0D8B12B}" type="presParOf" srcId="{436F1BFD-0A57-4F67-B0F2-68CE3095A3A8}" destId="{355FCA57-C45A-473F-A4F8-42A92E72C33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3CBFC-44FD-4F1B-9EEF-CA9A8B70ECCE}">
      <dsp:nvSpPr>
        <dsp:cNvPr id="0" name=""/>
        <dsp:cNvSpPr/>
      </dsp:nvSpPr>
      <dsp:spPr>
        <a:xfrm>
          <a:off x="411139" y="807623"/>
          <a:ext cx="671572" cy="6715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7ACBC-2CA0-4B18-A7C4-BD56F08241EF}">
      <dsp:nvSpPr>
        <dsp:cNvPr id="0" name=""/>
        <dsp:cNvSpPr/>
      </dsp:nvSpPr>
      <dsp:spPr>
        <a:xfrm>
          <a:off x="734" y="1703171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Mission &amp; Values </a:t>
          </a:r>
        </a:p>
      </dsp:txBody>
      <dsp:txXfrm>
        <a:off x="734" y="1703171"/>
        <a:ext cx="1492382" cy="596953"/>
      </dsp:txXfrm>
    </dsp:sp>
    <dsp:sp modelId="{8EDFBB4A-1609-4421-945A-DA44FF0E9A86}">
      <dsp:nvSpPr>
        <dsp:cNvPr id="0" name=""/>
        <dsp:cNvSpPr/>
      </dsp:nvSpPr>
      <dsp:spPr>
        <a:xfrm>
          <a:off x="2164689" y="807623"/>
          <a:ext cx="671572" cy="6715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5CC99-CACA-4B50-9BE9-07F7961C81F0}">
      <dsp:nvSpPr>
        <dsp:cNvPr id="0" name=""/>
        <dsp:cNvSpPr/>
      </dsp:nvSpPr>
      <dsp:spPr>
        <a:xfrm>
          <a:off x="1754283" y="1703171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Restaurant History </a:t>
          </a:r>
        </a:p>
      </dsp:txBody>
      <dsp:txXfrm>
        <a:off x="1754283" y="1703171"/>
        <a:ext cx="1492382" cy="596953"/>
      </dsp:txXfrm>
    </dsp:sp>
    <dsp:sp modelId="{C0DBD789-9CFE-44FA-AC9C-5A7C1E5E095F}">
      <dsp:nvSpPr>
        <dsp:cNvPr id="0" name=""/>
        <dsp:cNvSpPr/>
      </dsp:nvSpPr>
      <dsp:spPr>
        <a:xfrm>
          <a:off x="3918238" y="807623"/>
          <a:ext cx="671572" cy="6715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AD130-2C27-411A-9C62-E116409D1C90}">
      <dsp:nvSpPr>
        <dsp:cNvPr id="0" name=""/>
        <dsp:cNvSpPr/>
      </dsp:nvSpPr>
      <dsp:spPr>
        <a:xfrm>
          <a:off x="3507833" y="1703171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Our Menu, Drinks, &amp; Service</a:t>
          </a:r>
        </a:p>
      </dsp:txBody>
      <dsp:txXfrm>
        <a:off x="3507833" y="1703171"/>
        <a:ext cx="1492382" cy="596953"/>
      </dsp:txXfrm>
    </dsp:sp>
    <dsp:sp modelId="{DADDB377-AD3E-45CA-ACAC-EA9EB779B24D}">
      <dsp:nvSpPr>
        <dsp:cNvPr id="0" name=""/>
        <dsp:cNvSpPr/>
      </dsp:nvSpPr>
      <dsp:spPr>
        <a:xfrm>
          <a:off x="5671788" y="807623"/>
          <a:ext cx="671572" cy="67157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0F935-C5A6-49BC-8490-43EDA12CC8F7}">
      <dsp:nvSpPr>
        <dsp:cNvPr id="0" name=""/>
        <dsp:cNvSpPr/>
      </dsp:nvSpPr>
      <dsp:spPr>
        <a:xfrm>
          <a:off x="5261383" y="1703171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Key Policies &amp; Procedures</a:t>
          </a:r>
        </a:p>
      </dsp:txBody>
      <dsp:txXfrm>
        <a:off x="5261383" y="1703171"/>
        <a:ext cx="1492382" cy="596953"/>
      </dsp:txXfrm>
    </dsp:sp>
    <dsp:sp modelId="{0AB1802F-889F-45D9-9129-DB2E4B35BDDF}">
      <dsp:nvSpPr>
        <dsp:cNvPr id="0" name=""/>
        <dsp:cNvSpPr/>
      </dsp:nvSpPr>
      <dsp:spPr>
        <a:xfrm>
          <a:off x="7425338" y="807623"/>
          <a:ext cx="671572" cy="67157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B1C0F-391C-42F1-95EC-A2534D7C3920}">
      <dsp:nvSpPr>
        <dsp:cNvPr id="0" name=""/>
        <dsp:cNvSpPr/>
      </dsp:nvSpPr>
      <dsp:spPr>
        <a:xfrm>
          <a:off x="7014933" y="1703171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Training Overview</a:t>
          </a:r>
        </a:p>
      </dsp:txBody>
      <dsp:txXfrm>
        <a:off x="7014933" y="1703171"/>
        <a:ext cx="1492382" cy="596953"/>
      </dsp:txXfrm>
    </dsp:sp>
    <dsp:sp modelId="{9498425A-F26C-40E4-9AED-40C13702B03F}">
      <dsp:nvSpPr>
        <dsp:cNvPr id="0" name=""/>
        <dsp:cNvSpPr/>
      </dsp:nvSpPr>
      <dsp:spPr>
        <a:xfrm>
          <a:off x="9178888" y="807623"/>
          <a:ext cx="671572" cy="67157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5FCA57-C45A-473F-A4F8-42A92E72C33A}">
      <dsp:nvSpPr>
        <dsp:cNvPr id="0" name=""/>
        <dsp:cNvSpPr/>
      </dsp:nvSpPr>
      <dsp:spPr>
        <a:xfrm>
          <a:off x="8768483" y="1703171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Questions</a:t>
          </a:r>
        </a:p>
      </dsp:txBody>
      <dsp:txXfrm>
        <a:off x="8768483" y="1703171"/>
        <a:ext cx="1492382" cy="596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00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1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4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3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71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1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4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8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5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5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signsanddisplays.wordpress.com/2011/03/06/disability-access-sign-symbols-for-download/" TargetMode="External"/><Relationship Id="rId3" Type="http://schemas.openxmlformats.org/officeDocument/2006/relationships/hyperlink" Target="https://www.youtube.com/watch?v=15xXLaW0fgE" TargetMode="External"/><Relationship Id="rId7" Type="http://schemas.openxmlformats.org/officeDocument/2006/relationships/hyperlink" Target="http://accessibleicon.org/#use" TargetMode="External"/><Relationship Id="rId2" Type="http://schemas.openxmlformats.org/officeDocument/2006/relationships/hyperlink" Target="https://www.youtube.com/watch?v=XF34-Wu6qW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upport.microsoft.com/en-us/office/make-your-powerpoint-presentations-accessible-to-people-with-disabilities-6f7772b2-2f33-4bd2-8ca7-dae3b2b3ef25" TargetMode="External"/><Relationship Id="rId5" Type="http://schemas.openxmlformats.org/officeDocument/2006/relationships/hyperlink" Target="https://www.youtube.com/watch?v=2m60HT3OMOI" TargetMode="External"/><Relationship Id="rId4" Type="http://schemas.openxmlformats.org/officeDocument/2006/relationships/hyperlink" Target="https://www.youtube.com/watch?v=UJBCanWJD0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uiltin.com/company-culture/company-core-values-exampl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2DFCE-1976-DEAE-3703-BB1E3692D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1F8AE-C9FE-FBB3-459A-90BCA041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This tool provides a sample orientation slideshow that any business could plug their history and policy information into. </a:t>
            </a:r>
          </a:p>
        </p:txBody>
      </p:sp>
    </p:spTree>
    <p:extLst>
      <p:ext uri="{BB962C8B-B14F-4D97-AF65-F5344CB8AC3E}">
        <p14:creationId xmlns:p14="http://schemas.microsoft.com/office/powerpoint/2010/main" val="2264804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221F-FD18-822C-67CA-CAE765AE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(If applicable)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5781B-5DE0-FE9A-18BB-622C3DCDF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2"/>
            <a:r>
              <a:rPr lang="en-US" dirty="0">
                <a:ea typeface="+mn-lt"/>
                <a:cs typeface="+mn-lt"/>
              </a:rPr>
              <a:t>When they become eligible for medical/dental/vision</a:t>
            </a:r>
          </a:p>
          <a:p>
            <a:pPr lvl="2"/>
            <a:r>
              <a:rPr lang="en-US" dirty="0"/>
              <a:t>How they will be communicated with </a:t>
            </a:r>
          </a:p>
          <a:p>
            <a:pPr lvl="2"/>
            <a:r>
              <a:rPr lang="en-US" dirty="0"/>
              <a:t>Other benefits we offer </a:t>
            </a:r>
          </a:p>
          <a:p>
            <a:pPr lvl="3"/>
            <a:r>
              <a:rPr lang="en-US" dirty="0"/>
              <a:t>401(k) </a:t>
            </a:r>
          </a:p>
          <a:p>
            <a:pPr lvl="3"/>
            <a:r>
              <a:rPr lang="en-US" dirty="0"/>
              <a:t>Family Meal </a:t>
            </a:r>
          </a:p>
          <a:p>
            <a:pPr lvl="3"/>
            <a:r>
              <a:rPr lang="en-US" dirty="0"/>
              <a:t>Employee Discount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93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221F-FD18-822C-67CA-CAE765AE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Lost &amp; Found Procedures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5781B-5DE0-FE9A-18BB-622C3DCDF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2"/>
            <a:endParaRPr lang="en-US" dirty="0">
              <a:ea typeface="+mn-lt"/>
              <a:cs typeface="+mn-lt"/>
            </a:endParaRP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9988F64-7235-00B2-34E8-E831CB59E435}"/>
              </a:ext>
            </a:extLst>
          </p:cNvPr>
          <p:cNvSpPr txBox="1">
            <a:spLocks/>
          </p:cNvSpPr>
          <p:nvPr/>
        </p:nvSpPr>
        <p:spPr>
          <a:xfrm>
            <a:off x="2383536" y="27904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>
                <a:ea typeface="+mn-lt"/>
                <a:cs typeface="+mn-lt"/>
              </a:rPr>
              <a:t>Company lost and found policy </a:t>
            </a:r>
            <a:endParaRPr lang="en-US" dirty="0"/>
          </a:p>
          <a:p>
            <a:pPr lvl="2"/>
            <a:r>
              <a:rPr lang="en-US" dirty="0"/>
              <a:t>Where is the lost and found </a:t>
            </a:r>
          </a:p>
          <a:p>
            <a:pPr lvl="2"/>
            <a:r>
              <a:rPr lang="en-US" dirty="0"/>
              <a:t>What to do if a guest asks about it </a:t>
            </a:r>
          </a:p>
          <a:p>
            <a:pPr lvl="2"/>
            <a:r>
              <a:rPr lang="en-US" dirty="0"/>
              <a:t>What to do if you lost something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854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221F-FD18-822C-67CA-CAE765AE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Door Policy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5781B-5DE0-FE9A-18BB-622C3DCDF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2"/>
            <a:r>
              <a:rPr lang="en-US" dirty="0">
                <a:ea typeface="+mn-lt"/>
                <a:cs typeface="+mn-lt"/>
              </a:rPr>
              <a:t>How to report any issues or concerns </a:t>
            </a:r>
          </a:p>
          <a:p>
            <a:pPr lvl="2"/>
            <a:r>
              <a:rPr lang="en-US" dirty="0"/>
              <a:t>How to contact HR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9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221F-FD18-822C-67CA-CAE765AE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other policies relevant to your business like...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5781B-5DE0-FE9A-18BB-622C3DCDF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2"/>
            <a:r>
              <a:rPr lang="en-US" dirty="0">
                <a:ea typeface="+mn-lt"/>
                <a:cs typeface="+mn-lt"/>
              </a:rPr>
              <a:t>Employee Entrance</a:t>
            </a:r>
          </a:p>
          <a:p>
            <a:pPr lvl="2"/>
            <a:r>
              <a:rPr lang="en-US" dirty="0"/>
              <a:t>Employee Lockers 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48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221F-FD18-822C-67CA-CAE765AE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Process Overview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5781B-5DE0-FE9A-18BB-622C3DCDF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2"/>
            <a:r>
              <a:rPr lang="en-US" dirty="0">
                <a:ea typeface="+mn-lt"/>
                <a:cs typeface="+mn-lt"/>
              </a:rPr>
              <a:t>Your training philosophy </a:t>
            </a:r>
          </a:p>
          <a:p>
            <a:pPr lvl="2"/>
            <a:r>
              <a:rPr lang="en-US" dirty="0">
                <a:ea typeface="+mn-lt"/>
                <a:cs typeface="+mn-lt"/>
              </a:rPr>
              <a:t>Expectations during training </a:t>
            </a:r>
            <a:endParaRPr lang="en-US" dirty="0"/>
          </a:p>
          <a:p>
            <a:pPr lvl="2"/>
            <a:r>
              <a:rPr lang="en-US" dirty="0"/>
              <a:t>Training process length </a:t>
            </a:r>
          </a:p>
          <a:p>
            <a:pPr lvl="2"/>
            <a:r>
              <a:rPr lang="en-US" dirty="0"/>
              <a:t>Quizzing and testing practices </a:t>
            </a:r>
          </a:p>
          <a:p>
            <a:pPr lvl="2"/>
            <a:r>
              <a:rPr lang="en-US" dirty="0"/>
              <a:t>Direct Supervisor information </a:t>
            </a:r>
          </a:p>
          <a:p>
            <a:pPr lvl="2"/>
            <a:r>
              <a:rPr lang="en-US" dirty="0"/>
              <a:t>Trainer/Buddy information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0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F32040-AEF9-46E5-8AF1-F37E8E77C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E376E4-226F-37D9-0E49-9B0572087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</p:spPr>
        <p:txBody>
          <a:bodyPr>
            <a:normAutofit/>
          </a:bodyPr>
          <a:lstStyle/>
          <a:p>
            <a:r>
              <a:rPr lang="en-US" sz="3200"/>
              <a:t>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D6AC3-4B63-C530-B7E4-F6448E1B3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0" y="5688535"/>
            <a:ext cx="7071360" cy="536125"/>
          </a:xfrm>
        </p:spPr>
        <p:txBody>
          <a:bodyPr>
            <a:normAutofit/>
          </a:bodyPr>
          <a:lstStyle/>
          <a:p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8C0EB2-C10C-42B9-BFAD-DF1446B2B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15865" y="640555"/>
            <a:ext cx="3760270" cy="33120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9E3421-DF66-440D-8C55-242453785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1500" y="806112"/>
            <a:ext cx="3429000" cy="2980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Customer review with solid fill">
            <a:extLst>
              <a:ext uri="{FF2B5EF4-FFF2-40B4-BE49-F238E27FC236}">
                <a16:creationId xmlns:a16="http://schemas.microsoft.com/office/drawing/2014/main" id="{06F82087-474C-2A61-B40C-071BFF3A1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70120" y="970704"/>
            <a:ext cx="2651760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167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D625D-6A6D-B84D-7868-731CA3294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can customize this slideshow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8889C-B6DB-FDAF-8A83-C9631AA7AA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Add your restaurant personality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E8300-0C3D-3DB4-FBEC-EF550AFF69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/>
            <a:r>
              <a:rPr lang="en-US" dirty="0"/>
              <a:t>Add your logo </a:t>
            </a:r>
          </a:p>
          <a:p>
            <a:pPr marL="285750" indent="-285750"/>
            <a:r>
              <a:rPr lang="en-US" dirty="0"/>
              <a:t>Add information from your website </a:t>
            </a:r>
          </a:p>
          <a:p>
            <a:pPr marL="285750" indent="-285750"/>
            <a:r>
              <a:rPr lang="en-US" dirty="0"/>
              <a:t>Update colors to match your brand colors </a:t>
            </a:r>
          </a:p>
          <a:p>
            <a:pPr marL="285750" indent="-285750"/>
            <a:r>
              <a:rPr lang="en-US" dirty="0"/>
              <a:t>Choose a different theme that matches your brand </a:t>
            </a:r>
            <a:endParaRPr lang="en-US"/>
          </a:p>
          <a:p>
            <a:pPr lvl="1"/>
            <a:endParaRPr lang="en-US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37FF437-6211-BE2A-5040-9B2C51B9BE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>
                <a:ea typeface="+mn-lt"/>
                <a:cs typeface="+mn-lt"/>
              </a:rPr>
              <a:t>Add your restaurant specific information </a:t>
            </a: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CA34F8-1002-2430-A392-780CE6C40B9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indent="-285750"/>
            <a:r>
              <a:rPr lang="en-US" dirty="0">
                <a:ea typeface="+mn-lt"/>
                <a:cs typeface="+mn-lt"/>
              </a:rPr>
              <a:t>Fill in your specific restaurant information</a:t>
            </a:r>
            <a:endParaRPr lang="en-US" dirty="0"/>
          </a:p>
          <a:p>
            <a:pPr indent="-285750"/>
            <a:r>
              <a:rPr lang="en-US" dirty="0">
                <a:ea typeface="+mn-lt"/>
                <a:cs typeface="+mn-lt"/>
              </a:rPr>
              <a:t>Fill in your specific restaurant policies </a:t>
            </a:r>
          </a:p>
          <a:p>
            <a:pPr indent="-285750"/>
            <a:r>
              <a:rPr lang="en-US" dirty="0">
                <a:ea typeface="+mn-lt"/>
                <a:cs typeface="+mn-lt"/>
              </a:rPr>
              <a:t>Add photos from of your team, your restaurant, your menu </a:t>
            </a:r>
          </a:p>
          <a:p>
            <a:pPr indent="-285750"/>
            <a:r>
              <a:rPr lang="en-US" dirty="0">
                <a:ea typeface="+mn-lt"/>
                <a:cs typeface="+mn-lt"/>
              </a:rPr>
              <a:t>Add icons or images throughout that match up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43BD-5856-AFFF-25E6-C41CCD945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PowerPoint Tips &amp; Tricks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5C7BF-64AC-E7A5-AA03-5C0C3FFAF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hlinkClick r:id="rId2"/>
              </a:rPr>
              <a:t>Beginners Guide to PowerPoint</a:t>
            </a:r>
            <a:endParaRPr lang="en-US" dirty="0"/>
          </a:p>
          <a:p>
            <a:r>
              <a:rPr lang="en-US" dirty="0">
                <a:hlinkClick r:id="rId3"/>
              </a:rPr>
              <a:t>PowerPoint Design Ideas</a:t>
            </a:r>
          </a:p>
          <a:p>
            <a:r>
              <a:rPr lang="en-US" dirty="0">
                <a:hlinkClick r:id="rId4"/>
              </a:rPr>
              <a:t>Adding Videos to Your PowerPoint</a:t>
            </a:r>
            <a:endParaRPr lang="en-US" dirty="0">
              <a:hlinkClick r:id="rId4"/>
            </a:endParaRPr>
          </a:p>
          <a:p>
            <a:r>
              <a:rPr lang="en-US" dirty="0">
                <a:hlinkClick r:id="rId5"/>
              </a:rPr>
              <a:t>Recording Your PowerPoint Presentation as a Video</a:t>
            </a:r>
            <a:endParaRPr lang="en-US" dirty="0"/>
          </a:p>
          <a:p>
            <a:r>
              <a:rPr lang="en-US" dirty="0">
                <a:hlinkClick r:id="rId6"/>
              </a:rPr>
              <a:t>Make Your PowerPoint Presentations Accessible to People with Disabilities</a:t>
            </a:r>
            <a:endParaRPr lang="en-US" dirty="0"/>
          </a:p>
          <a:p>
            <a:pPr lvl="1"/>
            <a:r>
              <a:rPr lang="en-US" i="0" u="sng" dirty="0">
                <a:solidFill>
                  <a:srgbClr val="0A76BD"/>
                </a:solidFill>
                <a:effectLst/>
                <a:hlinkClick r:id="rId7"/>
              </a:rPr>
              <a:t>Download the International Symbol of Access</a:t>
            </a:r>
            <a:endParaRPr lang="en-US" i="0" dirty="0">
              <a:solidFill>
                <a:srgbClr val="333333"/>
              </a:solidFill>
              <a:effectLst/>
            </a:endParaRPr>
          </a:p>
          <a:p>
            <a:pPr lvl="1"/>
            <a:r>
              <a:rPr lang="en-US" i="0" u="sng" dirty="0">
                <a:solidFill>
                  <a:srgbClr val="0A76BD"/>
                </a:solidFill>
                <a:effectLst/>
                <a:hlinkClick r:id="rId8"/>
              </a:rPr>
              <a:t>Download Set of Accessibility Icons</a:t>
            </a:r>
            <a:endParaRPr lang="en-US" i="0" dirty="0">
              <a:solidFill>
                <a:srgbClr val="333333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3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Restaurant Name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Month, Year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05891-EEA3-DA9C-B874-3361A25A8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Orientation Overview</a:t>
            </a:r>
          </a:p>
        </p:txBody>
      </p:sp>
      <p:graphicFrame>
        <p:nvGraphicFramePr>
          <p:cNvPr id="21" name="Content Placeholder 2" descr="Orientation Overview with icons for each item">
            <a:extLst>
              <a:ext uri="{FF2B5EF4-FFF2-40B4-BE49-F238E27FC236}">
                <a16:creationId xmlns:a16="http://schemas.microsoft.com/office/drawing/2014/main" id="{68BF53D0-0DAE-8FCA-1F34-18057ACBEE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581788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589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D89E6-4DF9-824A-32DC-D6A22161C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Mission </a:t>
            </a:r>
            <a:r>
              <a:rPr lang="en-US"/>
              <a:t>&amp; Values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035F9-FA61-CA0F-1679-8069E9465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Add your company mission and values here</a:t>
            </a:r>
          </a:p>
          <a:p>
            <a:r>
              <a:rPr lang="en-US" dirty="0"/>
              <a:t>If you don't have a mission or values, write what's important to your team or design a mission and values </a:t>
            </a:r>
          </a:p>
          <a:p>
            <a:pPr lvl="1"/>
            <a:r>
              <a:rPr lang="en-US" dirty="0">
                <a:hlinkClick r:id="rId2"/>
              </a:rPr>
              <a:t>Built In Examples of Core Values</a:t>
            </a:r>
            <a:r>
              <a:rPr lang="en-US" dirty="0"/>
              <a:t> 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6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36725-D78D-B52F-88B0-A95EE5F06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Restaurant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C1FC9-681C-F9B2-01F2-4F9AE0984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Add your restaurant history here</a:t>
            </a:r>
          </a:p>
        </p:txBody>
      </p:sp>
    </p:spTree>
    <p:extLst>
      <p:ext uri="{BB962C8B-B14F-4D97-AF65-F5344CB8AC3E}">
        <p14:creationId xmlns:p14="http://schemas.microsoft.com/office/powerpoint/2010/main" val="108881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D89E6-4DF9-824A-32DC-D6A22161C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Menu, Drinks, &amp;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035F9-FA61-CA0F-1679-8069E9465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Give an overview of your cuisine, your beverage program, and style of service </a:t>
            </a:r>
          </a:p>
        </p:txBody>
      </p:sp>
    </p:spTree>
    <p:extLst>
      <p:ext uri="{BB962C8B-B14F-4D97-AF65-F5344CB8AC3E}">
        <p14:creationId xmlns:p14="http://schemas.microsoft.com/office/powerpoint/2010/main" val="83056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5A3B-41B2-3377-7F80-8E73646E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/>
              </a:rPr>
              <a:t>Attendance and lateness protocols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63A73-1E67-081B-5D1D-07A18B685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2"/>
            <a:r>
              <a:rPr lang="en-US" dirty="0"/>
              <a:t>Where to find your schedule </a:t>
            </a:r>
          </a:p>
          <a:p>
            <a:pPr lvl="2"/>
            <a:r>
              <a:rPr lang="en-US" dirty="0"/>
              <a:t>What to do if you're running late </a:t>
            </a:r>
          </a:p>
          <a:p>
            <a:pPr lvl="3"/>
            <a:r>
              <a:rPr lang="en-US" dirty="0"/>
              <a:t>Who to contact </a:t>
            </a:r>
          </a:p>
          <a:p>
            <a:pPr lvl="3"/>
            <a:r>
              <a:rPr lang="en-US" dirty="0"/>
              <a:t>How to communicate </a:t>
            </a:r>
          </a:p>
          <a:p>
            <a:pPr lvl="2"/>
            <a:r>
              <a:rPr lang="en-US" dirty="0"/>
              <a:t>Timeliness of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797314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221F-FD18-822C-67CA-CAE765AE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Paychecks and Pay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5781B-5DE0-FE9A-18BB-622C3DCDF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2"/>
            <a:r>
              <a:rPr lang="en-US" dirty="0">
                <a:ea typeface="+mn-lt"/>
                <a:cs typeface="+mn-lt"/>
              </a:rPr>
              <a:t>When you will be paid</a:t>
            </a:r>
            <a:endParaRPr lang="en-US" dirty="0"/>
          </a:p>
          <a:p>
            <a:pPr lvl="2"/>
            <a:r>
              <a:rPr lang="en-US" dirty="0"/>
              <a:t>How to pick up your paycheck </a:t>
            </a:r>
          </a:p>
          <a:p>
            <a:pPr lvl="2"/>
            <a:r>
              <a:rPr lang="en-US" dirty="0"/>
              <a:t>Options for Direct Deposit 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2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221F-FD18-822C-67CA-CAE765AE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Meal Breaks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5781B-5DE0-FE9A-18BB-622C3DCDF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2"/>
            <a:r>
              <a:rPr lang="en-US" dirty="0">
                <a:ea typeface="+mn-lt"/>
                <a:cs typeface="+mn-lt"/>
              </a:rPr>
              <a:t>Expectations for Meal Breaks </a:t>
            </a:r>
          </a:p>
          <a:p>
            <a:pPr lvl="2"/>
            <a:r>
              <a:rPr lang="en-US" dirty="0"/>
              <a:t>Family Meal </a:t>
            </a:r>
          </a:p>
        </p:txBody>
      </p:sp>
    </p:spTree>
    <p:extLst>
      <p:ext uri="{BB962C8B-B14F-4D97-AF65-F5344CB8AC3E}">
        <p14:creationId xmlns:p14="http://schemas.microsoft.com/office/powerpoint/2010/main" val="367764607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A03E88C59D1489D12D3DCBD14F0F3" ma:contentTypeVersion="18" ma:contentTypeDescription="Create a new document." ma:contentTypeScope="" ma:versionID="2e0913380a9cde2100d549ec0dc5c1fa">
  <xsd:schema xmlns:xsd="http://www.w3.org/2001/XMLSchema" xmlns:xs="http://www.w3.org/2001/XMLSchema" xmlns:p="http://schemas.microsoft.com/office/2006/metadata/properties" xmlns:ns2="dded9fbc-a4e8-4c88-b12d-7d6466fd99a5" xmlns:ns3="ea46c335-ce72-483c-bb41-77aa404982ae" targetNamespace="http://schemas.microsoft.com/office/2006/metadata/properties" ma:root="true" ma:fieldsID="8ee83608d9eda952dfea7e771b26b3f9" ns2:_="" ns3:_="">
    <xsd:import namespace="dded9fbc-a4e8-4c88-b12d-7d6466fd99a5"/>
    <xsd:import namespace="ea46c335-ce72-483c-bb41-77aa40498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d9fbc-a4e8-4c88-b12d-7d6466fd99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3835ca7-518c-4981-a0f3-3932a79306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46c335-ce72-483c-bb41-77aa404982a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a9ac4bb-9073-4d72-bbe8-106091a66578}" ma:internalName="TaxCatchAll" ma:showField="CatchAllData" ma:web="ea46c335-ce72-483c-bb41-77aa40498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ded9fbc-a4e8-4c88-b12d-7d6466fd99a5">
      <Terms xmlns="http://schemas.microsoft.com/office/infopath/2007/PartnerControls"/>
    </lcf76f155ced4ddcb4097134ff3c332f>
    <TaxCatchAll xmlns="ea46c335-ce72-483c-bb41-77aa404982a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52FD1E-AD95-40C0-8644-80A9229CFF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ed9fbc-a4e8-4c88-b12d-7d6466fd99a5"/>
    <ds:schemaRef ds:uri="ea46c335-ce72-483c-bb41-77aa404982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85E45A-73BD-4C60-B26F-45FC49A51927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a46c335-ce72-483c-bb41-77aa404982ae"/>
    <ds:schemaRef ds:uri="http://purl.org/dc/dcmitype/"/>
    <ds:schemaRef ds:uri="dded9fbc-a4e8-4c88-b12d-7d6466fd99a5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A54C650-BB86-4A48-ABD2-C5E0C26A21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156</TotalTime>
  <Words>395</Words>
  <Application>Microsoft Office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Parcel</vt:lpstr>
      <vt:lpstr>Tool Summary</vt:lpstr>
      <vt:lpstr>Restaurant Name Orientation</vt:lpstr>
      <vt:lpstr>Orientation Overview</vt:lpstr>
      <vt:lpstr>Our Mission &amp; Values </vt:lpstr>
      <vt:lpstr>Restaurant History</vt:lpstr>
      <vt:lpstr>Our Menu, Drinks, &amp; Service</vt:lpstr>
      <vt:lpstr>Attendance and lateness protocols</vt:lpstr>
      <vt:lpstr>Paychecks and Pay date</vt:lpstr>
      <vt:lpstr>Meal Breaks</vt:lpstr>
      <vt:lpstr>Benefits (If applicable)</vt:lpstr>
      <vt:lpstr>Lost &amp; Found Procedures </vt:lpstr>
      <vt:lpstr>Open Door Policy </vt:lpstr>
      <vt:lpstr>Any other policies relevant to your business like...</vt:lpstr>
      <vt:lpstr>Training Process Overview </vt:lpstr>
      <vt:lpstr>Questions</vt:lpstr>
      <vt:lpstr>How you can customize this slideshow</vt:lpstr>
      <vt:lpstr>PowerPoint Tips &amp; Tricks </vt:lpstr>
    </vt:vector>
  </TitlesOfParts>
  <Company>NYC Department of Small Business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Orientation Slideshow Template</dc:title>
  <dc:creator/>
  <cp:lastModifiedBy>Rice, Amy (SBS)</cp:lastModifiedBy>
  <cp:revision>137</cp:revision>
  <dcterms:created xsi:type="dcterms:W3CDTF">2022-06-23T15:30:25Z</dcterms:created>
  <dcterms:modified xsi:type="dcterms:W3CDTF">2024-08-13T20:47:17Z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0x010100ECEA03E88C59D1489D12D3DCBD14F0F3</vt:lpwstr>
  </property>
  <property fmtid="{D5CDD505-2E9C-101B-9397-08002B2CF9AE}" pid="3" name="MediaServiceImageTags">
    <vt:lpwstr/>
  </property>
</Properties>
</file>