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60" r:id="rId6"/>
    <p:sldId id="261" r:id="rId7"/>
    <p:sldId id="262" r:id="rId8"/>
    <p:sldId id="299" r:id="rId9"/>
    <p:sldId id="2144" r:id="rId10"/>
    <p:sldId id="2138" r:id="rId11"/>
    <p:sldId id="2145" r:id="rId12"/>
    <p:sldId id="2104" r:id="rId13"/>
    <p:sldId id="2148" r:id="rId14"/>
    <p:sldId id="2149" r:id="rId15"/>
    <p:sldId id="2150" r:id="rId16"/>
    <p:sldId id="2151" r:id="rId17"/>
    <p:sldId id="2152" r:id="rId18"/>
    <p:sldId id="2153" r:id="rId19"/>
    <p:sldId id="2154" r:id="rId20"/>
    <p:sldId id="2156" r:id="rId21"/>
    <p:sldId id="2157" r:id="rId22"/>
    <p:sldId id="2163" r:id="rId23"/>
    <p:sldId id="2158" r:id="rId24"/>
    <p:sldId id="2159" r:id="rId25"/>
    <p:sldId id="2160" r:id="rId26"/>
    <p:sldId id="2164" r:id="rId27"/>
    <p:sldId id="2161" r:id="rId28"/>
    <p:sldId id="2146" r:id="rId29"/>
    <p:sldId id="2140" r:id="rId30"/>
    <p:sldId id="294" r:id="rId31"/>
    <p:sldId id="296" r:id="rId32"/>
    <p:sldId id="295" r:id="rId33"/>
    <p:sldId id="278" r:id="rId34"/>
    <p:sldId id="2166" r:id="rId35"/>
    <p:sldId id="259"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Cantelmi" initials="D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C"/>
    <a:srgbClr val="008AB7"/>
    <a:srgbClr val="FFFF00"/>
    <a:srgbClr val="0BB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EFB2A-F43A-CBE8-2374-2A5592E67B2C}" v="6" dt="2023-04-03T15:57:02.353"/>
    <p1510:client id="{2A9D13AD-2E35-BAA5-0440-550D652B1A21}" v="2" dt="2023-04-04T19:39:47.528"/>
    <p1510:client id="{62335BA8-3833-6D4A-AE1D-184FAF9D5CC6}" v="69" dt="2023-04-04T15:33:12.263"/>
    <p1510:client id="{73622DE1-3083-5FC3-AC74-9C34A3C4951F}" v="10" dt="2023-04-05T13:32:15.379"/>
    <p1510:client id="{75CF0323-5A1E-F170-F00F-2B05A7193715}" v="1" dt="2023-04-04T18:52:14.975"/>
    <p1510:client id="{7D7E2CBC-6815-4C52-ACC1-15354B78BE5C}" v="77" dt="2023-04-04T19:28:24.791"/>
    <p1510:client id="{9F7DA284-5A5C-2711-7599-C2DABF468A2A}" v="27" dt="2023-04-04T14:00:26.153"/>
    <p1510:client id="{B3C7A411-69FE-8B16-9C63-AB9F27336A7E}" v="3" dt="2023-04-03T18:10:11.690"/>
    <p1510:client id="{BD4297CD-C869-4B29-4F2C-2937CDE6A849}" v="5" dt="2023-04-03T16:33:56.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2-13T11:49:26.992" idx="3">
    <p:pos x="10" y="10"/>
    <p:text>I reformatted the slide.  Do you think you can go over the scheudle B requirements with the way I outlined this slide?  If so then you can delete slides  3, 4 and 5.
</p:text>
  </p:cm>
</p:cmLst>
</file>

<file path=ppt/diagrams/_rels/data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354F7-131E-46EA-B548-BCA0A3BF8D5C}"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D91353BF-2D39-4BD1-9651-F08F7E5B14FE}">
      <dgm:prSet phldrT="[Text]"/>
      <dgm:spPr/>
      <dgm:t>
        <a:bodyPr/>
        <a:lstStyle/>
        <a:p>
          <a:r>
            <a:rPr lang="en-US">
              <a:latin typeface="Futura Bk" panose="020B0502020204020303"/>
            </a:rPr>
            <a:t>Organizational Development</a:t>
          </a:r>
        </a:p>
      </dgm:t>
    </dgm:pt>
    <dgm:pt modelId="{49305464-5A9F-4354-A06B-5D1EB3408F7A}" type="parTrans" cxnId="{378A68CC-432C-452B-98FE-3E2CD5252829}">
      <dgm:prSet/>
      <dgm:spPr/>
      <dgm:t>
        <a:bodyPr/>
        <a:lstStyle/>
        <a:p>
          <a:endParaRPr lang="en-US"/>
        </a:p>
      </dgm:t>
    </dgm:pt>
    <dgm:pt modelId="{0CB2AA06-5817-41AA-9F63-966385A268F1}" type="sibTrans" cxnId="{378A68CC-432C-452B-98FE-3E2CD5252829}">
      <dgm:prSet/>
      <dgm:spPr/>
      <dgm:t>
        <a:bodyPr/>
        <a:lstStyle/>
        <a:p>
          <a:endParaRPr lang="en-US"/>
        </a:p>
      </dgm:t>
    </dgm:pt>
    <dgm:pt modelId="{EAADDE2C-5C69-4BA9-A128-DED0DC3D385A}">
      <dgm:prSet phldrT="[Text]"/>
      <dgm:spPr/>
      <dgm:t>
        <a:bodyPr/>
        <a:lstStyle/>
        <a:p>
          <a:r>
            <a:rPr lang="en-US">
              <a:latin typeface="Futura Bk" panose="020B0502020204020303"/>
            </a:rPr>
            <a:t>Fiscal Management </a:t>
          </a:r>
        </a:p>
      </dgm:t>
    </dgm:pt>
    <dgm:pt modelId="{1857B4C8-C9A3-48E8-8BA8-DBEE809FC3FD}" type="parTrans" cxnId="{F9513A21-4FEE-4EA2-9123-9180399727CB}">
      <dgm:prSet/>
      <dgm:spPr/>
      <dgm:t>
        <a:bodyPr/>
        <a:lstStyle/>
        <a:p>
          <a:endParaRPr lang="en-US"/>
        </a:p>
      </dgm:t>
    </dgm:pt>
    <dgm:pt modelId="{0CF7FBD3-D109-49E8-9D07-906E32E89E4E}" type="sibTrans" cxnId="{F9513A21-4FEE-4EA2-9123-9180399727CB}">
      <dgm:prSet/>
      <dgm:spPr/>
      <dgm:t>
        <a:bodyPr/>
        <a:lstStyle/>
        <a:p>
          <a:endParaRPr lang="en-US"/>
        </a:p>
      </dgm:t>
    </dgm:pt>
    <dgm:pt modelId="{F6D0E91E-BEB2-4C1D-A0D0-7DB144FC18D9}">
      <dgm:prSet phldrT="[Text]"/>
      <dgm:spPr/>
      <dgm:t>
        <a:bodyPr/>
        <a:lstStyle/>
        <a:p>
          <a:r>
            <a:rPr lang="en-US">
              <a:latin typeface="Futura Bk" panose="020B0502020204020303"/>
            </a:rPr>
            <a:t>Strengths-Based Approaches to Service Delivery</a:t>
          </a:r>
        </a:p>
      </dgm:t>
    </dgm:pt>
    <dgm:pt modelId="{98A0A5AE-6928-4C96-98FA-D00E7D0A882D}" type="parTrans" cxnId="{5DA634E5-E839-477D-945B-2C342EF16989}">
      <dgm:prSet/>
      <dgm:spPr/>
      <dgm:t>
        <a:bodyPr/>
        <a:lstStyle/>
        <a:p>
          <a:endParaRPr lang="en-US"/>
        </a:p>
      </dgm:t>
    </dgm:pt>
    <dgm:pt modelId="{3973DDB3-E7AA-45F9-9060-4BF7D3E252E7}" type="sibTrans" cxnId="{5DA634E5-E839-477D-945B-2C342EF16989}">
      <dgm:prSet/>
      <dgm:spPr/>
      <dgm:t>
        <a:bodyPr/>
        <a:lstStyle/>
        <a:p>
          <a:endParaRPr lang="en-US"/>
        </a:p>
      </dgm:t>
    </dgm:pt>
    <dgm:pt modelId="{572380D6-E1BB-48FB-95CC-046640698DDF}">
      <dgm:prSet phldrT="[Text]"/>
      <dgm:spPr/>
      <dgm:t>
        <a:bodyPr/>
        <a:lstStyle/>
        <a:p>
          <a:r>
            <a:rPr lang="en-US">
              <a:latin typeface="Futura Bk" panose="020B0502020204020303"/>
            </a:rPr>
            <a:t>Career Development</a:t>
          </a:r>
        </a:p>
      </dgm:t>
    </dgm:pt>
    <dgm:pt modelId="{38B63EC5-02F0-4438-94AC-90E74192650F}" type="parTrans" cxnId="{8CA1C8D5-25F1-4C86-B9D0-77734542776F}">
      <dgm:prSet/>
      <dgm:spPr/>
      <dgm:t>
        <a:bodyPr/>
        <a:lstStyle/>
        <a:p>
          <a:endParaRPr lang="en-US"/>
        </a:p>
      </dgm:t>
    </dgm:pt>
    <dgm:pt modelId="{61BD59F8-8972-471F-ADC3-35624AE74DA9}" type="sibTrans" cxnId="{8CA1C8D5-25F1-4C86-B9D0-77734542776F}">
      <dgm:prSet/>
      <dgm:spPr/>
      <dgm:t>
        <a:bodyPr/>
        <a:lstStyle/>
        <a:p>
          <a:endParaRPr lang="en-US"/>
        </a:p>
      </dgm:t>
    </dgm:pt>
    <dgm:pt modelId="{DA0FF7F6-AD5E-4317-9E38-BCE833351B7C}">
      <dgm:prSet phldrT="[Text]"/>
      <dgm:spPr/>
      <dgm:t>
        <a:bodyPr/>
        <a:lstStyle/>
        <a:p>
          <a:r>
            <a:rPr lang="en-US">
              <a:latin typeface="Futura Bk" panose="020B0502020204020303"/>
            </a:rPr>
            <a:t>Developing a Safe and Supportive Environment</a:t>
          </a:r>
        </a:p>
      </dgm:t>
    </dgm:pt>
    <dgm:pt modelId="{A0D989A0-9EC6-415F-8A16-5136C1C603F9}" type="parTrans" cxnId="{934BC0B7-65E6-430A-B3E2-9B8DA43E6C6D}">
      <dgm:prSet/>
      <dgm:spPr/>
      <dgm:t>
        <a:bodyPr/>
        <a:lstStyle/>
        <a:p>
          <a:endParaRPr lang="en-US"/>
        </a:p>
      </dgm:t>
    </dgm:pt>
    <dgm:pt modelId="{7DDFC0A1-8346-4496-8F56-3DDC9B652963}" type="sibTrans" cxnId="{934BC0B7-65E6-430A-B3E2-9B8DA43E6C6D}">
      <dgm:prSet/>
      <dgm:spPr/>
      <dgm:t>
        <a:bodyPr/>
        <a:lstStyle/>
        <a:p>
          <a:endParaRPr lang="en-US"/>
        </a:p>
      </dgm:t>
    </dgm:pt>
    <dgm:pt modelId="{67EB06C4-AF5A-49A0-9311-2C2004ED14CE}">
      <dgm:prSet phldrT="[Text]"/>
      <dgm:spPr/>
      <dgm:t>
        <a:bodyPr/>
        <a:lstStyle/>
        <a:p>
          <a:r>
            <a:rPr lang="en-US">
              <a:latin typeface="Futura Bk" panose="020B0502020204020303"/>
            </a:rPr>
            <a:t>Literacy Support</a:t>
          </a:r>
        </a:p>
      </dgm:t>
    </dgm:pt>
    <dgm:pt modelId="{0B579524-6728-4766-93A9-95677C94E26F}" type="parTrans" cxnId="{EDBABB2F-D787-40D7-80B1-64AA62B664A1}">
      <dgm:prSet/>
      <dgm:spPr/>
      <dgm:t>
        <a:bodyPr/>
        <a:lstStyle/>
        <a:p>
          <a:endParaRPr lang="en-US"/>
        </a:p>
      </dgm:t>
    </dgm:pt>
    <dgm:pt modelId="{5A5FFC5C-907C-46DC-8584-3E23CE66F442}" type="sibTrans" cxnId="{EDBABB2F-D787-40D7-80B1-64AA62B664A1}">
      <dgm:prSet/>
      <dgm:spPr/>
      <dgm:t>
        <a:bodyPr/>
        <a:lstStyle/>
        <a:p>
          <a:endParaRPr lang="en-US"/>
        </a:p>
      </dgm:t>
    </dgm:pt>
    <dgm:pt modelId="{93DC9E56-55FF-4401-B653-43B962540B10}">
      <dgm:prSet phldrT="[Text]"/>
      <dgm:spPr/>
      <dgm:t>
        <a:bodyPr/>
        <a:lstStyle/>
        <a:p>
          <a:r>
            <a:rPr lang="en-US">
              <a:latin typeface="Futura Bk" panose="020B0502020204020303"/>
            </a:rPr>
            <a:t>Mental Health Support</a:t>
          </a:r>
        </a:p>
      </dgm:t>
    </dgm:pt>
    <dgm:pt modelId="{6814AD35-0493-4696-91BB-9565A834A893}" type="parTrans" cxnId="{BF469866-D5F8-4A24-B9BE-E842CEC9CDD3}">
      <dgm:prSet/>
      <dgm:spPr/>
      <dgm:t>
        <a:bodyPr/>
        <a:lstStyle/>
        <a:p>
          <a:endParaRPr lang="en-US"/>
        </a:p>
      </dgm:t>
    </dgm:pt>
    <dgm:pt modelId="{AE81BC1C-2F99-48BD-B99D-EA572D50F18E}" type="sibTrans" cxnId="{BF469866-D5F8-4A24-B9BE-E842CEC9CDD3}">
      <dgm:prSet/>
      <dgm:spPr/>
      <dgm:t>
        <a:bodyPr/>
        <a:lstStyle/>
        <a:p>
          <a:endParaRPr lang="en-US"/>
        </a:p>
      </dgm:t>
    </dgm:pt>
    <dgm:pt modelId="{029F340D-D535-4675-8059-236FCD7BA27C}">
      <dgm:prSet phldrT="[Text]"/>
      <dgm:spPr/>
      <dgm:t>
        <a:bodyPr/>
        <a:lstStyle/>
        <a:p>
          <a:r>
            <a:rPr lang="en-US">
              <a:latin typeface="Futura Bk" panose="020B0502020204020303"/>
            </a:rPr>
            <a:t>Case Managemen</a:t>
          </a:r>
          <a:r>
            <a:rPr lang="en-US"/>
            <a:t>t</a:t>
          </a:r>
        </a:p>
      </dgm:t>
    </dgm:pt>
    <dgm:pt modelId="{A5B0FA8A-FECA-410D-A0EA-76B650C687C2}" type="parTrans" cxnId="{2BD1F609-F5E1-4AB2-A662-924F53213F77}">
      <dgm:prSet/>
      <dgm:spPr/>
      <dgm:t>
        <a:bodyPr/>
        <a:lstStyle/>
        <a:p>
          <a:endParaRPr lang="en-US"/>
        </a:p>
      </dgm:t>
    </dgm:pt>
    <dgm:pt modelId="{8422CD8A-1B4A-4FC4-A978-0C4AB0EC3DED}" type="sibTrans" cxnId="{2BD1F609-F5E1-4AB2-A662-924F53213F77}">
      <dgm:prSet/>
      <dgm:spPr/>
      <dgm:t>
        <a:bodyPr/>
        <a:lstStyle/>
        <a:p>
          <a:endParaRPr lang="en-US"/>
        </a:p>
      </dgm:t>
    </dgm:pt>
    <dgm:pt modelId="{DA579D42-505E-40CB-81E0-D0E6C3A70079}" type="pres">
      <dgm:prSet presAssocID="{BA2354F7-131E-46EA-B548-BCA0A3BF8D5C}" presName="Name0" presStyleCnt="0">
        <dgm:presLayoutVars>
          <dgm:dir/>
          <dgm:resizeHandles val="exact"/>
        </dgm:presLayoutVars>
      </dgm:prSet>
      <dgm:spPr/>
    </dgm:pt>
    <dgm:pt modelId="{80DC7CD9-6626-43F0-9B51-4BE5A3981BC0}" type="pres">
      <dgm:prSet presAssocID="{D91353BF-2D39-4BD1-9651-F08F7E5B14FE}" presName="composite" presStyleCnt="0"/>
      <dgm:spPr/>
    </dgm:pt>
    <dgm:pt modelId="{FC15A047-8069-4D75-BB6D-F420525AD747}" type="pres">
      <dgm:prSet presAssocID="{D91353BF-2D39-4BD1-9651-F08F7E5B14FE}" presName="rect1" presStyleLbl="trAlignAcc1" presStyleIdx="0" presStyleCnt="8">
        <dgm:presLayoutVars>
          <dgm:bulletEnabled val="1"/>
        </dgm:presLayoutVars>
      </dgm:prSet>
      <dgm:spPr/>
    </dgm:pt>
    <dgm:pt modelId="{875C7543-782A-48DF-87D1-5AC54E14C43D}" type="pres">
      <dgm:prSet presAssocID="{D91353BF-2D39-4BD1-9651-F08F7E5B14FE}" presName="rect2" presStyleLbl="fgImgPlace1" presStyleIdx="0" presStyleCnt="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dgm:spPr>
      <dgm:extLst>
        <a:ext uri="{E40237B7-FDA0-4F09-8148-C483321AD2D9}">
          <dgm14:cNvPr xmlns:dgm14="http://schemas.microsoft.com/office/drawing/2010/diagram" id="0" name="" descr="Empty office chairs"/>
        </a:ext>
      </dgm:extLst>
    </dgm:pt>
    <dgm:pt modelId="{5A0EEC16-C800-4502-A3BC-A33C3A7A6ACC}" type="pres">
      <dgm:prSet presAssocID="{0CB2AA06-5817-41AA-9F63-966385A268F1}" presName="sibTrans" presStyleCnt="0"/>
      <dgm:spPr/>
    </dgm:pt>
    <dgm:pt modelId="{58D68EE6-F051-4F51-A88F-2F6EE32AE636}" type="pres">
      <dgm:prSet presAssocID="{EAADDE2C-5C69-4BA9-A128-DED0DC3D385A}" presName="composite" presStyleCnt="0"/>
      <dgm:spPr/>
    </dgm:pt>
    <dgm:pt modelId="{36417744-EC6D-429B-BBB3-F3B3862708A4}" type="pres">
      <dgm:prSet presAssocID="{EAADDE2C-5C69-4BA9-A128-DED0DC3D385A}" presName="rect1" presStyleLbl="trAlignAcc1" presStyleIdx="1" presStyleCnt="8">
        <dgm:presLayoutVars>
          <dgm:bulletEnabled val="1"/>
        </dgm:presLayoutVars>
      </dgm:prSet>
      <dgm:spPr/>
    </dgm:pt>
    <dgm:pt modelId="{43823156-D1F4-42D6-BF4D-DCDC2397F3DE}" type="pres">
      <dgm:prSet presAssocID="{EAADDE2C-5C69-4BA9-A128-DED0DC3D385A}" presName="rect2" presStyleLbl="fgImgPlac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Spreadsheet and calculator"/>
        </a:ext>
      </dgm:extLst>
    </dgm:pt>
    <dgm:pt modelId="{62000F2B-9448-42FD-90E1-D645AD6C010B}" type="pres">
      <dgm:prSet presAssocID="{0CF7FBD3-D109-49E8-9D07-906E32E89E4E}" presName="sibTrans" presStyleCnt="0"/>
      <dgm:spPr/>
    </dgm:pt>
    <dgm:pt modelId="{1B203973-4652-4374-90EC-718C41B838EA}" type="pres">
      <dgm:prSet presAssocID="{F6D0E91E-BEB2-4C1D-A0D0-7DB144FC18D9}" presName="composite" presStyleCnt="0"/>
      <dgm:spPr/>
    </dgm:pt>
    <dgm:pt modelId="{2EAFDB69-EB4C-4E2F-86E3-2ACB6F7C32CB}" type="pres">
      <dgm:prSet presAssocID="{F6D0E91E-BEB2-4C1D-A0D0-7DB144FC18D9}" presName="rect1" presStyleLbl="trAlignAcc1" presStyleIdx="2" presStyleCnt="8">
        <dgm:presLayoutVars>
          <dgm:bulletEnabled val="1"/>
        </dgm:presLayoutVars>
      </dgm:prSet>
      <dgm:spPr/>
    </dgm:pt>
    <dgm:pt modelId="{C68BB63D-B49E-4157-A1E5-462B687C0909}" type="pres">
      <dgm:prSet presAssocID="{F6D0E91E-BEB2-4C1D-A0D0-7DB144FC18D9}" presName="rect2" presStyleLbl="fgImgPlac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Four paper dolls"/>
        </a:ext>
      </dgm:extLst>
    </dgm:pt>
    <dgm:pt modelId="{1BE85EF1-8DEA-41A1-AC8B-916D4CBD2FF8}" type="pres">
      <dgm:prSet presAssocID="{3973DDB3-E7AA-45F9-9060-4BF7D3E252E7}" presName="sibTrans" presStyleCnt="0"/>
      <dgm:spPr/>
    </dgm:pt>
    <dgm:pt modelId="{2A659A50-BB63-4FA8-BFC2-188D42E43A15}" type="pres">
      <dgm:prSet presAssocID="{572380D6-E1BB-48FB-95CC-046640698DDF}" presName="composite" presStyleCnt="0"/>
      <dgm:spPr/>
    </dgm:pt>
    <dgm:pt modelId="{060D2C85-F4B9-44A0-8564-4D625176A45B}" type="pres">
      <dgm:prSet presAssocID="{572380D6-E1BB-48FB-95CC-046640698DDF}" presName="rect1" presStyleLbl="trAlignAcc1" presStyleIdx="3" presStyleCnt="8">
        <dgm:presLayoutVars>
          <dgm:bulletEnabled val="1"/>
        </dgm:presLayoutVars>
      </dgm:prSet>
      <dgm:spPr/>
    </dgm:pt>
    <dgm:pt modelId="{19D9803D-D767-44CE-B2B9-5C9ECCEB9BE1}" type="pres">
      <dgm:prSet presAssocID="{572380D6-E1BB-48FB-95CC-046640698DDF}" presName="rect2" presStyleLbl="fgImgPlac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81000" r="-81000"/>
          </a:stretch>
        </a:blipFill>
      </dgm:spPr>
      <dgm:extLst>
        <a:ext uri="{E40237B7-FDA0-4F09-8148-C483321AD2D9}">
          <dgm14:cNvPr xmlns:dgm14="http://schemas.microsoft.com/office/drawing/2010/diagram" id="0" name="" descr="Person using laptop computer"/>
        </a:ext>
      </dgm:extLst>
    </dgm:pt>
    <dgm:pt modelId="{080FB7CA-026A-4C33-BD2C-3BE8F96C6AA0}" type="pres">
      <dgm:prSet presAssocID="{61BD59F8-8972-471F-ADC3-35624AE74DA9}" presName="sibTrans" presStyleCnt="0"/>
      <dgm:spPr/>
    </dgm:pt>
    <dgm:pt modelId="{6504C354-8853-4C84-A33A-D66D66A6A079}" type="pres">
      <dgm:prSet presAssocID="{DA0FF7F6-AD5E-4317-9E38-BCE833351B7C}" presName="composite" presStyleCnt="0"/>
      <dgm:spPr/>
    </dgm:pt>
    <dgm:pt modelId="{3407AF92-DE8E-4808-9ACF-5A9A81E55F58}" type="pres">
      <dgm:prSet presAssocID="{DA0FF7F6-AD5E-4317-9E38-BCE833351B7C}" presName="rect1" presStyleLbl="trAlignAcc1" presStyleIdx="4" presStyleCnt="8">
        <dgm:presLayoutVars>
          <dgm:bulletEnabled val="1"/>
        </dgm:presLayoutVars>
      </dgm:prSet>
      <dgm:spPr/>
    </dgm:pt>
    <dgm:pt modelId="{030AC0F6-9226-4654-9F86-0A3C104B306D}" type="pres">
      <dgm:prSet presAssocID="{DA0FF7F6-AD5E-4317-9E38-BCE833351B7C}" presName="rect2" presStyleLbl="fgImgPlace1" presStyleIdx="4" presStyleCnt="8"/>
      <dgm:spPr>
        <a:blipFill>
          <a:blip xmlns:r="http://schemas.openxmlformats.org/officeDocument/2006/relationships" r:embed="rId5"/>
          <a:srcRect/>
          <a:stretch>
            <a:fillRect l="-63000" r="-63000"/>
          </a:stretch>
        </a:blipFill>
      </dgm:spPr>
      <dgm:extLst>
        <a:ext uri="{E40237B7-FDA0-4F09-8148-C483321AD2D9}">
          <dgm14:cNvPr xmlns:dgm14="http://schemas.microsoft.com/office/drawing/2010/diagram" id="0" name="" descr="Bags hanging in school corridor"/>
        </a:ext>
      </dgm:extLst>
    </dgm:pt>
    <dgm:pt modelId="{FD154AB1-0CA6-4467-B655-526C1559CAF0}" type="pres">
      <dgm:prSet presAssocID="{7DDFC0A1-8346-4496-8F56-3DDC9B652963}" presName="sibTrans" presStyleCnt="0"/>
      <dgm:spPr/>
    </dgm:pt>
    <dgm:pt modelId="{83C8D1C9-1984-4F9B-9F45-CAE4537A4E0F}" type="pres">
      <dgm:prSet presAssocID="{67EB06C4-AF5A-49A0-9311-2C2004ED14CE}" presName="composite" presStyleCnt="0"/>
      <dgm:spPr/>
    </dgm:pt>
    <dgm:pt modelId="{512C4306-386F-4CF5-AE0B-2A5234A8BAE7}" type="pres">
      <dgm:prSet presAssocID="{67EB06C4-AF5A-49A0-9311-2C2004ED14CE}" presName="rect1" presStyleLbl="trAlignAcc1" presStyleIdx="5" presStyleCnt="8">
        <dgm:presLayoutVars>
          <dgm:bulletEnabled val="1"/>
        </dgm:presLayoutVars>
      </dgm:prSet>
      <dgm:spPr/>
    </dgm:pt>
    <dgm:pt modelId="{00F04AEF-D1E5-4215-9CAB-E50D9B162B4D}" type="pres">
      <dgm:prSet presAssocID="{67EB06C4-AF5A-49A0-9311-2C2004ED14CE}" presName="rect2" presStyleLbl="fgImgPlace1" presStyleIdx="5" presStyleCnt="8"/>
      <dgm:spPr>
        <a:blipFill>
          <a:blip xmlns:r="http://schemas.openxmlformats.org/officeDocument/2006/relationships" r:embed="rId6"/>
          <a:srcRect/>
          <a:stretch>
            <a:fillRect l="-63000" r="-63000"/>
          </a:stretch>
        </a:blipFill>
      </dgm:spPr>
      <dgm:extLst>
        <a:ext uri="{E40237B7-FDA0-4F09-8148-C483321AD2D9}">
          <dgm14:cNvPr xmlns:dgm14="http://schemas.microsoft.com/office/drawing/2010/diagram" id="0" name="" descr="Stack of books"/>
        </a:ext>
      </dgm:extLst>
    </dgm:pt>
    <dgm:pt modelId="{389039A2-1EE1-42B2-BC2C-D68B4CBB08CD}" type="pres">
      <dgm:prSet presAssocID="{5A5FFC5C-907C-46DC-8584-3E23CE66F442}" presName="sibTrans" presStyleCnt="0"/>
      <dgm:spPr/>
    </dgm:pt>
    <dgm:pt modelId="{DDDE21A4-9239-4C6D-82E0-DE3530034677}" type="pres">
      <dgm:prSet presAssocID="{93DC9E56-55FF-4401-B653-43B962540B10}" presName="composite" presStyleCnt="0"/>
      <dgm:spPr/>
    </dgm:pt>
    <dgm:pt modelId="{C4DC6BEF-6E7E-40B2-A8B8-C3048026A8BB}" type="pres">
      <dgm:prSet presAssocID="{93DC9E56-55FF-4401-B653-43B962540B10}" presName="rect1" presStyleLbl="trAlignAcc1" presStyleIdx="6" presStyleCnt="8">
        <dgm:presLayoutVars>
          <dgm:bulletEnabled val="1"/>
        </dgm:presLayoutVars>
      </dgm:prSet>
      <dgm:spPr/>
    </dgm:pt>
    <dgm:pt modelId="{305673B7-54D7-4D91-8857-34CC569728BC}" type="pres">
      <dgm:prSet presAssocID="{93DC9E56-55FF-4401-B653-43B962540B10}" presName="rect2" presStyleLbl="fgImgPlace1" presStyleIdx="6" presStyleCnt="8"/>
      <dgm:spPr>
        <a:blipFill>
          <a:blip xmlns:r="http://schemas.openxmlformats.org/officeDocument/2006/relationships" r:embed="rId7"/>
          <a:srcRect/>
          <a:stretch>
            <a:fillRect l="-62000" r="-62000"/>
          </a:stretch>
        </a:blipFill>
      </dgm:spPr>
      <dgm:extLst>
        <a:ext uri="{E40237B7-FDA0-4F09-8148-C483321AD2D9}">
          <dgm14:cNvPr xmlns:dgm14="http://schemas.microsoft.com/office/drawing/2010/diagram" id="0" name="" descr="Person holding hand"/>
        </a:ext>
      </dgm:extLst>
    </dgm:pt>
    <dgm:pt modelId="{BD3E9C4B-9F22-4743-A1E7-6DBA6F319587}" type="pres">
      <dgm:prSet presAssocID="{AE81BC1C-2F99-48BD-B99D-EA572D50F18E}" presName="sibTrans" presStyleCnt="0"/>
      <dgm:spPr/>
    </dgm:pt>
    <dgm:pt modelId="{DDFB1628-C79C-4F9A-9F0D-77DC90CAD262}" type="pres">
      <dgm:prSet presAssocID="{029F340D-D535-4675-8059-236FCD7BA27C}" presName="composite" presStyleCnt="0"/>
      <dgm:spPr/>
    </dgm:pt>
    <dgm:pt modelId="{E9F25184-D6B0-4FD1-8A6E-D91CC1966F78}" type="pres">
      <dgm:prSet presAssocID="{029F340D-D535-4675-8059-236FCD7BA27C}" presName="rect1" presStyleLbl="trAlignAcc1" presStyleIdx="7" presStyleCnt="8">
        <dgm:presLayoutVars>
          <dgm:bulletEnabled val="1"/>
        </dgm:presLayoutVars>
      </dgm:prSet>
      <dgm:spPr/>
    </dgm:pt>
    <dgm:pt modelId="{84599056-D884-4185-A0FF-E03511308803}" type="pres">
      <dgm:prSet presAssocID="{029F340D-D535-4675-8059-236FCD7BA27C}" presName="rect2" presStyleLbl="fgImgPlace1" presStyleIdx="7" presStyleCnt="8"/>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Office clerk searching for files"/>
        </a:ext>
      </dgm:extLst>
    </dgm:pt>
  </dgm:ptLst>
  <dgm:cxnLst>
    <dgm:cxn modelId="{2BB1E606-D7A4-43DC-8712-0CEF6AA0726B}" type="presOf" srcId="{DA0FF7F6-AD5E-4317-9E38-BCE833351B7C}" destId="{3407AF92-DE8E-4808-9ACF-5A9A81E55F58}" srcOrd="0" destOrd="0" presId="urn:microsoft.com/office/officeart/2008/layout/PictureStrips"/>
    <dgm:cxn modelId="{2BD1F609-F5E1-4AB2-A662-924F53213F77}" srcId="{BA2354F7-131E-46EA-B548-BCA0A3BF8D5C}" destId="{029F340D-D535-4675-8059-236FCD7BA27C}" srcOrd="7" destOrd="0" parTransId="{A5B0FA8A-FECA-410D-A0EA-76B650C687C2}" sibTransId="{8422CD8A-1B4A-4FC4-A978-0C4AB0EC3DED}"/>
    <dgm:cxn modelId="{F9513A21-4FEE-4EA2-9123-9180399727CB}" srcId="{BA2354F7-131E-46EA-B548-BCA0A3BF8D5C}" destId="{EAADDE2C-5C69-4BA9-A128-DED0DC3D385A}" srcOrd="1" destOrd="0" parTransId="{1857B4C8-C9A3-48E8-8BA8-DBEE809FC3FD}" sibTransId="{0CF7FBD3-D109-49E8-9D07-906E32E89E4E}"/>
    <dgm:cxn modelId="{F9298B23-39B8-48AE-847D-407CDF95D40B}" type="presOf" srcId="{93DC9E56-55FF-4401-B653-43B962540B10}" destId="{C4DC6BEF-6E7E-40B2-A8B8-C3048026A8BB}" srcOrd="0" destOrd="0" presId="urn:microsoft.com/office/officeart/2008/layout/PictureStrips"/>
    <dgm:cxn modelId="{EDBABB2F-D787-40D7-80B1-64AA62B664A1}" srcId="{BA2354F7-131E-46EA-B548-BCA0A3BF8D5C}" destId="{67EB06C4-AF5A-49A0-9311-2C2004ED14CE}" srcOrd="5" destOrd="0" parTransId="{0B579524-6728-4766-93A9-95677C94E26F}" sibTransId="{5A5FFC5C-907C-46DC-8584-3E23CE66F442}"/>
    <dgm:cxn modelId="{50A5AE42-D427-4B9A-BAD6-FA8897BCACA6}" type="presOf" srcId="{029F340D-D535-4675-8059-236FCD7BA27C}" destId="{E9F25184-D6B0-4FD1-8A6E-D91CC1966F78}" srcOrd="0" destOrd="0" presId="urn:microsoft.com/office/officeart/2008/layout/PictureStrips"/>
    <dgm:cxn modelId="{BF469866-D5F8-4A24-B9BE-E842CEC9CDD3}" srcId="{BA2354F7-131E-46EA-B548-BCA0A3BF8D5C}" destId="{93DC9E56-55FF-4401-B653-43B962540B10}" srcOrd="6" destOrd="0" parTransId="{6814AD35-0493-4696-91BB-9565A834A893}" sibTransId="{AE81BC1C-2F99-48BD-B99D-EA572D50F18E}"/>
    <dgm:cxn modelId="{A642CF70-E9EE-4CAC-96B0-FDBA5B0B1AD5}" type="presOf" srcId="{BA2354F7-131E-46EA-B548-BCA0A3BF8D5C}" destId="{DA579D42-505E-40CB-81E0-D0E6C3A70079}" srcOrd="0" destOrd="0" presId="urn:microsoft.com/office/officeart/2008/layout/PictureStrips"/>
    <dgm:cxn modelId="{EFBBF858-732B-4A9C-A50C-284871BF8548}" type="presOf" srcId="{67EB06C4-AF5A-49A0-9311-2C2004ED14CE}" destId="{512C4306-386F-4CF5-AE0B-2A5234A8BAE7}" srcOrd="0" destOrd="0" presId="urn:microsoft.com/office/officeart/2008/layout/PictureStrips"/>
    <dgm:cxn modelId="{2DBA757F-050F-47F5-A7FB-9E7166AA51D5}" type="presOf" srcId="{D91353BF-2D39-4BD1-9651-F08F7E5B14FE}" destId="{FC15A047-8069-4D75-BB6D-F420525AD747}" srcOrd="0" destOrd="0" presId="urn:microsoft.com/office/officeart/2008/layout/PictureStrips"/>
    <dgm:cxn modelId="{329D9B83-FC29-4367-9A0A-B3F645AA32EB}" type="presOf" srcId="{572380D6-E1BB-48FB-95CC-046640698DDF}" destId="{060D2C85-F4B9-44A0-8564-4D625176A45B}" srcOrd="0" destOrd="0" presId="urn:microsoft.com/office/officeart/2008/layout/PictureStrips"/>
    <dgm:cxn modelId="{934BC0B7-65E6-430A-B3E2-9B8DA43E6C6D}" srcId="{BA2354F7-131E-46EA-B548-BCA0A3BF8D5C}" destId="{DA0FF7F6-AD5E-4317-9E38-BCE833351B7C}" srcOrd="4" destOrd="0" parTransId="{A0D989A0-9EC6-415F-8A16-5136C1C603F9}" sibTransId="{7DDFC0A1-8346-4496-8F56-3DDC9B652963}"/>
    <dgm:cxn modelId="{378A68CC-432C-452B-98FE-3E2CD5252829}" srcId="{BA2354F7-131E-46EA-B548-BCA0A3BF8D5C}" destId="{D91353BF-2D39-4BD1-9651-F08F7E5B14FE}" srcOrd="0" destOrd="0" parTransId="{49305464-5A9F-4354-A06B-5D1EB3408F7A}" sibTransId="{0CB2AA06-5817-41AA-9F63-966385A268F1}"/>
    <dgm:cxn modelId="{8CA1C8D5-25F1-4C86-B9D0-77734542776F}" srcId="{BA2354F7-131E-46EA-B548-BCA0A3BF8D5C}" destId="{572380D6-E1BB-48FB-95CC-046640698DDF}" srcOrd="3" destOrd="0" parTransId="{38B63EC5-02F0-4438-94AC-90E74192650F}" sibTransId="{61BD59F8-8972-471F-ADC3-35624AE74DA9}"/>
    <dgm:cxn modelId="{5DA634E5-E839-477D-945B-2C342EF16989}" srcId="{BA2354F7-131E-46EA-B548-BCA0A3BF8D5C}" destId="{F6D0E91E-BEB2-4C1D-A0D0-7DB144FC18D9}" srcOrd="2" destOrd="0" parTransId="{98A0A5AE-6928-4C96-98FA-D00E7D0A882D}" sibTransId="{3973DDB3-E7AA-45F9-9060-4BF7D3E252E7}"/>
    <dgm:cxn modelId="{CA3E3FEB-BF62-4132-BF64-1EA269F0F9F8}" type="presOf" srcId="{F6D0E91E-BEB2-4C1D-A0D0-7DB144FC18D9}" destId="{2EAFDB69-EB4C-4E2F-86E3-2ACB6F7C32CB}" srcOrd="0" destOrd="0" presId="urn:microsoft.com/office/officeart/2008/layout/PictureStrips"/>
    <dgm:cxn modelId="{8D67B4F2-575B-41F8-82BD-97F45A820DE1}" type="presOf" srcId="{EAADDE2C-5C69-4BA9-A128-DED0DC3D385A}" destId="{36417744-EC6D-429B-BBB3-F3B3862708A4}" srcOrd="0" destOrd="0" presId="urn:microsoft.com/office/officeart/2008/layout/PictureStrips"/>
    <dgm:cxn modelId="{AA8334E7-C6EC-4496-A02E-A5268E000895}" type="presParOf" srcId="{DA579D42-505E-40CB-81E0-D0E6C3A70079}" destId="{80DC7CD9-6626-43F0-9B51-4BE5A3981BC0}" srcOrd="0" destOrd="0" presId="urn:microsoft.com/office/officeart/2008/layout/PictureStrips"/>
    <dgm:cxn modelId="{C228C096-B9A7-4E05-88AC-B0520DD91014}" type="presParOf" srcId="{80DC7CD9-6626-43F0-9B51-4BE5A3981BC0}" destId="{FC15A047-8069-4D75-BB6D-F420525AD747}" srcOrd="0" destOrd="0" presId="urn:microsoft.com/office/officeart/2008/layout/PictureStrips"/>
    <dgm:cxn modelId="{8CEAA3E6-2FB6-4C2B-A0FE-7943C2F4AD68}" type="presParOf" srcId="{80DC7CD9-6626-43F0-9B51-4BE5A3981BC0}" destId="{875C7543-782A-48DF-87D1-5AC54E14C43D}" srcOrd="1" destOrd="0" presId="urn:microsoft.com/office/officeart/2008/layout/PictureStrips"/>
    <dgm:cxn modelId="{0970D397-D8E4-46C3-ADA9-89A619A182EC}" type="presParOf" srcId="{DA579D42-505E-40CB-81E0-D0E6C3A70079}" destId="{5A0EEC16-C800-4502-A3BC-A33C3A7A6ACC}" srcOrd="1" destOrd="0" presId="urn:microsoft.com/office/officeart/2008/layout/PictureStrips"/>
    <dgm:cxn modelId="{A7FE14A1-AFF1-439D-B472-C1951C314459}" type="presParOf" srcId="{DA579D42-505E-40CB-81E0-D0E6C3A70079}" destId="{58D68EE6-F051-4F51-A88F-2F6EE32AE636}" srcOrd="2" destOrd="0" presId="urn:microsoft.com/office/officeart/2008/layout/PictureStrips"/>
    <dgm:cxn modelId="{F64DA42D-A1A8-45B6-991A-16CFC46AE952}" type="presParOf" srcId="{58D68EE6-F051-4F51-A88F-2F6EE32AE636}" destId="{36417744-EC6D-429B-BBB3-F3B3862708A4}" srcOrd="0" destOrd="0" presId="urn:microsoft.com/office/officeart/2008/layout/PictureStrips"/>
    <dgm:cxn modelId="{0236812A-ABE9-46AC-A734-37EC6AE847C7}" type="presParOf" srcId="{58D68EE6-F051-4F51-A88F-2F6EE32AE636}" destId="{43823156-D1F4-42D6-BF4D-DCDC2397F3DE}" srcOrd="1" destOrd="0" presId="urn:microsoft.com/office/officeart/2008/layout/PictureStrips"/>
    <dgm:cxn modelId="{309C44F2-8748-4524-A92C-F02C82984FE7}" type="presParOf" srcId="{DA579D42-505E-40CB-81E0-D0E6C3A70079}" destId="{62000F2B-9448-42FD-90E1-D645AD6C010B}" srcOrd="3" destOrd="0" presId="urn:microsoft.com/office/officeart/2008/layout/PictureStrips"/>
    <dgm:cxn modelId="{A41FAF08-C709-4E9A-A4CD-CCC45563ADB4}" type="presParOf" srcId="{DA579D42-505E-40CB-81E0-D0E6C3A70079}" destId="{1B203973-4652-4374-90EC-718C41B838EA}" srcOrd="4" destOrd="0" presId="urn:microsoft.com/office/officeart/2008/layout/PictureStrips"/>
    <dgm:cxn modelId="{C6BCEB80-1E0A-4E2A-9F7A-2699E1765E55}" type="presParOf" srcId="{1B203973-4652-4374-90EC-718C41B838EA}" destId="{2EAFDB69-EB4C-4E2F-86E3-2ACB6F7C32CB}" srcOrd="0" destOrd="0" presId="urn:microsoft.com/office/officeart/2008/layout/PictureStrips"/>
    <dgm:cxn modelId="{C3102794-4508-488E-8700-A0DB7F534CC0}" type="presParOf" srcId="{1B203973-4652-4374-90EC-718C41B838EA}" destId="{C68BB63D-B49E-4157-A1E5-462B687C0909}" srcOrd="1" destOrd="0" presId="urn:microsoft.com/office/officeart/2008/layout/PictureStrips"/>
    <dgm:cxn modelId="{89FDE5DF-9F1A-4F35-A31B-2EB069441F3E}" type="presParOf" srcId="{DA579D42-505E-40CB-81E0-D0E6C3A70079}" destId="{1BE85EF1-8DEA-41A1-AC8B-916D4CBD2FF8}" srcOrd="5" destOrd="0" presId="urn:microsoft.com/office/officeart/2008/layout/PictureStrips"/>
    <dgm:cxn modelId="{875F919A-4B2A-47AF-A911-7A23484D95AA}" type="presParOf" srcId="{DA579D42-505E-40CB-81E0-D0E6C3A70079}" destId="{2A659A50-BB63-4FA8-BFC2-188D42E43A15}" srcOrd="6" destOrd="0" presId="urn:microsoft.com/office/officeart/2008/layout/PictureStrips"/>
    <dgm:cxn modelId="{29AABB41-E413-42CE-BB61-20181DF6F6C4}" type="presParOf" srcId="{2A659A50-BB63-4FA8-BFC2-188D42E43A15}" destId="{060D2C85-F4B9-44A0-8564-4D625176A45B}" srcOrd="0" destOrd="0" presId="urn:microsoft.com/office/officeart/2008/layout/PictureStrips"/>
    <dgm:cxn modelId="{8A47F47F-46EF-45D1-9A8F-5D1C01274BE3}" type="presParOf" srcId="{2A659A50-BB63-4FA8-BFC2-188D42E43A15}" destId="{19D9803D-D767-44CE-B2B9-5C9ECCEB9BE1}" srcOrd="1" destOrd="0" presId="urn:microsoft.com/office/officeart/2008/layout/PictureStrips"/>
    <dgm:cxn modelId="{8008C569-DDD5-4376-A577-F902D967BC06}" type="presParOf" srcId="{DA579D42-505E-40CB-81E0-D0E6C3A70079}" destId="{080FB7CA-026A-4C33-BD2C-3BE8F96C6AA0}" srcOrd="7" destOrd="0" presId="urn:microsoft.com/office/officeart/2008/layout/PictureStrips"/>
    <dgm:cxn modelId="{75120D90-EACF-4938-94DC-6A412DD64E5C}" type="presParOf" srcId="{DA579D42-505E-40CB-81E0-D0E6C3A70079}" destId="{6504C354-8853-4C84-A33A-D66D66A6A079}" srcOrd="8" destOrd="0" presId="urn:microsoft.com/office/officeart/2008/layout/PictureStrips"/>
    <dgm:cxn modelId="{65F694CE-CB55-4D82-A16B-A571C9ECC51A}" type="presParOf" srcId="{6504C354-8853-4C84-A33A-D66D66A6A079}" destId="{3407AF92-DE8E-4808-9ACF-5A9A81E55F58}" srcOrd="0" destOrd="0" presId="urn:microsoft.com/office/officeart/2008/layout/PictureStrips"/>
    <dgm:cxn modelId="{953B86AD-6267-4802-928D-9CD45F12BC48}" type="presParOf" srcId="{6504C354-8853-4C84-A33A-D66D66A6A079}" destId="{030AC0F6-9226-4654-9F86-0A3C104B306D}" srcOrd="1" destOrd="0" presId="urn:microsoft.com/office/officeart/2008/layout/PictureStrips"/>
    <dgm:cxn modelId="{8A37CC23-5373-4DE4-8E80-50657BB226B1}" type="presParOf" srcId="{DA579D42-505E-40CB-81E0-D0E6C3A70079}" destId="{FD154AB1-0CA6-4467-B655-526C1559CAF0}" srcOrd="9" destOrd="0" presId="urn:microsoft.com/office/officeart/2008/layout/PictureStrips"/>
    <dgm:cxn modelId="{A4F1173E-D52F-4475-A865-C008A5ACE7B4}" type="presParOf" srcId="{DA579D42-505E-40CB-81E0-D0E6C3A70079}" destId="{83C8D1C9-1984-4F9B-9F45-CAE4537A4E0F}" srcOrd="10" destOrd="0" presId="urn:microsoft.com/office/officeart/2008/layout/PictureStrips"/>
    <dgm:cxn modelId="{F66591E3-53A3-4AE0-8C8A-9F9F652CF7A9}" type="presParOf" srcId="{83C8D1C9-1984-4F9B-9F45-CAE4537A4E0F}" destId="{512C4306-386F-4CF5-AE0B-2A5234A8BAE7}" srcOrd="0" destOrd="0" presId="urn:microsoft.com/office/officeart/2008/layout/PictureStrips"/>
    <dgm:cxn modelId="{68D12256-D6BD-4F8F-BC0F-4A77D1507DB2}" type="presParOf" srcId="{83C8D1C9-1984-4F9B-9F45-CAE4537A4E0F}" destId="{00F04AEF-D1E5-4215-9CAB-E50D9B162B4D}" srcOrd="1" destOrd="0" presId="urn:microsoft.com/office/officeart/2008/layout/PictureStrips"/>
    <dgm:cxn modelId="{0B1250FA-C9A2-477E-BFCB-0C085B179180}" type="presParOf" srcId="{DA579D42-505E-40CB-81E0-D0E6C3A70079}" destId="{389039A2-1EE1-42B2-BC2C-D68B4CBB08CD}" srcOrd="11" destOrd="0" presId="urn:microsoft.com/office/officeart/2008/layout/PictureStrips"/>
    <dgm:cxn modelId="{AA1B309C-4B54-4BF5-9CE3-7FBF8DB9ED4A}" type="presParOf" srcId="{DA579D42-505E-40CB-81E0-D0E6C3A70079}" destId="{DDDE21A4-9239-4C6D-82E0-DE3530034677}" srcOrd="12" destOrd="0" presId="urn:microsoft.com/office/officeart/2008/layout/PictureStrips"/>
    <dgm:cxn modelId="{485A3863-F768-4F78-B18D-DF12DF842E58}" type="presParOf" srcId="{DDDE21A4-9239-4C6D-82E0-DE3530034677}" destId="{C4DC6BEF-6E7E-40B2-A8B8-C3048026A8BB}" srcOrd="0" destOrd="0" presId="urn:microsoft.com/office/officeart/2008/layout/PictureStrips"/>
    <dgm:cxn modelId="{BFDAECDC-F458-4107-83DC-588D2B0D5A16}" type="presParOf" srcId="{DDDE21A4-9239-4C6D-82E0-DE3530034677}" destId="{305673B7-54D7-4D91-8857-34CC569728BC}" srcOrd="1" destOrd="0" presId="urn:microsoft.com/office/officeart/2008/layout/PictureStrips"/>
    <dgm:cxn modelId="{8C4B7DAA-14E9-4AE6-824C-7C57B35F243A}" type="presParOf" srcId="{DA579D42-505E-40CB-81E0-D0E6C3A70079}" destId="{BD3E9C4B-9F22-4743-A1E7-6DBA6F319587}" srcOrd="13" destOrd="0" presId="urn:microsoft.com/office/officeart/2008/layout/PictureStrips"/>
    <dgm:cxn modelId="{51E0FE26-7BCD-4A4E-A829-E25BF87CB489}" type="presParOf" srcId="{DA579D42-505E-40CB-81E0-D0E6C3A70079}" destId="{DDFB1628-C79C-4F9A-9F0D-77DC90CAD262}" srcOrd="14" destOrd="0" presId="urn:microsoft.com/office/officeart/2008/layout/PictureStrips"/>
    <dgm:cxn modelId="{12030FF8-A8FE-4CBF-8157-E6F4D7376B24}" type="presParOf" srcId="{DDFB1628-C79C-4F9A-9F0D-77DC90CAD262}" destId="{E9F25184-D6B0-4FD1-8A6E-D91CC1966F78}" srcOrd="0" destOrd="0" presId="urn:microsoft.com/office/officeart/2008/layout/PictureStrips"/>
    <dgm:cxn modelId="{EBEB1092-EC76-458E-96CB-5FE7FCD5FB11}" type="presParOf" srcId="{DDFB1628-C79C-4F9A-9F0D-77DC90CAD262}" destId="{84599056-D884-4185-A0FF-E0351130880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D4FA69-260B-401B-967E-00A500AF4413}" type="doc">
      <dgm:prSet loTypeId="urn:microsoft.com/office/officeart/2005/8/layout/radial6" loCatId="cycle" qsTypeId="urn:microsoft.com/office/officeart/2005/8/quickstyle/simple2" qsCatId="simple" csTypeId="urn:microsoft.com/office/officeart/2005/8/colors/accent1_1" csCatId="accent1" phldr="1"/>
      <dgm:spPr/>
      <dgm:t>
        <a:bodyPr/>
        <a:lstStyle/>
        <a:p>
          <a:endParaRPr lang="en-US"/>
        </a:p>
      </dgm:t>
    </dgm:pt>
    <dgm:pt modelId="{D8C08ED0-650F-45BB-B8EC-F1B3F86C4AA5}">
      <dgm:prSet phldrT="[Text]"/>
      <dgm:spPr/>
      <dgm:t>
        <a:bodyPr/>
        <a:lstStyle/>
        <a:p>
          <a:pPr rtl="0"/>
          <a:r>
            <a:rPr lang="en-US">
              <a:latin typeface="Futura Bk" panose="020B0502020204020303"/>
            </a:rPr>
            <a:t>Diversity, Equity, Inclusion (DEI)</a:t>
          </a:r>
        </a:p>
      </dgm:t>
    </dgm:pt>
    <dgm:pt modelId="{ABED01CD-9092-4D34-A227-C1781CBF5437}" type="parTrans" cxnId="{36CBE875-B18F-49D2-BB54-F90ACA0B76F4}">
      <dgm:prSet/>
      <dgm:spPr/>
      <dgm:t>
        <a:bodyPr/>
        <a:lstStyle/>
        <a:p>
          <a:endParaRPr lang="en-US"/>
        </a:p>
      </dgm:t>
    </dgm:pt>
    <dgm:pt modelId="{2CEDE03D-D805-4D55-ACE4-89B08F23F441}" type="sibTrans" cxnId="{36CBE875-B18F-49D2-BB54-F90ACA0B76F4}">
      <dgm:prSet/>
      <dgm:spPr/>
      <dgm:t>
        <a:bodyPr/>
        <a:lstStyle/>
        <a:p>
          <a:endParaRPr lang="en-US"/>
        </a:p>
      </dgm:t>
    </dgm:pt>
    <dgm:pt modelId="{B375EC44-238D-4568-8607-DCBE5204C202}">
      <dgm:prSet phldrT="[Text]"/>
      <dgm:spPr/>
      <dgm:t>
        <a:bodyPr/>
        <a:lstStyle/>
        <a:p>
          <a:pPr rtl="0"/>
          <a:r>
            <a:rPr lang="en-US">
              <a:latin typeface="Futura Bk" panose="020B0502020204020303"/>
            </a:rPr>
            <a:t>Safe and Welcoming Environment </a:t>
          </a:r>
        </a:p>
      </dgm:t>
    </dgm:pt>
    <dgm:pt modelId="{EC76C6A9-4B50-4C90-B767-9D092814180E}" type="parTrans" cxnId="{8C440BB7-6461-40EA-A237-350ADCF36872}">
      <dgm:prSet/>
      <dgm:spPr/>
      <dgm:t>
        <a:bodyPr/>
        <a:lstStyle/>
        <a:p>
          <a:endParaRPr lang="en-US"/>
        </a:p>
      </dgm:t>
    </dgm:pt>
    <dgm:pt modelId="{D651CE67-8A49-48BE-8795-18F5F92BF5DA}" type="sibTrans" cxnId="{8C440BB7-6461-40EA-A237-350ADCF36872}">
      <dgm:prSet/>
      <dgm:spPr/>
      <dgm:t>
        <a:bodyPr/>
        <a:lstStyle/>
        <a:p>
          <a:endParaRPr lang="en-US"/>
        </a:p>
      </dgm:t>
    </dgm:pt>
    <dgm:pt modelId="{D98A8AAF-9525-4681-ADA9-E3A7DCA28457}">
      <dgm:prSet phldrT="[Text]"/>
      <dgm:spPr/>
      <dgm:t>
        <a:bodyPr/>
        <a:lstStyle/>
        <a:p>
          <a:pPr rtl="0"/>
          <a:r>
            <a:rPr lang="en-US">
              <a:latin typeface="Futura Bk" panose="020B0502020204020303"/>
            </a:rPr>
            <a:t>Strength-based Approaches</a:t>
          </a:r>
        </a:p>
      </dgm:t>
    </dgm:pt>
    <dgm:pt modelId="{1D655FC0-247E-4CF7-A5C5-77DE95BC193F}" type="parTrans" cxnId="{09389F75-C142-412A-96FB-8D8B66ADEDDB}">
      <dgm:prSet/>
      <dgm:spPr/>
      <dgm:t>
        <a:bodyPr/>
        <a:lstStyle/>
        <a:p>
          <a:endParaRPr lang="en-US"/>
        </a:p>
      </dgm:t>
    </dgm:pt>
    <dgm:pt modelId="{CF5D6572-57B9-4F47-8398-18B43D015A4D}" type="sibTrans" cxnId="{09389F75-C142-412A-96FB-8D8B66ADEDDB}">
      <dgm:prSet/>
      <dgm:spPr/>
      <dgm:t>
        <a:bodyPr/>
        <a:lstStyle/>
        <a:p>
          <a:endParaRPr lang="en-US"/>
        </a:p>
      </dgm:t>
    </dgm:pt>
    <dgm:pt modelId="{E1C9939C-2147-4A4F-B7A4-77F489373975}">
      <dgm:prSet phldrT="[Text]"/>
      <dgm:spPr/>
      <dgm:t>
        <a:bodyPr/>
        <a:lstStyle/>
        <a:p>
          <a:pPr rtl="0"/>
          <a:r>
            <a:rPr lang="en-US">
              <a:latin typeface="Futura Bk" panose="020B0502020204020303"/>
            </a:rPr>
            <a:t>Family Engagement</a:t>
          </a:r>
        </a:p>
      </dgm:t>
    </dgm:pt>
    <dgm:pt modelId="{8DDC841E-8D45-47E8-BF56-500E38918979}" type="parTrans" cxnId="{30EAB3D8-F85B-48C7-9DFF-3BB5CB8C2364}">
      <dgm:prSet/>
      <dgm:spPr/>
      <dgm:t>
        <a:bodyPr/>
        <a:lstStyle/>
        <a:p>
          <a:endParaRPr lang="en-US"/>
        </a:p>
      </dgm:t>
    </dgm:pt>
    <dgm:pt modelId="{62C29292-39F5-4DA5-8B62-7769C14251E1}" type="sibTrans" cxnId="{30EAB3D8-F85B-48C7-9DFF-3BB5CB8C2364}">
      <dgm:prSet/>
      <dgm:spPr/>
      <dgm:t>
        <a:bodyPr/>
        <a:lstStyle/>
        <a:p>
          <a:endParaRPr lang="en-US"/>
        </a:p>
      </dgm:t>
    </dgm:pt>
    <dgm:pt modelId="{61360C32-A3A8-4022-AF0F-BEC32A983374}">
      <dgm:prSet phldrT="[Text]"/>
      <dgm:spPr/>
      <dgm:t>
        <a:bodyPr/>
        <a:lstStyle/>
        <a:p>
          <a:pPr rtl="0"/>
          <a:r>
            <a:rPr lang="en-US">
              <a:latin typeface="Futura Bk" panose="020B0502020204020303"/>
            </a:rPr>
            <a:t>Holistic Approach</a:t>
          </a:r>
        </a:p>
      </dgm:t>
    </dgm:pt>
    <dgm:pt modelId="{D520430F-77D8-4260-93A2-B2844CA1C46A}" type="parTrans" cxnId="{8A5DB7CC-61DF-4A44-8941-8133A026146C}">
      <dgm:prSet/>
      <dgm:spPr/>
      <dgm:t>
        <a:bodyPr/>
        <a:lstStyle/>
        <a:p>
          <a:endParaRPr lang="en-US"/>
        </a:p>
      </dgm:t>
    </dgm:pt>
    <dgm:pt modelId="{75CC0804-D8E2-4A6F-BCEC-95D2E16CF75E}" type="sibTrans" cxnId="{8A5DB7CC-61DF-4A44-8941-8133A026146C}">
      <dgm:prSet/>
      <dgm:spPr/>
      <dgm:t>
        <a:bodyPr/>
        <a:lstStyle/>
        <a:p>
          <a:endParaRPr lang="en-US"/>
        </a:p>
      </dgm:t>
    </dgm:pt>
    <dgm:pt modelId="{38E1BB03-3EDF-42D2-B1C7-1BBDC4C46222}">
      <dgm:prSet/>
      <dgm:spPr/>
      <dgm:t>
        <a:bodyPr/>
        <a:lstStyle/>
        <a:p>
          <a:pPr rtl="0"/>
          <a:r>
            <a:rPr lang="en-US">
              <a:latin typeface="Futura Bk" panose="020B0502020204020303"/>
            </a:rPr>
            <a:t>Outreach and Marketing Strategies</a:t>
          </a:r>
        </a:p>
      </dgm:t>
    </dgm:pt>
    <dgm:pt modelId="{C8DB81A0-5C99-45D7-AC0F-1F8401F21C53}" type="parTrans" cxnId="{F450CD8D-65EA-4263-8BC5-4DA50BBD4C6A}">
      <dgm:prSet/>
      <dgm:spPr/>
      <dgm:t>
        <a:bodyPr/>
        <a:lstStyle/>
        <a:p>
          <a:endParaRPr lang="en-US"/>
        </a:p>
      </dgm:t>
    </dgm:pt>
    <dgm:pt modelId="{12D4139F-297A-4C10-A6A8-ADAA67F23A6D}" type="sibTrans" cxnId="{F450CD8D-65EA-4263-8BC5-4DA50BBD4C6A}">
      <dgm:prSet/>
      <dgm:spPr/>
      <dgm:t>
        <a:bodyPr/>
        <a:lstStyle/>
        <a:p>
          <a:endParaRPr lang="en-US"/>
        </a:p>
      </dgm:t>
    </dgm:pt>
    <dgm:pt modelId="{83416B4F-7693-4EA6-89E5-4F32A76C5A83}">
      <dgm:prSet phldrT="[Text]" phldr="0"/>
      <dgm:spPr/>
      <dgm:t>
        <a:bodyPr/>
        <a:lstStyle/>
        <a:p>
          <a:pPr rtl="0"/>
          <a:r>
            <a:rPr lang="en-US" b="1">
              <a:latin typeface="Futura Bk" panose="020B0502020204020303"/>
            </a:rPr>
            <a:t>DYCD Approaches</a:t>
          </a:r>
        </a:p>
      </dgm:t>
    </dgm:pt>
    <dgm:pt modelId="{FDCD95E8-F065-429C-975F-878ECFC4170F}" type="parTrans" cxnId="{A1AE893B-63CC-435C-A702-768EC27BD96E}">
      <dgm:prSet/>
      <dgm:spPr/>
      <dgm:t>
        <a:bodyPr/>
        <a:lstStyle/>
        <a:p>
          <a:endParaRPr lang="en-US"/>
        </a:p>
      </dgm:t>
    </dgm:pt>
    <dgm:pt modelId="{50F979E1-F698-49BF-98C3-5146BA5CEC72}" type="sibTrans" cxnId="{A1AE893B-63CC-435C-A702-768EC27BD96E}">
      <dgm:prSet/>
      <dgm:spPr/>
      <dgm:t>
        <a:bodyPr/>
        <a:lstStyle/>
        <a:p>
          <a:endParaRPr lang="en-US"/>
        </a:p>
      </dgm:t>
    </dgm:pt>
    <dgm:pt modelId="{40C66063-7044-4620-B199-AFA8D79FB854}" type="pres">
      <dgm:prSet presAssocID="{C6D4FA69-260B-401B-967E-00A500AF4413}" presName="Name0" presStyleCnt="0">
        <dgm:presLayoutVars>
          <dgm:chMax val="1"/>
          <dgm:dir/>
          <dgm:animLvl val="ctr"/>
          <dgm:resizeHandles val="exact"/>
        </dgm:presLayoutVars>
      </dgm:prSet>
      <dgm:spPr/>
    </dgm:pt>
    <dgm:pt modelId="{E2D6C2A1-97B3-4F9E-BA28-7BE78597AF7A}" type="pres">
      <dgm:prSet presAssocID="{83416B4F-7693-4EA6-89E5-4F32A76C5A83}" presName="centerShape" presStyleLbl="node0" presStyleIdx="0" presStyleCnt="1"/>
      <dgm:spPr/>
    </dgm:pt>
    <dgm:pt modelId="{4F23064A-B071-4447-B752-18D52642C7C1}" type="pres">
      <dgm:prSet presAssocID="{D8C08ED0-650F-45BB-B8EC-F1B3F86C4AA5}" presName="node" presStyleLbl="node1" presStyleIdx="0" presStyleCnt="6">
        <dgm:presLayoutVars>
          <dgm:bulletEnabled val="1"/>
        </dgm:presLayoutVars>
      </dgm:prSet>
      <dgm:spPr/>
    </dgm:pt>
    <dgm:pt modelId="{A350CFF4-61DC-4768-8A71-4ACCC6E58A00}" type="pres">
      <dgm:prSet presAssocID="{D8C08ED0-650F-45BB-B8EC-F1B3F86C4AA5}" presName="dummy" presStyleCnt="0"/>
      <dgm:spPr/>
    </dgm:pt>
    <dgm:pt modelId="{FA934DAD-B71F-4D93-94CE-708D9E24D1CB}" type="pres">
      <dgm:prSet presAssocID="{2CEDE03D-D805-4D55-ACE4-89B08F23F441}" presName="sibTrans" presStyleLbl="sibTrans2D1" presStyleIdx="0" presStyleCnt="6"/>
      <dgm:spPr/>
    </dgm:pt>
    <dgm:pt modelId="{D8EFA055-DDC0-46EB-B3C4-0BD59F501202}" type="pres">
      <dgm:prSet presAssocID="{B375EC44-238D-4568-8607-DCBE5204C202}" presName="node" presStyleLbl="node1" presStyleIdx="1" presStyleCnt="6">
        <dgm:presLayoutVars>
          <dgm:bulletEnabled val="1"/>
        </dgm:presLayoutVars>
      </dgm:prSet>
      <dgm:spPr/>
    </dgm:pt>
    <dgm:pt modelId="{E9EE3CAC-1090-4605-A144-2A78A900DF01}" type="pres">
      <dgm:prSet presAssocID="{B375EC44-238D-4568-8607-DCBE5204C202}" presName="dummy" presStyleCnt="0"/>
      <dgm:spPr/>
    </dgm:pt>
    <dgm:pt modelId="{DB4158D0-919F-4295-81BB-E010674224F1}" type="pres">
      <dgm:prSet presAssocID="{D651CE67-8A49-48BE-8795-18F5F92BF5DA}" presName="sibTrans" presStyleLbl="sibTrans2D1" presStyleIdx="1" presStyleCnt="6"/>
      <dgm:spPr/>
    </dgm:pt>
    <dgm:pt modelId="{83F3DC96-F43E-4C65-8EEA-0C446FE79C03}" type="pres">
      <dgm:prSet presAssocID="{D98A8AAF-9525-4681-ADA9-E3A7DCA28457}" presName="node" presStyleLbl="node1" presStyleIdx="2" presStyleCnt="6">
        <dgm:presLayoutVars>
          <dgm:bulletEnabled val="1"/>
        </dgm:presLayoutVars>
      </dgm:prSet>
      <dgm:spPr/>
    </dgm:pt>
    <dgm:pt modelId="{3EAE368A-8C6E-4CF9-8B5F-6CA3253F7FD6}" type="pres">
      <dgm:prSet presAssocID="{D98A8AAF-9525-4681-ADA9-E3A7DCA28457}" presName="dummy" presStyleCnt="0"/>
      <dgm:spPr/>
    </dgm:pt>
    <dgm:pt modelId="{0E88751B-AEEB-4DA5-A8B7-ACD18B45E27C}" type="pres">
      <dgm:prSet presAssocID="{CF5D6572-57B9-4F47-8398-18B43D015A4D}" presName="sibTrans" presStyleLbl="sibTrans2D1" presStyleIdx="2" presStyleCnt="6"/>
      <dgm:spPr/>
    </dgm:pt>
    <dgm:pt modelId="{D5AA6795-F02D-4BEE-B10D-986127DC80A2}" type="pres">
      <dgm:prSet presAssocID="{E1C9939C-2147-4A4F-B7A4-77F489373975}" presName="node" presStyleLbl="node1" presStyleIdx="3" presStyleCnt="6">
        <dgm:presLayoutVars>
          <dgm:bulletEnabled val="1"/>
        </dgm:presLayoutVars>
      </dgm:prSet>
      <dgm:spPr/>
    </dgm:pt>
    <dgm:pt modelId="{03F00572-4F40-451E-A747-DFD68805CF2F}" type="pres">
      <dgm:prSet presAssocID="{E1C9939C-2147-4A4F-B7A4-77F489373975}" presName="dummy" presStyleCnt="0"/>
      <dgm:spPr/>
    </dgm:pt>
    <dgm:pt modelId="{240A122D-82B6-44B0-8C28-216EAF949441}" type="pres">
      <dgm:prSet presAssocID="{62C29292-39F5-4DA5-8B62-7769C14251E1}" presName="sibTrans" presStyleLbl="sibTrans2D1" presStyleIdx="3" presStyleCnt="6"/>
      <dgm:spPr/>
    </dgm:pt>
    <dgm:pt modelId="{8A4FA1D6-AFDD-4F3B-968D-73777AA0D79C}" type="pres">
      <dgm:prSet presAssocID="{61360C32-A3A8-4022-AF0F-BEC32A983374}" presName="node" presStyleLbl="node1" presStyleIdx="4" presStyleCnt="6">
        <dgm:presLayoutVars>
          <dgm:bulletEnabled val="1"/>
        </dgm:presLayoutVars>
      </dgm:prSet>
      <dgm:spPr/>
    </dgm:pt>
    <dgm:pt modelId="{9E9A0352-32AB-4FF9-81A6-2CEF0B305934}" type="pres">
      <dgm:prSet presAssocID="{61360C32-A3A8-4022-AF0F-BEC32A983374}" presName="dummy" presStyleCnt="0"/>
      <dgm:spPr/>
    </dgm:pt>
    <dgm:pt modelId="{EE7BFAD1-32DF-41FD-B359-B0B9A25D29AE}" type="pres">
      <dgm:prSet presAssocID="{75CC0804-D8E2-4A6F-BCEC-95D2E16CF75E}" presName="sibTrans" presStyleLbl="sibTrans2D1" presStyleIdx="4" presStyleCnt="6"/>
      <dgm:spPr/>
    </dgm:pt>
    <dgm:pt modelId="{74079C45-3098-4AE6-8F82-C921DAA1EA39}" type="pres">
      <dgm:prSet presAssocID="{38E1BB03-3EDF-42D2-B1C7-1BBDC4C46222}" presName="node" presStyleLbl="node1" presStyleIdx="5" presStyleCnt="6">
        <dgm:presLayoutVars>
          <dgm:bulletEnabled val="1"/>
        </dgm:presLayoutVars>
      </dgm:prSet>
      <dgm:spPr/>
    </dgm:pt>
    <dgm:pt modelId="{57A9FC11-CD53-4236-872B-C4921382E81B}" type="pres">
      <dgm:prSet presAssocID="{38E1BB03-3EDF-42D2-B1C7-1BBDC4C46222}" presName="dummy" presStyleCnt="0"/>
      <dgm:spPr/>
    </dgm:pt>
    <dgm:pt modelId="{F5734063-03D8-42D5-A17D-596CE7A66477}" type="pres">
      <dgm:prSet presAssocID="{12D4139F-297A-4C10-A6A8-ADAA67F23A6D}" presName="sibTrans" presStyleLbl="sibTrans2D1" presStyleIdx="5" presStyleCnt="6"/>
      <dgm:spPr/>
    </dgm:pt>
  </dgm:ptLst>
  <dgm:cxnLst>
    <dgm:cxn modelId="{4B702A00-C3A7-4474-A8BB-38947CF52D89}" type="presOf" srcId="{61360C32-A3A8-4022-AF0F-BEC32A983374}" destId="{8A4FA1D6-AFDD-4F3B-968D-73777AA0D79C}" srcOrd="0" destOrd="0" presId="urn:microsoft.com/office/officeart/2005/8/layout/radial6"/>
    <dgm:cxn modelId="{2C978904-CB21-44AE-83F4-BF98318BDEA7}" type="presOf" srcId="{83416B4F-7693-4EA6-89E5-4F32A76C5A83}" destId="{E2D6C2A1-97B3-4F9E-BA28-7BE78597AF7A}" srcOrd="0" destOrd="0" presId="urn:microsoft.com/office/officeart/2005/8/layout/radial6"/>
    <dgm:cxn modelId="{9C366311-3A91-4126-8009-5BA41D3ABF85}" type="presOf" srcId="{2CEDE03D-D805-4D55-ACE4-89B08F23F441}" destId="{FA934DAD-B71F-4D93-94CE-708D9E24D1CB}" srcOrd="0" destOrd="0" presId="urn:microsoft.com/office/officeart/2005/8/layout/radial6"/>
    <dgm:cxn modelId="{34EE2F32-D3DD-40E1-8978-5D555AC21F8A}" type="presOf" srcId="{D651CE67-8A49-48BE-8795-18F5F92BF5DA}" destId="{DB4158D0-919F-4295-81BB-E010674224F1}" srcOrd="0" destOrd="0" presId="urn:microsoft.com/office/officeart/2005/8/layout/radial6"/>
    <dgm:cxn modelId="{217E6A33-2F9D-4E8E-B1FE-1B547B426C81}" type="presOf" srcId="{38E1BB03-3EDF-42D2-B1C7-1BBDC4C46222}" destId="{74079C45-3098-4AE6-8F82-C921DAA1EA39}" srcOrd="0" destOrd="0" presId="urn:microsoft.com/office/officeart/2005/8/layout/radial6"/>
    <dgm:cxn modelId="{A1AE893B-63CC-435C-A702-768EC27BD96E}" srcId="{C6D4FA69-260B-401B-967E-00A500AF4413}" destId="{83416B4F-7693-4EA6-89E5-4F32A76C5A83}" srcOrd="0" destOrd="0" parTransId="{FDCD95E8-F065-429C-975F-878ECFC4170F}" sibTransId="{50F979E1-F698-49BF-98C3-5146BA5CEC72}"/>
    <dgm:cxn modelId="{601B1D5D-5322-4833-BF1D-9156913CD684}" type="presOf" srcId="{CF5D6572-57B9-4F47-8398-18B43D015A4D}" destId="{0E88751B-AEEB-4DA5-A8B7-ACD18B45E27C}" srcOrd="0" destOrd="0" presId="urn:microsoft.com/office/officeart/2005/8/layout/radial6"/>
    <dgm:cxn modelId="{87FC7748-A66D-4C4E-849B-FFFD865E864C}" type="presOf" srcId="{12D4139F-297A-4C10-A6A8-ADAA67F23A6D}" destId="{F5734063-03D8-42D5-A17D-596CE7A66477}" srcOrd="0" destOrd="0" presId="urn:microsoft.com/office/officeart/2005/8/layout/radial6"/>
    <dgm:cxn modelId="{41E05F6C-36E6-4425-90DA-1802FB943A79}" type="presOf" srcId="{E1C9939C-2147-4A4F-B7A4-77F489373975}" destId="{D5AA6795-F02D-4BEE-B10D-986127DC80A2}" srcOrd="0" destOrd="0" presId="urn:microsoft.com/office/officeart/2005/8/layout/radial6"/>
    <dgm:cxn modelId="{B4E48470-4848-4244-BC6E-C35F783937C8}" type="presOf" srcId="{62C29292-39F5-4DA5-8B62-7769C14251E1}" destId="{240A122D-82B6-44B0-8C28-216EAF949441}" srcOrd="0" destOrd="0" presId="urn:microsoft.com/office/officeart/2005/8/layout/radial6"/>
    <dgm:cxn modelId="{09389F75-C142-412A-96FB-8D8B66ADEDDB}" srcId="{83416B4F-7693-4EA6-89E5-4F32A76C5A83}" destId="{D98A8AAF-9525-4681-ADA9-E3A7DCA28457}" srcOrd="2" destOrd="0" parTransId="{1D655FC0-247E-4CF7-A5C5-77DE95BC193F}" sibTransId="{CF5D6572-57B9-4F47-8398-18B43D015A4D}"/>
    <dgm:cxn modelId="{36CBE875-B18F-49D2-BB54-F90ACA0B76F4}" srcId="{83416B4F-7693-4EA6-89E5-4F32A76C5A83}" destId="{D8C08ED0-650F-45BB-B8EC-F1B3F86C4AA5}" srcOrd="0" destOrd="0" parTransId="{ABED01CD-9092-4D34-A227-C1781CBF5437}" sibTransId="{2CEDE03D-D805-4D55-ACE4-89B08F23F441}"/>
    <dgm:cxn modelId="{C79AA757-C12D-45B6-896B-1124E0F2E966}" type="presOf" srcId="{75CC0804-D8E2-4A6F-BCEC-95D2E16CF75E}" destId="{EE7BFAD1-32DF-41FD-B359-B0B9A25D29AE}" srcOrd="0" destOrd="0" presId="urn:microsoft.com/office/officeart/2005/8/layout/radial6"/>
    <dgm:cxn modelId="{F450CD8D-65EA-4263-8BC5-4DA50BBD4C6A}" srcId="{83416B4F-7693-4EA6-89E5-4F32A76C5A83}" destId="{38E1BB03-3EDF-42D2-B1C7-1BBDC4C46222}" srcOrd="5" destOrd="0" parTransId="{C8DB81A0-5C99-45D7-AC0F-1F8401F21C53}" sibTransId="{12D4139F-297A-4C10-A6A8-ADAA67F23A6D}"/>
    <dgm:cxn modelId="{E9191894-9DB8-41B7-A14D-BD701A9FF6EF}" type="presOf" srcId="{D98A8AAF-9525-4681-ADA9-E3A7DCA28457}" destId="{83F3DC96-F43E-4C65-8EEA-0C446FE79C03}" srcOrd="0" destOrd="0" presId="urn:microsoft.com/office/officeart/2005/8/layout/radial6"/>
    <dgm:cxn modelId="{8C440BB7-6461-40EA-A237-350ADCF36872}" srcId="{83416B4F-7693-4EA6-89E5-4F32A76C5A83}" destId="{B375EC44-238D-4568-8607-DCBE5204C202}" srcOrd="1" destOrd="0" parTransId="{EC76C6A9-4B50-4C90-B767-9D092814180E}" sibTransId="{D651CE67-8A49-48BE-8795-18F5F92BF5DA}"/>
    <dgm:cxn modelId="{8A5DB7CC-61DF-4A44-8941-8133A026146C}" srcId="{83416B4F-7693-4EA6-89E5-4F32A76C5A83}" destId="{61360C32-A3A8-4022-AF0F-BEC32A983374}" srcOrd="4" destOrd="0" parTransId="{D520430F-77D8-4260-93A2-B2844CA1C46A}" sibTransId="{75CC0804-D8E2-4A6F-BCEC-95D2E16CF75E}"/>
    <dgm:cxn modelId="{30EAB3D8-F85B-48C7-9DFF-3BB5CB8C2364}" srcId="{83416B4F-7693-4EA6-89E5-4F32A76C5A83}" destId="{E1C9939C-2147-4A4F-B7A4-77F489373975}" srcOrd="3" destOrd="0" parTransId="{8DDC841E-8D45-47E8-BF56-500E38918979}" sibTransId="{62C29292-39F5-4DA5-8B62-7769C14251E1}"/>
    <dgm:cxn modelId="{5DFF82E1-4059-4452-BAA0-398B031287B5}" type="presOf" srcId="{D8C08ED0-650F-45BB-B8EC-F1B3F86C4AA5}" destId="{4F23064A-B071-4447-B752-18D52642C7C1}" srcOrd="0" destOrd="0" presId="urn:microsoft.com/office/officeart/2005/8/layout/radial6"/>
    <dgm:cxn modelId="{6DD2A4FA-7614-4A3D-A7DB-72C6BB96A4F3}" type="presOf" srcId="{C6D4FA69-260B-401B-967E-00A500AF4413}" destId="{40C66063-7044-4620-B199-AFA8D79FB854}" srcOrd="0" destOrd="0" presId="urn:microsoft.com/office/officeart/2005/8/layout/radial6"/>
    <dgm:cxn modelId="{AD70E4FE-54F3-43F0-AE92-66E86C82B89A}" type="presOf" srcId="{B375EC44-238D-4568-8607-DCBE5204C202}" destId="{D8EFA055-DDC0-46EB-B3C4-0BD59F501202}" srcOrd="0" destOrd="0" presId="urn:microsoft.com/office/officeart/2005/8/layout/radial6"/>
    <dgm:cxn modelId="{462BF11A-C527-419F-AEC2-B18B64140377}" type="presParOf" srcId="{40C66063-7044-4620-B199-AFA8D79FB854}" destId="{E2D6C2A1-97B3-4F9E-BA28-7BE78597AF7A}" srcOrd="0" destOrd="0" presId="urn:microsoft.com/office/officeart/2005/8/layout/radial6"/>
    <dgm:cxn modelId="{355996D3-5FDD-47C5-9619-3CF682057E8E}" type="presParOf" srcId="{40C66063-7044-4620-B199-AFA8D79FB854}" destId="{4F23064A-B071-4447-B752-18D52642C7C1}" srcOrd="1" destOrd="0" presId="urn:microsoft.com/office/officeart/2005/8/layout/radial6"/>
    <dgm:cxn modelId="{9967A6D3-3951-4A21-967F-3E89BD40C1A3}" type="presParOf" srcId="{40C66063-7044-4620-B199-AFA8D79FB854}" destId="{A350CFF4-61DC-4768-8A71-4ACCC6E58A00}" srcOrd="2" destOrd="0" presId="urn:microsoft.com/office/officeart/2005/8/layout/radial6"/>
    <dgm:cxn modelId="{7557483D-5CA2-4F5E-9025-E84031579DD0}" type="presParOf" srcId="{40C66063-7044-4620-B199-AFA8D79FB854}" destId="{FA934DAD-B71F-4D93-94CE-708D9E24D1CB}" srcOrd="3" destOrd="0" presId="urn:microsoft.com/office/officeart/2005/8/layout/radial6"/>
    <dgm:cxn modelId="{F460A78F-2092-44C0-B2B9-A5492A99CA70}" type="presParOf" srcId="{40C66063-7044-4620-B199-AFA8D79FB854}" destId="{D8EFA055-DDC0-46EB-B3C4-0BD59F501202}" srcOrd="4" destOrd="0" presId="urn:microsoft.com/office/officeart/2005/8/layout/radial6"/>
    <dgm:cxn modelId="{C75EFA2A-E156-48E4-802D-65215E27DDF6}" type="presParOf" srcId="{40C66063-7044-4620-B199-AFA8D79FB854}" destId="{E9EE3CAC-1090-4605-A144-2A78A900DF01}" srcOrd="5" destOrd="0" presId="urn:microsoft.com/office/officeart/2005/8/layout/radial6"/>
    <dgm:cxn modelId="{6FCF78A1-4124-40E7-BE21-C82F3D0D88A5}" type="presParOf" srcId="{40C66063-7044-4620-B199-AFA8D79FB854}" destId="{DB4158D0-919F-4295-81BB-E010674224F1}" srcOrd="6" destOrd="0" presId="urn:microsoft.com/office/officeart/2005/8/layout/radial6"/>
    <dgm:cxn modelId="{F29EB48A-5D26-4D2D-965C-5A3ED375C5EA}" type="presParOf" srcId="{40C66063-7044-4620-B199-AFA8D79FB854}" destId="{83F3DC96-F43E-4C65-8EEA-0C446FE79C03}" srcOrd="7" destOrd="0" presId="urn:microsoft.com/office/officeart/2005/8/layout/radial6"/>
    <dgm:cxn modelId="{D948C388-98E0-4791-8C06-5DBA8AFAC387}" type="presParOf" srcId="{40C66063-7044-4620-B199-AFA8D79FB854}" destId="{3EAE368A-8C6E-4CF9-8B5F-6CA3253F7FD6}" srcOrd="8" destOrd="0" presId="urn:microsoft.com/office/officeart/2005/8/layout/radial6"/>
    <dgm:cxn modelId="{B3BC093C-4BFB-408D-98D4-5CA617BF1C31}" type="presParOf" srcId="{40C66063-7044-4620-B199-AFA8D79FB854}" destId="{0E88751B-AEEB-4DA5-A8B7-ACD18B45E27C}" srcOrd="9" destOrd="0" presId="urn:microsoft.com/office/officeart/2005/8/layout/radial6"/>
    <dgm:cxn modelId="{7FAADBBC-3267-4C5A-BDE0-E12EC4F2EF21}" type="presParOf" srcId="{40C66063-7044-4620-B199-AFA8D79FB854}" destId="{D5AA6795-F02D-4BEE-B10D-986127DC80A2}" srcOrd="10" destOrd="0" presId="urn:microsoft.com/office/officeart/2005/8/layout/radial6"/>
    <dgm:cxn modelId="{9F8C56AF-8180-4794-BCBA-0ED058B43D88}" type="presParOf" srcId="{40C66063-7044-4620-B199-AFA8D79FB854}" destId="{03F00572-4F40-451E-A747-DFD68805CF2F}" srcOrd="11" destOrd="0" presId="urn:microsoft.com/office/officeart/2005/8/layout/radial6"/>
    <dgm:cxn modelId="{3726C8D4-DD01-45D0-B2A7-3D465AE00724}" type="presParOf" srcId="{40C66063-7044-4620-B199-AFA8D79FB854}" destId="{240A122D-82B6-44B0-8C28-216EAF949441}" srcOrd="12" destOrd="0" presId="urn:microsoft.com/office/officeart/2005/8/layout/radial6"/>
    <dgm:cxn modelId="{7FAAACCD-1546-440D-8681-3D54F5A71AD3}" type="presParOf" srcId="{40C66063-7044-4620-B199-AFA8D79FB854}" destId="{8A4FA1D6-AFDD-4F3B-968D-73777AA0D79C}" srcOrd="13" destOrd="0" presId="urn:microsoft.com/office/officeart/2005/8/layout/radial6"/>
    <dgm:cxn modelId="{5BB3E537-E1F2-48D8-939B-2FA0D400628F}" type="presParOf" srcId="{40C66063-7044-4620-B199-AFA8D79FB854}" destId="{9E9A0352-32AB-4FF9-81A6-2CEF0B305934}" srcOrd="14" destOrd="0" presId="urn:microsoft.com/office/officeart/2005/8/layout/radial6"/>
    <dgm:cxn modelId="{9ED756C8-B5D1-4323-B13F-E14FA23939CA}" type="presParOf" srcId="{40C66063-7044-4620-B199-AFA8D79FB854}" destId="{EE7BFAD1-32DF-41FD-B359-B0B9A25D29AE}" srcOrd="15" destOrd="0" presId="urn:microsoft.com/office/officeart/2005/8/layout/radial6"/>
    <dgm:cxn modelId="{AA767F44-5731-48E5-B629-A541261DB1DD}" type="presParOf" srcId="{40C66063-7044-4620-B199-AFA8D79FB854}" destId="{74079C45-3098-4AE6-8F82-C921DAA1EA39}" srcOrd="16" destOrd="0" presId="urn:microsoft.com/office/officeart/2005/8/layout/radial6"/>
    <dgm:cxn modelId="{2B50ACC3-02C4-48C1-AB19-34CC0FFFA1BB}" type="presParOf" srcId="{40C66063-7044-4620-B199-AFA8D79FB854}" destId="{57A9FC11-CD53-4236-872B-C4921382E81B}" srcOrd="17" destOrd="0" presId="urn:microsoft.com/office/officeart/2005/8/layout/radial6"/>
    <dgm:cxn modelId="{920828EE-4025-41C6-91CA-36B1EA143538}" type="presParOf" srcId="{40C66063-7044-4620-B199-AFA8D79FB854}" destId="{F5734063-03D8-42D5-A17D-596CE7A66477}"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B53593-9683-41D6-8EA2-742B84B1C5C8}" type="doc">
      <dgm:prSet loTypeId="urn:microsoft.com/office/officeart/2005/8/layout/cycle8" loCatId="cycle" qsTypeId="urn:microsoft.com/office/officeart/2005/8/quickstyle/simple2" qsCatId="simple" csTypeId="urn:microsoft.com/office/officeart/2005/8/colors/accent1_1" csCatId="accent1" phldr="1"/>
      <dgm:spPr/>
      <dgm:t>
        <a:bodyPr/>
        <a:lstStyle/>
        <a:p>
          <a:endParaRPr lang="en-US"/>
        </a:p>
      </dgm:t>
    </dgm:pt>
    <dgm:pt modelId="{88CF2986-6C7A-4000-97A8-C3EE5137027E}">
      <dgm:prSet phldrT="[Text]" custT="1"/>
      <dgm:spPr/>
      <dgm:t>
        <a:bodyPr/>
        <a:lstStyle/>
        <a:p>
          <a:r>
            <a:rPr lang="en-US" sz="1600" b="1">
              <a:latin typeface="Futura Bk" panose="020B0502020204020303"/>
            </a:rPr>
            <a:t>Integration of Adult Principles</a:t>
          </a:r>
        </a:p>
      </dgm:t>
    </dgm:pt>
    <dgm:pt modelId="{95C26006-03FD-4604-9FCA-1DF24D365E47}" type="parTrans" cxnId="{AAD51201-7BB2-4FAC-88BC-57FD19345098}">
      <dgm:prSet/>
      <dgm:spPr/>
      <dgm:t>
        <a:bodyPr/>
        <a:lstStyle/>
        <a:p>
          <a:endParaRPr lang="en-US"/>
        </a:p>
      </dgm:t>
    </dgm:pt>
    <dgm:pt modelId="{D23CD022-5BDB-4FDD-A0D7-F9A2CCEAA567}" type="sibTrans" cxnId="{AAD51201-7BB2-4FAC-88BC-57FD19345098}">
      <dgm:prSet/>
      <dgm:spPr/>
      <dgm:t>
        <a:bodyPr/>
        <a:lstStyle/>
        <a:p>
          <a:endParaRPr lang="en-US"/>
        </a:p>
      </dgm:t>
    </dgm:pt>
    <dgm:pt modelId="{F9875A11-ED58-44FD-8F42-1154F2938414}">
      <dgm:prSet phldrT="[Text]" custT="1"/>
      <dgm:spPr/>
      <dgm:t>
        <a:bodyPr/>
        <a:lstStyle/>
        <a:p>
          <a:r>
            <a:rPr lang="en-US" sz="1100">
              <a:latin typeface="Futura Bk" panose="020B0502020204020303"/>
            </a:rPr>
            <a:t>Autonomy</a:t>
          </a:r>
        </a:p>
      </dgm:t>
    </dgm:pt>
    <dgm:pt modelId="{3307207B-A664-48FB-8E1F-58142199EAAB}" type="parTrans" cxnId="{9AE8DEDF-6107-44D0-9C6C-66D594108B3E}">
      <dgm:prSet/>
      <dgm:spPr/>
      <dgm:t>
        <a:bodyPr/>
        <a:lstStyle/>
        <a:p>
          <a:endParaRPr lang="en-US"/>
        </a:p>
      </dgm:t>
    </dgm:pt>
    <dgm:pt modelId="{170B5054-45B0-499C-A251-57DEC189DB69}" type="sibTrans" cxnId="{9AE8DEDF-6107-44D0-9C6C-66D594108B3E}">
      <dgm:prSet/>
      <dgm:spPr/>
      <dgm:t>
        <a:bodyPr/>
        <a:lstStyle/>
        <a:p>
          <a:endParaRPr lang="en-US"/>
        </a:p>
      </dgm:t>
    </dgm:pt>
    <dgm:pt modelId="{D81F0C48-AD37-4A6F-ADA1-01F8517B7B11}">
      <dgm:prSet phldrT="[Text]" custT="1"/>
      <dgm:spPr/>
      <dgm:t>
        <a:bodyPr/>
        <a:lstStyle/>
        <a:p>
          <a:r>
            <a:rPr lang="en-US" sz="1100">
              <a:latin typeface="Futura Bk" panose="020B0502020204020303"/>
            </a:rPr>
            <a:t>Experience</a:t>
          </a:r>
        </a:p>
      </dgm:t>
    </dgm:pt>
    <dgm:pt modelId="{EC76F58D-0B44-4F16-8DCD-06259A013625}" type="parTrans" cxnId="{81EE68E2-21B9-47EB-936B-B49056C6AFC3}">
      <dgm:prSet/>
      <dgm:spPr/>
      <dgm:t>
        <a:bodyPr/>
        <a:lstStyle/>
        <a:p>
          <a:endParaRPr lang="en-US"/>
        </a:p>
      </dgm:t>
    </dgm:pt>
    <dgm:pt modelId="{93A763AA-5608-4237-BF17-4F4A4ABCC1F9}" type="sibTrans" cxnId="{81EE68E2-21B9-47EB-936B-B49056C6AFC3}">
      <dgm:prSet/>
      <dgm:spPr/>
      <dgm:t>
        <a:bodyPr/>
        <a:lstStyle/>
        <a:p>
          <a:endParaRPr lang="en-US"/>
        </a:p>
      </dgm:t>
    </dgm:pt>
    <dgm:pt modelId="{E7C7AEC8-1B5A-443B-AF91-C07E96F9E41C}">
      <dgm:prSet phldrT="[Text]" custT="1"/>
      <dgm:spPr/>
      <dgm:t>
        <a:bodyPr/>
        <a:lstStyle/>
        <a:p>
          <a:r>
            <a:rPr lang="en-US" sz="1100">
              <a:latin typeface="Futura Bk" panose="020B0502020204020303"/>
            </a:rPr>
            <a:t>Goal-Oriented</a:t>
          </a:r>
        </a:p>
      </dgm:t>
    </dgm:pt>
    <dgm:pt modelId="{6A85B1B5-9989-4BA5-B82F-17059332219F}" type="parTrans" cxnId="{00D1EB89-8191-49CE-BBB2-8F3F7531AE3E}">
      <dgm:prSet/>
      <dgm:spPr/>
      <dgm:t>
        <a:bodyPr/>
        <a:lstStyle/>
        <a:p>
          <a:endParaRPr lang="en-US"/>
        </a:p>
      </dgm:t>
    </dgm:pt>
    <dgm:pt modelId="{155CFB1A-68EF-4AFF-90FC-6F1ACF1705DF}" type="sibTrans" cxnId="{00D1EB89-8191-49CE-BBB2-8F3F7531AE3E}">
      <dgm:prSet/>
      <dgm:spPr/>
      <dgm:t>
        <a:bodyPr/>
        <a:lstStyle/>
        <a:p>
          <a:endParaRPr lang="en-US"/>
        </a:p>
      </dgm:t>
    </dgm:pt>
    <dgm:pt modelId="{0970773F-3C67-4129-B9BA-E910984D1F58}">
      <dgm:prSet phldrT="[Text]" custT="1"/>
      <dgm:spPr/>
      <dgm:t>
        <a:bodyPr/>
        <a:lstStyle/>
        <a:p>
          <a:r>
            <a:rPr lang="en-US" sz="1100">
              <a:latin typeface="Futura Bk" panose="020B0502020204020303"/>
            </a:rPr>
            <a:t>Relevant</a:t>
          </a:r>
        </a:p>
      </dgm:t>
    </dgm:pt>
    <dgm:pt modelId="{81C7B254-CF9E-4B32-B36E-E958E283FC5B}" type="parTrans" cxnId="{0F2DF077-D3CC-41E2-A15A-83C900F5F602}">
      <dgm:prSet/>
      <dgm:spPr/>
      <dgm:t>
        <a:bodyPr/>
        <a:lstStyle/>
        <a:p>
          <a:endParaRPr lang="en-US"/>
        </a:p>
      </dgm:t>
    </dgm:pt>
    <dgm:pt modelId="{C1597500-78B6-4759-A4BE-59C210116C6D}" type="sibTrans" cxnId="{0F2DF077-D3CC-41E2-A15A-83C900F5F602}">
      <dgm:prSet/>
      <dgm:spPr/>
      <dgm:t>
        <a:bodyPr/>
        <a:lstStyle/>
        <a:p>
          <a:endParaRPr lang="en-US"/>
        </a:p>
      </dgm:t>
    </dgm:pt>
    <dgm:pt modelId="{5940A5DD-24EC-495A-A0D2-9D3D28CFBC43}">
      <dgm:prSet phldrT="[Text]" custT="1"/>
      <dgm:spPr/>
      <dgm:t>
        <a:bodyPr/>
        <a:lstStyle/>
        <a:p>
          <a:r>
            <a:rPr lang="en-US" sz="1100">
              <a:latin typeface="Futura Bk" panose="020B0502020204020303"/>
            </a:rPr>
            <a:t>Practical</a:t>
          </a:r>
        </a:p>
      </dgm:t>
    </dgm:pt>
    <dgm:pt modelId="{149379E6-C5C1-498C-A23F-9EB417E070BF}" type="parTrans" cxnId="{C6C6053C-4D57-4628-82CB-B33FAF2478D0}">
      <dgm:prSet/>
      <dgm:spPr/>
      <dgm:t>
        <a:bodyPr/>
        <a:lstStyle/>
        <a:p>
          <a:endParaRPr lang="en-US"/>
        </a:p>
      </dgm:t>
    </dgm:pt>
    <dgm:pt modelId="{F4D27BF7-62A9-4E48-9BC4-8C4D035BCF8F}" type="sibTrans" cxnId="{C6C6053C-4D57-4628-82CB-B33FAF2478D0}">
      <dgm:prSet/>
      <dgm:spPr/>
      <dgm:t>
        <a:bodyPr/>
        <a:lstStyle/>
        <a:p>
          <a:endParaRPr lang="en-US"/>
        </a:p>
      </dgm:t>
    </dgm:pt>
    <dgm:pt modelId="{0C99399D-BCC8-4E36-BCA6-9F3865AE5B47}">
      <dgm:prSet phldrT="[Text]" custT="1"/>
      <dgm:spPr/>
      <dgm:t>
        <a:bodyPr/>
        <a:lstStyle/>
        <a:p>
          <a:r>
            <a:rPr lang="en-US" sz="1100">
              <a:latin typeface="Futura Bk" panose="020B0502020204020303"/>
            </a:rPr>
            <a:t>Respect</a:t>
          </a:r>
          <a:endParaRPr lang="en-US" sz="1000">
            <a:latin typeface="Futura Bk" panose="020B0502020204020303"/>
          </a:endParaRPr>
        </a:p>
      </dgm:t>
    </dgm:pt>
    <dgm:pt modelId="{9F60FBF2-CD63-475C-8207-74966221F316}" type="parTrans" cxnId="{BADDEE2A-0596-40BA-9504-FD2E9319001E}">
      <dgm:prSet/>
      <dgm:spPr/>
      <dgm:t>
        <a:bodyPr/>
        <a:lstStyle/>
        <a:p>
          <a:endParaRPr lang="en-US"/>
        </a:p>
      </dgm:t>
    </dgm:pt>
    <dgm:pt modelId="{B3AD4480-1894-437A-B430-AE9B18A466D0}" type="sibTrans" cxnId="{BADDEE2A-0596-40BA-9504-FD2E9319001E}">
      <dgm:prSet/>
      <dgm:spPr/>
      <dgm:t>
        <a:bodyPr/>
        <a:lstStyle/>
        <a:p>
          <a:endParaRPr lang="en-US"/>
        </a:p>
      </dgm:t>
    </dgm:pt>
    <dgm:pt modelId="{8CFD6266-A50D-4416-A82E-04CEFFE2914B}">
      <dgm:prSet phldrT="[Text]" custT="1"/>
      <dgm:spPr/>
      <dgm:t>
        <a:bodyPr/>
        <a:lstStyle/>
        <a:p>
          <a:r>
            <a:rPr lang="en-US" sz="1600" b="1">
              <a:latin typeface="Futura Bk" panose="020B0502020204020303"/>
            </a:rPr>
            <a:t>Board Involvement</a:t>
          </a:r>
        </a:p>
      </dgm:t>
    </dgm:pt>
    <dgm:pt modelId="{3DDF4B05-0EFC-4612-9995-06D2CA97D6D2}" type="parTrans" cxnId="{DF3449F9-25BB-4268-8457-8626F4022B32}">
      <dgm:prSet/>
      <dgm:spPr/>
      <dgm:t>
        <a:bodyPr/>
        <a:lstStyle/>
        <a:p>
          <a:endParaRPr lang="en-US"/>
        </a:p>
      </dgm:t>
    </dgm:pt>
    <dgm:pt modelId="{F0AF3E42-0F06-497D-B8E5-FA0AF7D6D553}" type="sibTrans" cxnId="{DF3449F9-25BB-4268-8457-8626F4022B32}">
      <dgm:prSet/>
      <dgm:spPr/>
      <dgm:t>
        <a:bodyPr/>
        <a:lstStyle/>
        <a:p>
          <a:endParaRPr lang="en-US"/>
        </a:p>
      </dgm:t>
    </dgm:pt>
    <dgm:pt modelId="{8546EF59-B91F-41C2-BAA6-FF24067D7E56}">
      <dgm:prSet phldrT="[Text]" custT="1"/>
      <dgm:spPr/>
      <dgm:t>
        <a:bodyPr/>
        <a:lstStyle/>
        <a:p>
          <a:r>
            <a:rPr lang="en-US" sz="1100">
              <a:latin typeface="Futura Bk" panose="020B0502020204020303"/>
            </a:rPr>
            <a:t>Program Management</a:t>
          </a:r>
        </a:p>
      </dgm:t>
    </dgm:pt>
    <dgm:pt modelId="{D1C213E7-13B6-4606-AE6A-34D643746376}" type="parTrans" cxnId="{FFDAA852-710F-4FFA-8674-F458397B34F7}">
      <dgm:prSet/>
      <dgm:spPr/>
      <dgm:t>
        <a:bodyPr/>
        <a:lstStyle/>
        <a:p>
          <a:endParaRPr lang="en-US"/>
        </a:p>
      </dgm:t>
    </dgm:pt>
    <dgm:pt modelId="{80CBEE02-4C33-4CE0-9A6B-5F12A8F7205D}" type="sibTrans" cxnId="{FFDAA852-710F-4FFA-8674-F458397B34F7}">
      <dgm:prSet/>
      <dgm:spPr/>
      <dgm:t>
        <a:bodyPr/>
        <a:lstStyle/>
        <a:p>
          <a:endParaRPr lang="en-US"/>
        </a:p>
      </dgm:t>
    </dgm:pt>
    <dgm:pt modelId="{21233A32-1FD2-4B46-8477-4D0D696476C0}">
      <dgm:prSet phldrT="[Text]" custT="1"/>
      <dgm:spPr/>
      <dgm:t>
        <a:bodyPr/>
        <a:lstStyle/>
        <a:p>
          <a:r>
            <a:rPr lang="en-US" sz="1100">
              <a:latin typeface="Futura Bk" panose="020B0502020204020303"/>
            </a:rPr>
            <a:t>Program Operations and Outcomes</a:t>
          </a:r>
        </a:p>
      </dgm:t>
    </dgm:pt>
    <dgm:pt modelId="{6F1A88DC-DE43-4EE7-A455-FC3972CEAB49}" type="parTrans" cxnId="{D7B679A6-5D75-4EA1-BCBC-ADD92678CF40}">
      <dgm:prSet/>
      <dgm:spPr/>
      <dgm:t>
        <a:bodyPr/>
        <a:lstStyle/>
        <a:p>
          <a:endParaRPr lang="en-US"/>
        </a:p>
      </dgm:t>
    </dgm:pt>
    <dgm:pt modelId="{DCDB4C72-B001-4682-A68B-C81D9BC55458}" type="sibTrans" cxnId="{D7B679A6-5D75-4EA1-BCBC-ADD92678CF40}">
      <dgm:prSet/>
      <dgm:spPr/>
      <dgm:t>
        <a:bodyPr/>
        <a:lstStyle/>
        <a:p>
          <a:endParaRPr lang="en-US"/>
        </a:p>
      </dgm:t>
    </dgm:pt>
    <dgm:pt modelId="{975C1A66-8B17-4183-8AF9-2C3D4EB0F8E6}" type="pres">
      <dgm:prSet presAssocID="{E3B53593-9683-41D6-8EA2-742B84B1C5C8}" presName="compositeShape" presStyleCnt="0">
        <dgm:presLayoutVars>
          <dgm:chMax val="7"/>
          <dgm:dir/>
          <dgm:resizeHandles val="exact"/>
        </dgm:presLayoutVars>
      </dgm:prSet>
      <dgm:spPr/>
    </dgm:pt>
    <dgm:pt modelId="{2A4D071F-1477-4864-9792-76BD976DA35F}" type="pres">
      <dgm:prSet presAssocID="{E3B53593-9683-41D6-8EA2-742B84B1C5C8}" presName="wedge1" presStyleLbl="node1" presStyleIdx="0" presStyleCnt="2" custScaleX="108047"/>
      <dgm:spPr/>
    </dgm:pt>
    <dgm:pt modelId="{FEE0AA98-646B-4E76-BCEE-8CAA466E5129}" type="pres">
      <dgm:prSet presAssocID="{E3B53593-9683-41D6-8EA2-742B84B1C5C8}" presName="dummy1a" presStyleCnt="0"/>
      <dgm:spPr/>
    </dgm:pt>
    <dgm:pt modelId="{3F1A8C7E-D9CB-40DA-80AA-DD1F4F0EB376}" type="pres">
      <dgm:prSet presAssocID="{E3B53593-9683-41D6-8EA2-742B84B1C5C8}" presName="dummy1b" presStyleCnt="0"/>
      <dgm:spPr/>
    </dgm:pt>
    <dgm:pt modelId="{6F318772-444C-41AA-847E-B6743FD344ED}" type="pres">
      <dgm:prSet presAssocID="{E3B53593-9683-41D6-8EA2-742B84B1C5C8}" presName="wedge1Tx" presStyleLbl="node1" presStyleIdx="0" presStyleCnt="2">
        <dgm:presLayoutVars>
          <dgm:chMax val="0"/>
          <dgm:chPref val="0"/>
          <dgm:bulletEnabled val="1"/>
        </dgm:presLayoutVars>
      </dgm:prSet>
      <dgm:spPr/>
    </dgm:pt>
    <dgm:pt modelId="{FC756935-EA46-4B79-ADB8-1F23A395A305}" type="pres">
      <dgm:prSet presAssocID="{E3B53593-9683-41D6-8EA2-742B84B1C5C8}" presName="wedge2" presStyleLbl="node1" presStyleIdx="1" presStyleCnt="2"/>
      <dgm:spPr/>
    </dgm:pt>
    <dgm:pt modelId="{BF9AFB55-15EB-429D-A772-881C3E955CDF}" type="pres">
      <dgm:prSet presAssocID="{E3B53593-9683-41D6-8EA2-742B84B1C5C8}" presName="dummy2a" presStyleCnt="0"/>
      <dgm:spPr/>
    </dgm:pt>
    <dgm:pt modelId="{8B335D89-32FB-446A-931A-3EDC9DB825A1}" type="pres">
      <dgm:prSet presAssocID="{E3B53593-9683-41D6-8EA2-742B84B1C5C8}" presName="dummy2b" presStyleCnt="0"/>
      <dgm:spPr/>
    </dgm:pt>
    <dgm:pt modelId="{0DCBF893-7D65-46C0-AA35-AA71FD865A24}" type="pres">
      <dgm:prSet presAssocID="{E3B53593-9683-41D6-8EA2-742B84B1C5C8}" presName="wedge2Tx" presStyleLbl="node1" presStyleIdx="1" presStyleCnt="2">
        <dgm:presLayoutVars>
          <dgm:chMax val="0"/>
          <dgm:chPref val="0"/>
          <dgm:bulletEnabled val="1"/>
        </dgm:presLayoutVars>
      </dgm:prSet>
      <dgm:spPr/>
    </dgm:pt>
    <dgm:pt modelId="{372F254C-8597-4D72-B48F-E1EA85A2BB3B}" type="pres">
      <dgm:prSet presAssocID="{F0AF3E42-0F06-497D-B8E5-FA0AF7D6D553}" presName="arrowWedge1" presStyleLbl="fgSibTrans2D1" presStyleIdx="0" presStyleCnt="2"/>
      <dgm:spPr/>
    </dgm:pt>
    <dgm:pt modelId="{CA42ABCC-D235-4D5C-B544-EAE27CA4D221}" type="pres">
      <dgm:prSet presAssocID="{D23CD022-5BDB-4FDD-A0D7-F9A2CCEAA567}" presName="arrowWedge2" presStyleLbl="fgSibTrans2D1" presStyleIdx="1" presStyleCnt="2"/>
      <dgm:spPr/>
    </dgm:pt>
  </dgm:ptLst>
  <dgm:cxnLst>
    <dgm:cxn modelId="{AAD51201-7BB2-4FAC-88BC-57FD19345098}" srcId="{E3B53593-9683-41D6-8EA2-742B84B1C5C8}" destId="{88CF2986-6C7A-4000-97A8-C3EE5137027E}" srcOrd="1" destOrd="0" parTransId="{95C26006-03FD-4604-9FCA-1DF24D365E47}" sibTransId="{D23CD022-5BDB-4FDD-A0D7-F9A2CCEAA567}"/>
    <dgm:cxn modelId="{44093306-5913-4DAE-B806-56C27B4B1A5C}" type="presOf" srcId="{8CFD6266-A50D-4416-A82E-04CEFFE2914B}" destId="{2A4D071F-1477-4864-9792-76BD976DA35F}" srcOrd="0" destOrd="0" presId="urn:microsoft.com/office/officeart/2005/8/layout/cycle8"/>
    <dgm:cxn modelId="{793F1F16-1A9A-4C05-89CB-B9637BC1CC5B}" type="presOf" srcId="{F9875A11-ED58-44FD-8F42-1154F2938414}" destId="{FC756935-EA46-4B79-ADB8-1F23A395A305}" srcOrd="0" destOrd="1" presId="urn:microsoft.com/office/officeart/2005/8/layout/cycle8"/>
    <dgm:cxn modelId="{0DBA3617-C5FC-4901-B282-72C182931AED}" type="presOf" srcId="{D81F0C48-AD37-4A6F-ADA1-01F8517B7B11}" destId="{0DCBF893-7D65-46C0-AA35-AA71FD865A24}" srcOrd="1" destOrd="2" presId="urn:microsoft.com/office/officeart/2005/8/layout/cycle8"/>
    <dgm:cxn modelId="{F85C4528-DD8A-45BA-847B-E9F7C0C0B167}" type="presOf" srcId="{0C99399D-BCC8-4E36-BCA6-9F3865AE5B47}" destId="{FC756935-EA46-4B79-ADB8-1F23A395A305}" srcOrd="0" destOrd="6" presId="urn:microsoft.com/office/officeart/2005/8/layout/cycle8"/>
    <dgm:cxn modelId="{BADDEE2A-0596-40BA-9504-FD2E9319001E}" srcId="{88CF2986-6C7A-4000-97A8-C3EE5137027E}" destId="{0C99399D-BCC8-4E36-BCA6-9F3865AE5B47}" srcOrd="5" destOrd="0" parTransId="{9F60FBF2-CD63-475C-8207-74966221F316}" sibTransId="{B3AD4480-1894-437A-B430-AE9B18A466D0}"/>
    <dgm:cxn modelId="{37318930-593B-4CA8-AAF3-1F5ECB1782C5}" type="presOf" srcId="{D81F0C48-AD37-4A6F-ADA1-01F8517B7B11}" destId="{FC756935-EA46-4B79-ADB8-1F23A395A305}" srcOrd="0" destOrd="2" presId="urn:microsoft.com/office/officeart/2005/8/layout/cycle8"/>
    <dgm:cxn modelId="{39311D38-F2DF-4BE6-A52A-3C1667B8EEE9}" type="presOf" srcId="{E7C7AEC8-1B5A-443B-AF91-C07E96F9E41C}" destId="{FC756935-EA46-4B79-ADB8-1F23A395A305}" srcOrd="0" destOrd="3" presId="urn:microsoft.com/office/officeart/2005/8/layout/cycle8"/>
    <dgm:cxn modelId="{C6C6053C-4D57-4628-82CB-B33FAF2478D0}" srcId="{88CF2986-6C7A-4000-97A8-C3EE5137027E}" destId="{5940A5DD-24EC-495A-A0D2-9D3D28CFBC43}" srcOrd="4" destOrd="0" parTransId="{149379E6-C5C1-498C-A23F-9EB417E070BF}" sibTransId="{F4D27BF7-62A9-4E48-9BC4-8C4D035BCF8F}"/>
    <dgm:cxn modelId="{3F5C0F62-E30F-49D0-83AA-EE66BF17A103}" type="presOf" srcId="{88CF2986-6C7A-4000-97A8-C3EE5137027E}" destId="{0DCBF893-7D65-46C0-AA35-AA71FD865A24}" srcOrd="1" destOrd="0" presId="urn:microsoft.com/office/officeart/2005/8/layout/cycle8"/>
    <dgm:cxn modelId="{AF7E9364-5F6E-46B5-91F1-596A76BA9CC3}" type="presOf" srcId="{5940A5DD-24EC-495A-A0D2-9D3D28CFBC43}" destId="{FC756935-EA46-4B79-ADB8-1F23A395A305}" srcOrd="0" destOrd="5" presId="urn:microsoft.com/office/officeart/2005/8/layout/cycle8"/>
    <dgm:cxn modelId="{9043984B-7499-4883-90B4-29A45AF7838B}" type="presOf" srcId="{E3B53593-9683-41D6-8EA2-742B84B1C5C8}" destId="{975C1A66-8B17-4183-8AF9-2C3D4EB0F8E6}" srcOrd="0" destOrd="0" presId="urn:microsoft.com/office/officeart/2005/8/layout/cycle8"/>
    <dgm:cxn modelId="{F6DC4E4F-49BC-4397-AF57-08FAF84E05F1}" type="presOf" srcId="{88CF2986-6C7A-4000-97A8-C3EE5137027E}" destId="{FC756935-EA46-4B79-ADB8-1F23A395A305}" srcOrd="0" destOrd="0" presId="urn:microsoft.com/office/officeart/2005/8/layout/cycle8"/>
    <dgm:cxn modelId="{86E15A71-1C63-4212-8801-DB4E44DF3DF3}" type="presOf" srcId="{5940A5DD-24EC-495A-A0D2-9D3D28CFBC43}" destId="{0DCBF893-7D65-46C0-AA35-AA71FD865A24}" srcOrd="1" destOrd="5" presId="urn:microsoft.com/office/officeart/2005/8/layout/cycle8"/>
    <dgm:cxn modelId="{FFDAA852-710F-4FFA-8674-F458397B34F7}" srcId="{8CFD6266-A50D-4416-A82E-04CEFFE2914B}" destId="{8546EF59-B91F-41C2-BAA6-FF24067D7E56}" srcOrd="0" destOrd="0" parTransId="{D1C213E7-13B6-4606-AE6A-34D643746376}" sibTransId="{80CBEE02-4C33-4CE0-9A6B-5F12A8F7205D}"/>
    <dgm:cxn modelId="{0F2DF077-D3CC-41E2-A15A-83C900F5F602}" srcId="{88CF2986-6C7A-4000-97A8-C3EE5137027E}" destId="{0970773F-3C67-4129-B9BA-E910984D1F58}" srcOrd="3" destOrd="0" parTransId="{81C7B254-CF9E-4B32-B36E-E958E283FC5B}" sibTransId="{C1597500-78B6-4759-A4BE-59C210116C6D}"/>
    <dgm:cxn modelId="{CBB2AA88-44F7-43E6-9A0C-775DA2ED3A24}" type="presOf" srcId="{21233A32-1FD2-4B46-8477-4D0D696476C0}" destId="{6F318772-444C-41AA-847E-B6743FD344ED}" srcOrd="1" destOrd="2" presId="urn:microsoft.com/office/officeart/2005/8/layout/cycle8"/>
    <dgm:cxn modelId="{00D1EB89-8191-49CE-BBB2-8F3F7531AE3E}" srcId="{88CF2986-6C7A-4000-97A8-C3EE5137027E}" destId="{E7C7AEC8-1B5A-443B-AF91-C07E96F9E41C}" srcOrd="2" destOrd="0" parTransId="{6A85B1B5-9989-4BA5-B82F-17059332219F}" sibTransId="{155CFB1A-68EF-4AFF-90FC-6F1ACF1705DF}"/>
    <dgm:cxn modelId="{4B76CA8F-9678-4B46-AFB3-CDAF3F85706A}" type="presOf" srcId="{0970773F-3C67-4129-B9BA-E910984D1F58}" destId="{FC756935-EA46-4B79-ADB8-1F23A395A305}" srcOrd="0" destOrd="4" presId="urn:microsoft.com/office/officeart/2005/8/layout/cycle8"/>
    <dgm:cxn modelId="{D7B679A6-5D75-4EA1-BCBC-ADD92678CF40}" srcId="{8CFD6266-A50D-4416-A82E-04CEFFE2914B}" destId="{21233A32-1FD2-4B46-8477-4D0D696476C0}" srcOrd="1" destOrd="0" parTransId="{6F1A88DC-DE43-4EE7-A455-FC3972CEAB49}" sibTransId="{DCDB4C72-B001-4682-A68B-C81D9BC55458}"/>
    <dgm:cxn modelId="{FB760BD0-B529-47BF-96EE-48C6CD8D4B84}" type="presOf" srcId="{8CFD6266-A50D-4416-A82E-04CEFFE2914B}" destId="{6F318772-444C-41AA-847E-B6743FD344ED}" srcOrd="1" destOrd="0" presId="urn:microsoft.com/office/officeart/2005/8/layout/cycle8"/>
    <dgm:cxn modelId="{D67FA9D1-69DF-4713-8AF0-C5BA2D721651}" type="presOf" srcId="{8546EF59-B91F-41C2-BAA6-FF24067D7E56}" destId="{2A4D071F-1477-4864-9792-76BD976DA35F}" srcOrd="0" destOrd="1" presId="urn:microsoft.com/office/officeart/2005/8/layout/cycle8"/>
    <dgm:cxn modelId="{06E024D3-B61D-43DA-A5BE-13B58D04A190}" type="presOf" srcId="{0970773F-3C67-4129-B9BA-E910984D1F58}" destId="{0DCBF893-7D65-46C0-AA35-AA71FD865A24}" srcOrd="1" destOrd="4" presId="urn:microsoft.com/office/officeart/2005/8/layout/cycle8"/>
    <dgm:cxn modelId="{2B3FE9D8-CA22-4CF3-B375-677840F396CC}" type="presOf" srcId="{21233A32-1FD2-4B46-8477-4D0D696476C0}" destId="{2A4D071F-1477-4864-9792-76BD976DA35F}" srcOrd="0" destOrd="2" presId="urn:microsoft.com/office/officeart/2005/8/layout/cycle8"/>
    <dgm:cxn modelId="{9AE8DEDF-6107-44D0-9C6C-66D594108B3E}" srcId="{88CF2986-6C7A-4000-97A8-C3EE5137027E}" destId="{F9875A11-ED58-44FD-8F42-1154F2938414}" srcOrd="0" destOrd="0" parTransId="{3307207B-A664-48FB-8E1F-58142199EAAB}" sibTransId="{170B5054-45B0-499C-A251-57DEC189DB69}"/>
    <dgm:cxn modelId="{81EE68E2-21B9-47EB-936B-B49056C6AFC3}" srcId="{88CF2986-6C7A-4000-97A8-C3EE5137027E}" destId="{D81F0C48-AD37-4A6F-ADA1-01F8517B7B11}" srcOrd="1" destOrd="0" parTransId="{EC76F58D-0B44-4F16-8DCD-06259A013625}" sibTransId="{93A763AA-5608-4237-BF17-4F4A4ABCC1F9}"/>
    <dgm:cxn modelId="{383AE5E4-A83F-4F2C-A8AC-FFBA2403D805}" type="presOf" srcId="{F9875A11-ED58-44FD-8F42-1154F2938414}" destId="{0DCBF893-7D65-46C0-AA35-AA71FD865A24}" srcOrd="1" destOrd="1" presId="urn:microsoft.com/office/officeart/2005/8/layout/cycle8"/>
    <dgm:cxn modelId="{E74D33EE-7A08-48F2-AFD1-981350BA6374}" type="presOf" srcId="{E7C7AEC8-1B5A-443B-AF91-C07E96F9E41C}" destId="{0DCBF893-7D65-46C0-AA35-AA71FD865A24}" srcOrd="1" destOrd="3" presId="urn:microsoft.com/office/officeart/2005/8/layout/cycle8"/>
    <dgm:cxn modelId="{84B490F1-C4FE-492C-B460-36ABE0533CC1}" type="presOf" srcId="{0C99399D-BCC8-4E36-BCA6-9F3865AE5B47}" destId="{0DCBF893-7D65-46C0-AA35-AA71FD865A24}" srcOrd="1" destOrd="6" presId="urn:microsoft.com/office/officeart/2005/8/layout/cycle8"/>
    <dgm:cxn modelId="{23E467F4-8C1C-424A-8B82-CC4AE88376B8}" type="presOf" srcId="{8546EF59-B91F-41C2-BAA6-FF24067D7E56}" destId="{6F318772-444C-41AA-847E-B6743FD344ED}" srcOrd="1" destOrd="1" presId="urn:microsoft.com/office/officeart/2005/8/layout/cycle8"/>
    <dgm:cxn modelId="{DF3449F9-25BB-4268-8457-8626F4022B32}" srcId="{E3B53593-9683-41D6-8EA2-742B84B1C5C8}" destId="{8CFD6266-A50D-4416-A82E-04CEFFE2914B}" srcOrd="0" destOrd="0" parTransId="{3DDF4B05-0EFC-4612-9995-06D2CA97D6D2}" sibTransId="{F0AF3E42-0F06-497D-B8E5-FA0AF7D6D553}"/>
    <dgm:cxn modelId="{1EA672BC-79E8-42F5-ACE7-513A9F5D64D5}" type="presParOf" srcId="{975C1A66-8B17-4183-8AF9-2C3D4EB0F8E6}" destId="{2A4D071F-1477-4864-9792-76BD976DA35F}" srcOrd="0" destOrd="0" presId="urn:microsoft.com/office/officeart/2005/8/layout/cycle8"/>
    <dgm:cxn modelId="{945D0D14-2B42-406F-92A4-7B4C7686D3E9}" type="presParOf" srcId="{975C1A66-8B17-4183-8AF9-2C3D4EB0F8E6}" destId="{FEE0AA98-646B-4E76-BCEE-8CAA466E5129}" srcOrd="1" destOrd="0" presId="urn:microsoft.com/office/officeart/2005/8/layout/cycle8"/>
    <dgm:cxn modelId="{E9E8F4F5-15B4-40B0-B131-8096535644A5}" type="presParOf" srcId="{975C1A66-8B17-4183-8AF9-2C3D4EB0F8E6}" destId="{3F1A8C7E-D9CB-40DA-80AA-DD1F4F0EB376}" srcOrd="2" destOrd="0" presId="urn:microsoft.com/office/officeart/2005/8/layout/cycle8"/>
    <dgm:cxn modelId="{422BAB72-F2D6-4A47-86E8-DA8259B93716}" type="presParOf" srcId="{975C1A66-8B17-4183-8AF9-2C3D4EB0F8E6}" destId="{6F318772-444C-41AA-847E-B6743FD344ED}" srcOrd="3" destOrd="0" presId="urn:microsoft.com/office/officeart/2005/8/layout/cycle8"/>
    <dgm:cxn modelId="{C529B612-0331-4B24-B98E-A25CE3629862}" type="presParOf" srcId="{975C1A66-8B17-4183-8AF9-2C3D4EB0F8E6}" destId="{FC756935-EA46-4B79-ADB8-1F23A395A305}" srcOrd="4" destOrd="0" presId="urn:microsoft.com/office/officeart/2005/8/layout/cycle8"/>
    <dgm:cxn modelId="{A913EF69-5C7C-4303-AFFF-E78B2CAD2E60}" type="presParOf" srcId="{975C1A66-8B17-4183-8AF9-2C3D4EB0F8E6}" destId="{BF9AFB55-15EB-429D-A772-881C3E955CDF}" srcOrd="5" destOrd="0" presId="urn:microsoft.com/office/officeart/2005/8/layout/cycle8"/>
    <dgm:cxn modelId="{26D95CF2-CE24-4A7F-8856-FCF78B3AEC22}" type="presParOf" srcId="{975C1A66-8B17-4183-8AF9-2C3D4EB0F8E6}" destId="{8B335D89-32FB-446A-931A-3EDC9DB825A1}" srcOrd="6" destOrd="0" presId="urn:microsoft.com/office/officeart/2005/8/layout/cycle8"/>
    <dgm:cxn modelId="{B42DB5B1-EAD0-48E1-A929-466D9FB6B002}" type="presParOf" srcId="{975C1A66-8B17-4183-8AF9-2C3D4EB0F8E6}" destId="{0DCBF893-7D65-46C0-AA35-AA71FD865A24}" srcOrd="7" destOrd="0" presId="urn:microsoft.com/office/officeart/2005/8/layout/cycle8"/>
    <dgm:cxn modelId="{C648E997-E052-4BB8-AD4E-CE5E37CDAF6A}" type="presParOf" srcId="{975C1A66-8B17-4183-8AF9-2C3D4EB0F8E6}" destId="{372F254C-8597-4D72-B48F-E1EA85A2BB3B}" srcOrd="8" destOrd="0" presId="urn:microsoft.com/office/officeart/2005/8/layout/cycle8"/>
    <dgm:cxn modelId="{4432AF82-7A64-448A-907C-A69B5468EC0F}" type="presParOf" srcId="{975C1A66-8B17-4183-8AF9-2C3D4EB0F8E6}" destId="{CA42ABCC-D235-4D5C-B544-EAE27CA4D221}"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7CB6CD-433F-4479-AA30-C3F2C61FC9FD}" type="doc">
      <dgm:prSet loTypeId="urn:microsoft.com/office/officeart/2005/8/layout/radial3" loCatId="cycle" qsTypeId="urn:microsoft.com/office/officeart/2005/8/quickstyle/simple2" qsCatId="simple" csTypeId="urn:microsoft.com/office/officeart/2005/8/colors/accent1_1" csCatId="accent1" phldr="1"/>
      <dgm:spPr/>
      <dgm:t>
        <a:bodyPr/>
        <a:lstStyle/>
        <a:p>
          <a:endParaRPr lang="en-US"/>
        </a:p>
      </dgm:t>
    </dgm:pt>
    <dgm:pt modelId="{531EF91A-C65A-468C-8CA2-3DE761354AE4}">
      <dgm:prSet phldrT="[Text]"/>
      <dgm:spPr/>
      <dgm:t>
        <a:bodyPr/>
        <a:lstStyle/>
        <a:p>
          <a:r>
            <a:rPr lang="en-US" b="0">
              <a:latin typeface="Calibri"/>
            </a:rPr>
            <a:t>Modalities</a:t>
          </a:r>
          <a:endParaRPr lang="en-US" b="0"/>
        </a:p>
      </dgm:t>
    </dgm:pt>
    <dgm:pt modelId="{44DF7FBA-86AB-4236-A1F9-7D8F7839EC4B}" type="parTrans" cxnId="{4E19A9E9-D711-4A2B-A7E8-6AEBA5B5971E}">
      <dgm:prSet/>
      <dgm:spPr/>
      <dgm:t>
        <a:bodyPr/>
        <a:lstStyle/>
        <a:p>
          <a:endParaRPr lang="en-US"/>
        </a:p>
      </dgm:t>
    </dgm:pt>
    <dgm:pt modelId="{9B1A1A1D-6415-413B-811A-BBA2DAF74F08}" type="sibTrans" cxnId="{4E19A9E9-D711-4A2B-A7E8-6AEBA5B5971E}">
      <dgm:prSet/>
      <dgm:spPr/>
      <dgm:t>
        <a:bodyPr/>
        <a:lstStyle/>
        <a:p>
          <a:endParaRPr lang="en-US"/>
        </a:p>
      </dgm:t>
    </dgm:pt>
    <dgm:pt modelId="{5F54D2D1-2C76-4E45-B019-12AE3ABC1EA9}">
      <dgm:prSet phldrT="[Text]" custT="1"/>
      <dgm:spPr/>
      <dgm:t>
        <a:bodyPr/>
        <a:lstStyle/>
        <a:p>
          <a:r>
            <a:rPr lang="en-US" sz="1050"/>
            <a:t>Virtual</a:t>
          </a:r>
        </a:p>
      </dgm:t>
    </dgm:pt>
    <dgm:pt modelId="{6A08983E-B775-436E-912A-3E83C14CE161}" type="parTrans" cxnId="{EAFF9FC8-DE2A-4352-9AC3-20834EBEADCF}">
      <dgm:prSet/>
      <dgm:spPr/>
      <dgm:t>
        <a:bodyPr/>
        <a:lstStyle/>
        <a:p>
          <a:endParaRPr lang="en-US"/>
        </a:p>
      </dgm:t>
    </dgm:pt>
    <dgm:pt modelId="{24E944E6-B3C3-4BA7-BF50-1BB65E10FED7}" type="sibTrans" cxnId="{EAFF9FC8-DE2A-4352-9AC3-20834EBEADCF}">
      <dgm:prSet/>
      <dgm:spPr/>
      <dgm:t>
        <a:bodyPr/>
        <a:lstStyle/>
        <a:p>
          <a:endParaRPr lang="en-US"/>
        </a:p>
      </dgm:t>
    </dgm:pt>
    <dgm:pt modelId="{91313E4E-7BAD-407B-A495-2186C527B194}">
      <dgm:prSet phldrT="[Text]" custT="1"/>
      <dgm:spPr/>
      <dgm:t>
        <a:bodyPr/>
        <a:lstStyle/>
        <a:p>
          <a:r>
            <a:rPr lang="en-US" sz="1050"/>
            <a:t>Workshops</a:t>
          </a:r>
        </a:p>
      </dgm:t>
    </dgm:pt>
    <dgm:pt modelId="{FCA04A6A-9FF3-4124-8804-11AAF961DC2B}" type="parTrans" cxnId="{D1B2C501-119B-474B-BB0D-51721132CA1D}">
      <dgm:prSet/>
      <dgm:spPr/>
      <dgm:t>
        <a:bodyPr/>
        <a:lstStyle/>
        <a:p>
          <a:endParaRPr lang="en-US"/>
        </a:p>
      </dgm:t>
    </dgm:pt>
    <dgm:pt modelId="{902D45ED-C773-4794-BFFF-A87FC45D0C19}" type="sibTrans" cxnId="{D1B2C501-119B-474B-BB0D-51721132CA1D}">
      <dgm:prSet/>
      <dgm:spPr/>
      <dgm:t>
        <a:bodyPr/>
        <a:lstStyle/>
        <a:p>
          <a:endParaRPr lang="en-US"/>
        </a:p>
      </dgm:t>
    </dgm:pt>
    <dgm:pt modelId="{AEEE4F5B-2ACB-4771-B978-B63261C99C19}">
      <dgm:prSet phldrT="[Text]" custT="1"/>
      <dgm:spPr/>
      <dgm:t>
        <a:bodyPr/>
        <a:lstStyle/>
        <a:p>
          <a:pPr rtl="0"/>
          <a:r>
            <a:rPr lang="en-US" sz="1050"/>
            <a:t>Train the Trainer</a:t>
          </a:r>
          <a:r>
            <a:rPr lang="en-US" sz="1050">
              <a:latin typeface="Calibri"/>
            </a:rPr>
            <a:t> </a:t>
          </a:r>
        </a:p>
      </dgm:t>
    </dgm:pt>
    <dgm:pt modelId="{FFC36EA6-C0F2-4C5C-BC15-01FD9E1A3D30}" type="parTrans" cxnId="{45B4AE1A-C759-4A92-8B71-03B7F214698F}">
      <dgm:prSet/>
      <dgm:spPr/>
      <dgm:t>
        <a:bodyPr/>
        <a:lstStyle/>
        <a:p>
          <a:endParaRPr lang="en-US"/>
        </a:p>
      </dgm:t>
    </dgm:pt>
    <dgm:pt modelId="{3F1A094B-9D25-4B35-A28F-EAC62A604A5E}" type="sibTrans" cxnId="{45B4AE1A-C759-4A92-8B71-03B7F214698F}">
      <dgm:prSet/>
      <dgm:spPr/>
      <dgm:t>
        <a:bodyPr/>
        <a:lstStyle/>
        <a:p>
          <a:endParaRPr lang="en-US"/>
        </a:p>
      </dgm:t>
    </dgm:pt>
    <dgm:pt modelId="{A5D2265D-F880-4667-9C69-611400FA730E}">
      <dgm:prSet phldrT="[Text]" custT="1"/>
      <dgm:spPr/>
      <dgm:t>
        <a:bodyPr/>
        <a:lstStyle/>
        <a:p>
          <a:r>
            <a:rPr lang="en-US" sz="1050"/>
            <a:t>Organizational Consultations</a:t>
          </a:r>
        </a:p>
      </dgm:t>
    </dgm:pt>
    <dgm:pt modelId="{19673CFE-ED34-4594-9728-D7AEC123E9E4}" type="parTrans" cxnId="{517CB13E-1C4B-4FD6-8E7C-08771FA37611}">
      <dgm:prSet/>
      <dgm:spPr/>
      <dgm:t>
        <a:bodyPr/>
        <a:lstStyle/>
        <a:p>
          <a:endParaRPr lang="en-US"/>
        </a:p>
      </dgm:t>
    </dgm:pt>
    <dgm:pt modelId="{123F77E2-AD0F-4EE5-8656-903F048B5901}" type="sibTrans" cxnId="{517CB13E-1C4B-4FD6-8E7C-08771FA37611}">
      <dgm:prSet/>
      <dgm:spPr/>
      <dgm:t>
        <a:bodyPr/>
        <a:lstStyle/>
        <a:p>
          <a:endParaRPr lang="en-US"/>
        </a:p>
      </dgm:t>
    </dgm:pt>
    <dgm:pt modelId="{E431C71F-7793-47C2-8449-24A205057188}">
      <dgm:prSet phldrT="[Text]" custT="1"/>
      <dgm:spPr/>
      <dgm:t>
        <a:bodyPr/>
        <a:lstStyle/>
        <a:p>
          <a:pPr rtl="0"/>
          <a:r>
            <a:rPr lang="en-US" sz="1050"/>
            <a:t>Peer Networking and Exchange</a:t>
          </a:r>
          <a:r>
            <a:rPr lang="en-US" sz="1050">
              <a:latin typeface="Calibri"/>
            </a:rPr>
            <a:t> </a:t>
          </a:r>
          <a:endParaRPr lang="en-US" sz="1050"/>
        </a:p>
      </dgm:t>
    </dgm:pt>
    <dgm:pt modelId="{A3BF0538-9DE0-41E4-96C7-30EF3789FF27}" type="parTrans" cxnId="{21A5BDE9-1E6E-44AA-9B95-99DE221ED0DF}">
      <dgm:prSet/>
      <dgm:spPr/>
      <dgm:t>
        <a:bodyPr/>
        <a:lstStyle/>
        <a:p>
          <a:endParaRPr lang="en-US"/>
        </a:p>
      </dgm:t>
    </dgm:pt>
    <dgm:pt modelId="{902A55A3-0EA0-4716-900F-C95D26C6B521}" type="sibTrans" cxnId="{21A5BDE9-1E6E-44AA-9B95-99DE221ED0DF}">
      <dgm:prSet/>
      <dgm:spPr/>
      <dgm:t>
        <a:bodyPr/>
        <a:lstStyle/>
        <a:p>
          <a:endParaRPr lang="en-US"/>
        </a:p>
      </dgm:t>
    </dgm:pt>
    <dgm:pt modelId="{C40EDE0E-A7F7-4729-B67D-3CE3CFB5B298}">
      <dgm:prSet phldrT="[Text]" custT="1"/>
      <dgm:spPr/>
      <dgm:t>
        <a:bodyPr/>
        <a:lstStyle/>
        <a:p>
          <a:pPr rtl="0"/>
          <a:r>
            <a:rPr lang="en-US" sz="1050"/>
            <a:t>Specialized Trainings</a:t>
          </a:r>
          <a:r>
            <a:rPr lang="en-US" sz="1050">
              <a:latin typeface="Calibri"/>
            </a:rPr>
            <a:t> </a:t>
          </a:r>
          <a:endParaRPr lang="en-US" sz="1050"/>
        </a:p>
      </dgm:t>
    </dgm:pt>
    <dgm:pt modelId="{02C9AA07-C115-4811-A651-3C84902BBB85}" type="parTrans" cxnId="{97CCAFDD-6CCA-4044-A47E-AC0BCBB863EB}">
      <dgm:prSet/>
      <dgm:spPr/>
      <dgm:t>
        <a:bodyPr/>
        <a:lstStyle/>
        <a:p>
          <a:endParaRPr lang="en-US"/>
        </a:p>
      </dgm:t>
    </dgm:pt>
    <dgm:pt modelId="{9F3898FF-0D54-4557-9AFB-8C161EF3E5EA}" type="sibTrans" cxnId="{97CCAFDD-6CCA-4044-A47E-AC0BCBB863EB}">
      <dgm:prSet/>
      <dgm:spPr/>
      <dgm:t>
        <a:bodyPr/>
        <a:lstStyle/>
        <a:p>
          <a:endParaRPr lang="en-US"/>
        </a:p>
      </dgm:t>
    </dgm:pt>
    <dgm:pt modelId="{F1433B6C-5602-41E3-8142-D685C8B90762}">
      <dgm:prSet phldrT="[Text]" custT="1"/>
      <dgm:spPr/>
      <dgm:t>
        <a:bodyPr/>
        <a:lstStyle/>
        <a:p>
          <a:r>
            <a:rPr lang="en-US" sz="1000"/>
            <a:t>Implementation Support</a:t>
          </a:r>
        </a:p>
      </dgm:t>
    </dgm:pt>
    <dgm:pt modelId="{C5887E5B-DC69-4C51-84A1-5FAC5C19D124}" type="parTrans" cxnId="{30D1CEBD-BD6A-4D83-A79A-ABDD1BA8A5A6}">
      <dgm:prSet/>
      <dgm:spPr/>
      <dgm:t>
        <a:bodyPr/>
        <a:lstStyle/>
        <a:p>
          <a:endParaRPr lang="en-US"/>
        </a:p>
      </dgm:t>
    </dgm:pt>
    <dgm:pt modelId="{DB891E5B-C1E8-4A0A-A01A-02A53FAAE46B}" type="sibTrans" cxnId="{30D1CEBD-BD6A-4D83-A79A-ABDD1BA8A5A6}">
      <dgm:prSet/>
      <dgm:spPr/>
      <dgm:t>
        <a:bodyPr/>
        <a:lstStyle/>
        <a:p>
          <a:endParaRPr lang="en-US"/>
        </a:p>
      </dgm:t>
    </dgm:pt>
    <dgm:pt modelId="{18B0A1EE-9341-43D9-A455-8FDFF61A4E5B}">
      <dgm:prSet phldrT="[Text]" custT="1"/>
      <dgm:spPr/>
      <dgm:t>
        <a:bodyPr/>
        <a:lstStyle/>
        <a:p>
          <a:r>
            <a:rPr lang="en-US" sz="1050"/>
            <a:t>Embedded Support</a:t>
          </a:r>
          <a:endParaRPr lang="en-US" sz="900"/>
        </a:p>
      </dgm:t>
    </dgm:pt>
    <dgm:pt modelId="{D18E439D-4BFB-4286-9278-F6252DCFF93F}" type="parTrans" cxnId="{D088F540-2BEB-4911-8281-C85C156722C1}">
      <dgm:prSet/>
      <dgm:spPr/>
      <dgm:t>
        <a:bodyPr/>
        <a:lstStyle/>
        <a:p>
          <a:endParaRPr lang="en-US"/>
        </a:p>
      </dgm:t>
    </dgm:pt>
    <dgm:pt modelId="{1C490815-3A6D-4F3C-8DD1-5C578155BF59}" type="sibTrans" cxnId="{D088F540-2BEB-4911-8281-C85C156722C1}">
      <dgm:prSet/>
      <dgm:spPr/>
      <dgm:t>
        <a:bodyPr/>
        <a:lstStyle/>
        <a:p>
          <a:endParaRPr lang="en-US"/>
        </a:p>
      </dgm:t>
    </dgm:pt>
    <dgm:pt modelId="{E23714E9-999B-446C-B540-F72BB57DE283}" type="pres">
      <dgm:prSet presAssocID="{A77CB6CD-433F-4479-AA30-C3F2C61FC9FD}" presName="composite" presStyleCnt="0">
        <dgm:presLayoutVars>
          <dgm:chMax val="1"/>
          <dgm:dir/>
          <dgm:resizeHandles val="exact"/>
        </dgm:presLayoutVars>
      </dgm:prSet>
      <dgm:spPr/>
    </dgm:pt>
    <dgm:pt modelId="{C8790F7D-BB32-4DEF-A057-177B7072B792}" type="pres">
      <dgm:prSet presAssocID="{A77CB6CD-433F-4479-AA30-C3F2C61FC9FD}" presName="radial" presStyleCnt="0">
        <dgm:presLayoutVars>
          <dgm:animLvl val="ctr"/>
        </dgm:presLayoutVars>
      </dgm:prSet>
      <dgm:spPr/>
    </dgm:pt>
    <dgm:pt modelId="{A8444394-6666-4C87-8797-4A434616E640}" type="pres">
      <dgm:prSet presAssocID="{531EF91A-C65A-468C-8CA2-3DE761354AE4}" presName="centerShape" presStyleLbl="vennNode1" presStyleIdx="0" presStyleCnt="9"/>
      <dgm:spPr/>
    </dgm:pt>
    <dgm:pt modelId="{9FFA6403-E41A-4B42-8204-AD95A3C3EC01}" type="pres">
      <dgm:prSet presAssocID="{5F54D2D1-2C76-4E45-B019-12AE3ABC1EA9}" presName="node" presStyleLbl="vennNode1" presStyleIdx="1" presStyleCnt="9">
        <dgm:presLayoutVars>
          <dgm:bulletEnabled val="1"/>
        </dgm:presLayoutVars>
      </dgm:prSet>
      <dgm:spPr/>
    </dgm:pt>
    <dgm:pt modelId="{93B5C730-4E5A-48AC-A4B5-FB3AD76BDDDC}" type="pres">
      <dgm:prSet presAssocID="{91313E4E-7BAD-407B-A495-2186C527B194}" presName="node" presStyleLbl="vennNode1" presStyleIdx="2" presStyleCnt="9">
        <dgm:presLayoutVars>
          <dgm:bulletEnabled val="1"/>
        </dgm:presLayoutVars>
      </dgm:prSet>
      <dgm:spPr/>
    </dgm:pt>
    <dgm:pt modelId="{C2654D8E-2753-4084-9E28-9AC498F39510}" type="pres">
      <dgm:prSet presAssocID="{AEEE4F5B-2ACB-4771-B978-B63261C99C19}" presName="node" presStyleLbl="vennNode1" presStyleIdx="3" presStyleCnt="9">
        <dgm:presLayoutVars>
          <dgm:bulletEnabled val="1"/>
        </dgm:presLayoutVars>
      </dgm:prSet>
      <dgm:spPr/>
    </dgm:pt>
    <dgm:pt modelId="{BD7FB69D-71CE-41FF-A155-035D17E98DB1}" type="pres">
      <dgm:prSet presAssocID="{A5D2265D-F880-4667-9C69-611400FA730E}" presName="node" presStyleLbl="vennNode1" presStyleIdx="4" presStyleCnt="9">
        <dgm:presLayoutVars>
          <dgm:bulletEnabled val="1"/>
        </dgm:presLayoutVars>
      </dgm:prSet>
      <dgm:spPr/>
    </dgm:pt>
    <dgm:pt modelId="{9C79475C-1F5C-46AE-9A5E-C7A55E19A915}" type="pres">
      <dgm:prSet presAssocID="{E431C71F-7793-47C2-8449-24A205057188}" presName="node" presStyleLbl="vennNode1" presStyleIdx="5" presStyleCnt="9">
        <dgm:presLayoutVars>
          <dgm:bulletEnabled val="1"/>
        </dgm:presLayoutVars>
      </dgm:prSet>
      <dgm:spPr/>
    </dgm:pt>
    <dgm:pt modelId="{811457BF-ADE0-4325-9202-4318F378A3DB}" type="pres">
      <dgm:prSet presAssocID="{C40EDE0E-A7F7-4729-B67D-3CE3CFB5B298}" presName="node" presStyleLbl="vennNode1" presStyleIdx="6" presStyleCnt="9">
        <dgm:presLayoutVars>
          <dgm:bulletEnabled val="1"/>
        </dgm:presLayoutVars>
      </dgm:prSet>
      <dgm:spPr/>
    </dgm:pt>
    <dgm:pt modelId="{325933D5-2DEF-4F64-9868-812E5C66DB42}" type="pres">
      <dgm:prSet presAssocID="{F1433B6C-5602-41E3-8142-D685C8B90762}" presName="node" presStyleLbl="vennNode1" presStyleIdx="7" presStyleCnt="9">
        <dgm:presLayoutVars>
          <dgm:bulletEnabled val="1"/>
        </dgm:presLayoutVars>
      </dgm:prSet>
      <dgm:spPr/>
    </dgm:pt>
    <dgm:pt modelId="{6D02ADF1-3310-4CF3-A4EE-491F007D799B}" type="pres">
      <dgm:prSet presAssocID="{18B0A1EE-9341-43D9-A455-8FDFF61A4E5B}" presName="node" presStyleLbl="vennNode1" presStyleIdx="8" presStyleCnt="9">
        <dgm:presLayoutVars>
          <dgm:bulletEnabled val="1"/>
        </dgm:presLayoutVars>
      </dgm:prSet>
      <dgm:spPr/>
    </dgm:pt>
  </dgm:ptLst>
  <dgm:cxnLst>
    <dgm:cxn modelId="{D1B2C501-119B-474B-BB0D-51721132CA1D}" srcId="{531EF91A-C65A-468C-8CA2-3DE761354AE4}" destId="{91313E4E-7BAD-407B-A495-2186C527B194}" srcOrd="1" destOrd="0" parTransId="{FCA04A6A-9FF3-4124-8804-11AAF961DC2B}" sibTransId="{902D45ED-C773-4794-BFFF-A87FC45D0C19}"/>
    <dgm:cxn modelId="{45D37015-8242-4163-8AAE-5DDC787AF42A}" type="presOf" srcId="{A77CB6CD-433F-4479-AA30-C3F2C61FC9FD}" destId="{E23714E9-999B-446C-B540-F72BB57DE283}" srcOrd="0" destOrd="0" presId="urn:microsoft.com/office/officeart/2005/8/layout/radial3"/>
    <dgm:cxn modelId="{45B4AE1A-C759-4A92-8B71-03B7F214698F}" srcId="{531EF91A-C65A-468C-8CA2-3DE761354AE4}" destId="{AEEE4F5B-2ACB-4771-B978-B63261C99C19}" srcOrd="2" destOrd="0" parTransId="{FFC36EA6-C0F2-4C5C-BC15-01FD9E1A3D30}" sibTransId="{3F1A094B-9D25-4B35-A28F-EAC62A604A5E}"/>
    <dgm:cxn modelId="{D3C7C63A-F853-4B73-9A34-AE64FE823046}" type="presOf" srcId="{A5D2265D-F880-4667-9C69-611400FA730E}" destId="{BD7FB69D-71CE-41FF-A155-035D17E98DB1}" srcOrd="0" destOrd="0" presId="urn:microsoft.com/office/officeart/2005/8/layout/radial3"/>
    <dgm:cxn modelId="{517CB13E-1C4B-4FD6-8E7C-08771FA37611}" srcId="{531EF91A-C65A-468C-8CA2-3DE761354AE4}" destId="{A5D2265D-F880-4667-9C69-611400FA730E}" srcOrd="3" destOrd="0" parTransId="{19673CFE-ED34-4594-9728-D7AEC123E9E4}" sibTransId="{123F77E2-AD0F-4EE5-8656-903F048B5901}"/>
    <dgm:cxn modelId="{D088F540-2BEB-4911-8281-C85C156722C1}" srcId="{531EF91A-C65A-468C-8CA2-3DE761354AE4}" destId="{18B0A1EE-9341-43D9-A455-8FDFF61A4E5B}" srcOrd="7" destOrd="0" parTransId="{D18E439D-4BFB-4286-9278-F6252DCFF93F}" sibTransId="{1C490815-3A6D-4F3C-8DD1-5C578155BF59}"/>
    <dgm:cxn modelId="{F51EFE45-CD0D-44F1-ACF1-9E26650E0F03}" type="presOf" srcId="{5F54D2D1-2C76-4E45-B019-12AE3ABC1EA9}" destId="{9FFA6403-E41A-4B42-8204-AD95A3C3EC01}" srcOrd="0" destOrd="0" presId="urn:microsoft.com/office/officeart/2005/8/layout/radial3"/>
    <dgm:cxn modelId="{4B956847-D52E-4EE6-9644-353E4DC2BAEF}" type="presOf" srcId="{531EF91A-C65A-468C-8CA2-3DE761354AE4}" destId="{A8444394-6666-4C87-8797-4A434616E640}" srcOrd="0" destOrd="0" presId="urn:microsoft.com/office/officeart/2005/8/layout/radial3"/>
    <dgm:cxn modelId="{D502364A-91F8-4F1E-8AB9-7D4183840C6A}" type="presOf" srcId="{18B0A1EE-9341-43D9-A455-8FDFF61A4E5B}" destId="{6D02ADF1-3310-4CF3-A4EE-491F007D799B}" srcOrd="0" destOrd="0" presId="urn:microsoft.com/office/officeart/2005/8/layout/radial3"/>
    <dgm:cxn modelId="{7B3A5B6E-EC68-4BEE-828E-4B04DC2E339D}" type="presOf" srcId="{91313E4E-7BAD-407B-A495-2186C527B194}" destId="{93B5C730-4E5A-48AC-A4B5-FB3AD76BDDDC}" srcOrd="0" destOrd="0" presId="urn:microsoft.com/office/officeart/2005/8/layout/radial3"/>
    <dgm:cxn modelId="{5A0FDC8A-87E3-415F-84BC-A5F1385D0BA3}" type="presOf" srcId="{E431C71F-7793-47C2-8449-24A205057188}" destId="{9C79475C-1F5C-46AE-9A5E-C7A55E19A915}" srcOrd="0" destOrd="0" presId="urn:microsoft.com/office/officeart/2005/8/layout/radial3"/>
    <dgm:cxn modelId="{F7C9ABBB-0632-471C-A8C7-C9B2836D4160}" type="presOf" srcId="{C40EDE0E-A7F7-4729-B67D-3CE3CFB5B298}" destId="{811457BF-ADE0-4325-9202-4318F378A3DB}" srcOrd="0" destOrd="0" presId="urn:microsoft.com/office/officeart/2005/8/layout/radial3"/>
    <dgm:cxn modelId="{30D1CEBD-BD6A-4D83-A79A-ABDD1BA8A5A6}" srcId="{531EF91A-C65A-468C-8CA2-3DE761354AE4}" destId="{F1433B6C-5602-41E3-8142-D685C8B90762}" srcOrd="6" destOrd="0" parTransId="{C5887E5B-DC69-4C51-84A1-5FAC5C19D124}" sibTransId="{DB891E5B-C1E8-4A0A-A01A-02A53FAAE46B}"/>
    <dgm:cxn modelId="{50BF97C3-77F0-45ED-AEBF-9A5B108C973C}" type="presOf" srcId="{F1433B6C-5602-41E3-8142-D685C8B90762}" destId="{325933D5-2DEF-4F64-9868-812E5C66DB42}" srcOrd="0" destOrd="0" presId="urn:microsoft.com/office/officeart/2005/8/layout/radial3"/>
    <dgm:cxn modelId="{EAFF9FC8-DE2A-4352-9AC3-20834EBEADCF}" srcId="{531EF91A-C65A-468C-8CA2-3DE761354AE4}" destId="{5F54D2D1-2C76-4E45-B019-12AE3ABC1EA9}" srcOrd="0" destOrd="0" parTransId="{6A08983E-B775-436E-912A-3E83C14CE161}" sibTransId="{24E944E6-B3C3-4BA7-BF50-1BB65E10FED7}"/>
    <dgm:cxn modelId="{97CCAFDD-6CCA-4044-A47E-AC0BCBB863EB}" srcId="{531EF91A-C65A-468C-8CA2-3DE761354AE4}" destId="{C40EDE0E-A7F7-4729-B67D-3CE3CFB5B298}" srcOrd="5" destOrd="0" parTransId="{02C9AA07-C115-4811-A651-3C84902BBB85}" sibTransId="{9F3898FF-0D54-4557-9AFB-8C161EF3E5EA}"/>
    <dgm:cxn modelId="{1BAE09E2-25AF-40C6-8616-A745BF2F6CC7}" type="presOf" srcId="{AEEE4F5B-2ACB-4771-B978-B63261C99C19}" destId="{C2654D8E-2753-4084-9E28-9AC498F39510}" srcOrd="0" destOrd="0" presId="urn:microsoft.com/office/officeart/2005/8/layout/radial3"/>
    <dgm:cxn modelId="{4E19A9E9-D711-4A2B-A7E8-6AEBA5B5971E}" srcId="{A77CB6CD-433F-4479-AA30-C3F2C61FC9FD}" destId="{531EF91A-C65A-468C-8CA2-3DE761354AE4}" srcOrd="0" destOrd="0" parTransId="{44DF7FBA-86AB-4236-A1F9-7D8F7839EC4B}" sibTransId="{9B1A1A1D-6415-413B-811A-BBA2DAF74F08}"/>
    <dgm:cxn modelId="{21A5BDE9-1E6E-44AA-9B95-99DE221ED0DF}" srcId="{531EF91A-C65A-468C-8CA2-3DE761354AE4}" destId="{E431C71F-7793-47C2-8449-24A205057188}" srcOrd="4" destOrd="0" parTransId="{A3BF0538-9DE0-41E4-96C7-30EF3789FF27}" sibTransId="{902A55A3-0EA0-4716-900F-C95D26C6B521}"/>
    <dgm:cxn modelId="{BA094A00-CB3C-4BB8-A256-A3B3B1E33B5C}" type="presParOf" srcId="{E23714E9-999B-446C-B540-F72BB57DE283}" destId="{C8790F7D-BB32-4DEF-A057-177B7072B792}" srcOrd="0" destOrd="0" presId="urn:microsoft.com/office/officeart/2005/8/layout/radial3"/>
    <dgm:cxn modelId="{AC1020FF-4027-4CD6-BA48-EB1111359F0C}" type="presParOf" srcId="{C8790F7D-BB32-4DEF-A057-177B7072B792}" destId="{A8444394-6666-4C87-8797-4A434616E640}" srcOrd="0" destOrd="0" presId="urn:microsoft.com/office/officeart/2005/8/layout/radial3"/>
    <dgm:cxn modelId="{0BBAEA79-32CE-413D-9799-70A5D48122EC}" type="presParOf" srcId="{C8790F7D-BB32-4DEF-A057-177B7072B792}" destId="{9FFA6403-E41A-4B42-8204-AD95A3C3EC01}" srcOrd="1" destOrd="0" presId="urn:microsoft.com/office/officeart/2005/8/layout/radial3"/>
    <dgm:cxn modelId="{39297BF8-C716-471F-BC2C-C53FD4CA9E85}" type="presParOf" srcId="{C8790F7D-BB32-4DEF-A057-177B7072B792}" destId="{93B5C730-4E5A-48AC-A4B5-FB3AD76BDDDC}" srcOrd="2" destOrd="0" presId="urn:microsoft.com/office/officeart/2005/8/layout/radial3"/>
    <dgm:cxn modelId="{3F453048-2994-4E74-8298-94C1079DC83F}" type="presParOf" srcId="{C8790F7D-BB32-4DEF-A057-177B7072B792}" destId="{C2654D8E-2753-4084-9E28-9AC498F39510}" srcOrd="3" destOrd="0" presId="urn:microsoft.com/office/officeart/2005/8/layout/radial3"/>
    <dgm:cxn modelId="{18FCC4F6-0E59-4E0F-B554-17852371F668}" type="presParOf" srcId="{C8790F7D-BB32-4DEF-A057-177B7072B792}" destId="{BD7FB69D-71CE-41FF-A155-035D17E98DB1}" srcOrd="4" destOrd="0" presId="urn:microsoft.com/office/officeart/2005/8/layout/radial3"/>
    <dgm:cxn modelId="{20016EB3-E1D9-4492-9AE2-F155879B015B}" type="presParOf" srcId="{C8790F7D-BB32-4DEF-A057-177B7072B792}" destId="{9C79475C-1F5C-46AE-9A5E-C7A55E19A915}" srcOrd="5" destOrd="0" presId="urn:microsoft.com/office/officeart/2005/8/layout/radial3"/>
    <dgm:cxn modelId="{83423AC5-3BA6-4182-A0C0-59FF14F0AD66}" type="presParOf" srcId="{C8790F7D-BB32-4DEF-A057-177B7072B792}" destId="{811457BF-ADE0-4325-9202-4318F378A3DB}" srcOrd="6" destOrd="0" presId="urn:microsoft.com/office/officeart/2005/8/layout/radial3"/>
    <dgm:cxn modelId="{29356BDA-06DC-4A54-AD90-33AF619D431A}" type="presParOf" srcId="{C8790F7D-BB32-4DEF-A057-177B7072B792}" destId="{325933D5-2DEF-4F64-9868-812E5C66DB42}" srcOrd="7" destOrd="0" presId="urn:microsoft.com/office/officeart/2005/8/layout/radial3"/>
    <dgm:cxn modelId="{1356A77A-F1FE-4898-9538-0502B62D2744}" type="presParOf" srcId="{C8790F7D-BB32-4DEF-A057-177B7072B792}" destId="{6D02ADF1-3310-4CF3-A4EE-491F007D799B}"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091C9B-9B02-4CBB-A755-D044D2F2B42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C03336B-CE94-410C-9608-CAFEFBEDF507}">
      <dgm:prSet phldrT="[Text]"/>
      <dgm:spPr/>
      <dgm:t>
        <a:bodyPr/>
        <a:lstStyle/>
        <a:p>
          <a:r>
            <a:rPr lang="en-US" b="1">
              <a:latin typeface="Futura Bk" panose="020B0502020204020303"/>
            </a:rPr>
            <a:t>The</a:t>
          </a:r>
          <a:r>
            <a:rPr lang="en-US">
              <a:latin typeface="Futura Bk" panose="020B0502020204020303"/>
            </a:rPr>
            <a:t> </a:t>
          </a:r>
          <a:r>
            <a:rPr lang="en-US" b="1">
              <a:latin typeface="Futura Bk" panose="020B0502020204020303"/>
            </a:rPr>
            <a:t>contractor would:</a:t>
          </a:r>
        </a:p>
      </dgm:t>
    </dgm:pt>
    <dgm:pt modelId="{F2045A8B-E657-419B-AF89-5D4526AAB1EA}" type="parTrans" cxnId="{5D41D006-2546-47E0-AB81-2461A90127EF}">
      <dgm:prSet/>
      <dgm:spPr/>
      <dgm:t>
        <a:bodyPr/>
        <a:lstStyle/>
        <a:p>
          <a:endParaRPr lang="en-US"/>
        </a:p>
      </dgm:t>
    </dgm:pt>
    <dgm:pt modelId="{037916DD-4B2D-403B-8CFC-3CA4E98C769A}" type="sibTrans" cxnId="{5D41D006-2546-47E0-AB81-2461A90127EF}">
      <dgm:prSet/>
      <dgm:spPr/>
      <dgm:t>
        <a:bodyPr/>
        <a:lstStyle/>
        <a:p>
          <a:endParaRPr lang="en-US"/>
        </a:p>
      </dgm:t>
    </dgm:pt>
    <dgm:pt modelId="{3F25DB5F-4C1B-4744-806C-7A40009CB640}">
      <dgm:prSet phldrT="[Text]"/>
      <dgm:spPr/>
      <dgm:t>
        <a:bodyPr/>
        <a:lstStyle/>
        <a:p>
          <a:pPr rtl="0">
            <a:buFont typeface="Arial" panose="020B0604020202020204" pitchFamily="34" charset="0"/>
            <a:buNone/>
          </a:pPr>
          <a:r>
            <a:rPr lang="en-US">
              <a:latin typeface="Futura Bk" panose="020B0502020204020303"/>
            </a:rPr>
            <a:t>Have at least </a:t>
          </a:r>
          <a:r>
            <a:rPr lang="en-US" b="1">
              <a:latin typeface="Futura Bk" panose="020B0502020204020303"/>
            </a:rPr>
            <a:t>five years </a:t>
          </a:r>
          <a:r>
            <a:rPr lang="en-US">
              <a:latin typeface="Futura Bk" panose="020B0502020204020303"/>
            </a:rPr>
            <a:t>within the last seven years of demonstrated successful experience in the delivery of capacity building services. </a:t>
          </a:r>
        </a:p>
      </dgm:t>
    </dgm:pt>
    <dgm:pt modelId="{2DF99013-C1E3-49BE-95F9-F24531AFEFB8}" type="parTrans" cxnId="{2061A6DB-BA4C-486D-9425-6C900A94373A}">
      <dgm:prSet/>
      <dgm:spPr/>
      <dgm:t>
        <a:bodyPr/>
        <a:lstStyle/>
        <a:p>
          <a:endParaRPr lang="en-US"/>
        </a:p>
      </dgm:t>
    </dgm:pt>
    <dgm:pt modelId="{A7D90780-E097-478C-9A5B-624D277C7045}" type="sibTrans" cxnId="{2061A6DB-BA4C-486D-9425-6C900A94373A}">
      <dgm:prSet/>
      <dgm:spPr/>
      <dgm:t>
        <a:bodyPr/>
        <a:lstStyle/>
        <a:p>
          <a:endParaRPr lang="en-US"/>
        </a:p>
      </dgm:t>
    </dgm:pt>
    <dgm:pt modelId="{A35C25BA-471A-4C3E-8E63-9E86EF16AAF1}">
      <dgm:prSet phldrT="[Text]"/>
      <dgm:spPr/>
      <dgm:t>
        <a:bodyPr/>
        <a:lstStyle/>
        <a:p>
          <a:pPr rtl="0"/>
          <a:r>
            <a:rPr lang="en-US">
              <a:latin typeface="Futura Bk" panose="020B0502020204020303"/>
            </a:rPr>
            <a:t>Be fiscally sound and posses the infrastructure and internal controls to manage the proposed capacity building services. </a:t>
          </a:r>
        </a:p>
      </dgm:t>
    </dgm:pt>
    <dgm:pt modelId="{4433D581-1B19-455F-B716-9A4253949CEB}" type="parTrans" cxnId="{2EB655B3-CF58-4BBD-856B-008B94D01D15}">
      <dgm:prSet/>
      <dgm:spPr/>
      <dgm:t>
        <a:bodyPr/>
        <a:lstStyle/>
        <a:p>
          <a:endParaRPr lang="en-US"/>
        </a:p>
      </dgm:t>
    </dgm:pt>
    <dgm:pt modelId="{8BCBDE9A-AA18-4D52-AE94-A22747552BBE}" type="sibTrans" cxnId="{2EB655B3-CF58-4BBD-856B-008B94D01D15}">
      <dgm:prSet/>
      <dgm:spPr/>
      <dgm:t>
        <a:bodyPr/>
        <a:lstStyle/>
        <a:p>
          <a:endParaRPr lang="en-US"/>
        </a:p>
      </dgm:t>
    </dgm:pt>
    <dgm:pt modelId="{6ED026A3-9B92-4209-826C-452368547FA4}">
      <dgm:prSet phldrT="[Text]"/>
      <dgm:spPr/>
      <dgm:t>
        <a:bodyPr/>
        <a:lstStyle/>
        <a:p>
          <a:r>
            <a:rPr lang="en-US">
              <a:latin typeface="Futura Bk" panose="020B0502020204020303"/>
            </a:rPr>
            <a:t>Have an effective internal monitoring system for identifying program, personnel and fiscal issues and corrective action procedures.</a:t>
          </a:r>
        </a:p>
      </dgm:t>
    </dgm:pt>
    <dgm:pt modelId="{682EC1D4-8EB4-415F-85AF-18E19171DA6A}" type="parTrans" cxnId="{9E1ECDE4-8B71-4FAA-9FD6-A593BE72B587}">
      <dgm:prSet/>
      <dgm:spPr/>
      <dgm:t>
        <a:bodyPr/>
        <a:lstStyle/>
        <a:p>
          <a:endParaRPr lang="en-US"/>
        </a:p>
      </dgm:t>
    </dgm:pt>
    <dgm:pt modelId="{2176305C-1977-43DD-9C46-448E4BA2A838}" type="sibTrans" cxnId="{9E1ECDE4-8B71-4FAA-9FD6-A593BE72B587}">
      <dgm:prSet/>
      <dgm:spPr/>
      <dgm:t>
        <a:bodyPr/>
        <a:lstStyle/>
        <a:p>
          <a:endParaRPr lang="en-US"/>
        </a:p>
      </dgm:t>
    </dgm:pt>
    <dgm:pt modelId="{5171E638-D3FF-458C-A8E9-FCD356D01391}">
      <dgm:prSet phldrT="[Text]"/>
      <dgm:spPr/>
      <dgm:t>
        <a:bodyPr/>
        <a:lstStyle/>
        <a:p>
          <a:r>
            <a:rPr lang="en-US">
              <a:latin typeface="Futura Bk" panose="020B0502020204020303"/>
            </a:rPr>
            <a:t>Have an effective process for managing capacity building projects.</a:t>
          </a:r>
        </a:p>
      </dgm:t>
    </dgm:pt>
    <dgm:pt modelId="{EF9596F3-A687-444C-BFDE-2092CDDF6C53}" type="parTrans" cxnId="{F006E431-12E0-4456-9B86-6F4A1D7FD5D3}">
      <dgm:prSet/>
      <dgm:spPr/>
      <dgm:t>
        <a:bodyPr/>
        <a:lstStyle/>
        <a:p>
          <a:endParaRPr lang="en-US"/>
        </a:p>
      </dgm:t>
    </dgm:pt>
    <dgm:pt modelId="{4AA4D64A-602A-408C-90B8-471EE264D912}" type="sibTrans" cxnId="{F006E431-12E0-4456-9B86-6F4A1D7FD5D3}">
      <dgm:prSet/>
      <dgm:spPr/>
      <dgm:t>
        <a:bodyPr/>
        <a:lstStyle/>
        <a:p>
          <a:endParaRPr lang="en-US"/>
        </a:p>
      </dgm:t>
    </dgm:pt>
    <dgm:pt modelId="{86301E3F-15DC-4D9B-A5F9-97FB710511DB}">
      <dgm:prSet phldrT="[Text]"/>
      <dgm:spPr/>
      <dgm:t>
        <a:bodyPr/>
        <a:lstStyle/>
        <a:p>
          <a:r>
            <a:rPr lang="en-US">
              <a:latin typeface="Futura Bk" panose="020B0502020204020303"/>
            </a:rPr>
            <a:t>Have the capacity to manage required administrative tasks and DYCD systems.</a:t>
          </a:r>
        </a:p>
      </dgm:t>
    </dgm:pt>
    <dgm:pt modelId="{06CBFCCC-61F3-4523-8379-1B4F98F0C1D6}" type="parTrans" cxnId="{8BE73696-0E33-4363-9437-82F1F470B8B9}">
      <dgm:prSet/>
      <dgm:spPr/>
      <dgm:t>
        <a:bodyPr/>
        <a:lstStyle/>
        <a:p>
          <a:endParaRPr lang="en-US"/>
        </a:p>
      </dgm:t>
    </dgm:pt>
    <dgm:pt modelId="{A57EFC78-1E78-4282-8242-82AD8A2B1585}" type="sibTrans" cxnId="{8BE73696-0E33-4363-9437-82F1F470B8B9}">
      <dgm:prSet/>
      <dgm:spPr/>
      <dgm:t>
        <a:bodyPr/>
        <a:lstStyle/>
        <a:p>
          <a:endParaRPr lang="en-US"/>
        </a:p>
      </dgm:t>
    </dgm:pt>
    <dgm:pt modelId="{44450905-9D21-4748-943F-B08A75D8CED0}" type="pres">
      <dgm:prSet presAssocID="{E5091C9B-9B02-4CBB-A755-D044D2F2B429}" presName="vert0" presStyleCnt="0">
        <dgm:presLayoutVars>
          <dgm:dir/>
          <dgm:animOne val="branch"/>
          <dgm:animLvl val="lvl"/>
        </dgm:presLayoutVars>
      </dgm:prSet>
      <dgm:spPr/>
    </dgm:pt>
    <dgm:pt modelId="{5435895B-0967-49FB-A236-C6EB209CD82C}" type="pres">
      <dgm:prSet presAssocID="{AC03336B-CE94-410C-9608-CAFEFBEDF507}" presName="thickLine" presStyleLbl="alignNode1" presStyleIdx="0" presStyleCnt="1"/>
      <dgm:spPr/>
    </dgm:pt>
    <dgm:pt modelId="{3E49FDC7-BFC3-4435-BE30-6300D7FCC3A0}" type="pres">
      <dgm:prSet presAssocID="{AC03336B-CE94-410C-9608-CAFEFBEDF507}" presName="horz1" presStyleCnt="0"/>
      <dgm:spPr/>
    </dgm:pt>
    <dgm:pt modelId="{7CE38E35-DB1F-44CD-99AC-4D2503AEB76E}" type="pres">
      <dgm:prSet presAssocID="{AC03336B-CE94-410C-9608-CAFEFBEDF507}" presName="tx1" presStyleLbl="revTx" presStyleIdx="0" presStyleCnt="6"/>
      <dgm:spPr/>
    </dgm:pt>
    <dgm:pt modelId="{26EA4587-CF2D-47CF-9B57-779EAE724933}" type="pres">
      <dgm:prSet presAssocID="{AC03336B-CE94-410C-9608-CAFEFBEDF507}" presName="vert1" presStyleCnt="0"/>
      <dgm:spPr/>
    </dgm:pt>
    <dgm:pt modelId="{FA078273-0219-492D-91E3-9CA3FD4A0BFB}" type="pres">
      <dgm:prSet presAssocID="{3F25DB5F-4C1B-4744-806C-7A40009CB640}" presName="vertSpace2a" presStyleCnt="0"/>
      <dgm:spPr/>
    </dgm:pt>
    <dgm:pt modelId="{AD1892D8-7676-4019-AA49-BCFFCE16463F}" type="pres">
      <dgm:prSet presAssocID="{3F25DB5F-4C1B-4744-806C-7A40009CB640}" presName="horz2" presStyleCnt="0"/>
      <dgm:spPr/>
    </dgm:pt>
    <dgm:pt modelId="{77222828-D99B-4FE8-9BF6-1EA3ACD23416}" type="pres">
      <dgm:prSet presAssocID="{3F25DB5F-4C1B-4744-806C-7A40009CB640}" presName="horzSpace2" presStyleCnt="0"/>
      <dgm:spPr/>
    </dgm:pt>
    <dgm:pt modelId="{7FBF5FFE-7DE0-468D-B227-65215F737ACA}" type="pres">
      <dgm:prSet presAssocID="{3F25DB5F-4C1B-4744-806C-7A40009CB640}" presName="tx2" presStyleLbl="revTx" presStyleIdx="1" presStyleCnt="6"/>
      <dgm:spPr/>
    </dgm:pt>
    <dgm:pt modelId="{E063D0F9-D85B-4A54-B5A7-BAD9267A26B8}" type="pres">
      <dgm:prSet presAssocID="{3F25DB5F-4C1B-4744-806C-7A40009CB640}" presName="vert2" presStyleCnt="0"/>
      <dgm:spPr/>
    </dgm:pt>
    <dgm:pt modelId="{F494D141-7F17-4952-879C-9C9F9E2317B8}" type="pres">
      <dgm:prSet presAssocID="{3F25DB5F-4C1B-4744-806C-7A40009CB640}" presName="thinLine2b" presStyleLbl="callout" presStyleIdx="0" presStyleCnt="5"/>
      <dgm:spPr/>
    </dgm:pt>
    <dgm:pt modelId="{C0EF35D2-DA97-433F-875F-996DACBAD002}" type="pres">
      <dgm:prSet presAssocID="{3F25DB5F-4C1B-4744-806C-7A40009CB640}" presName="vertSpace2b" presStyleCnt="0"/>
      <dgm:spPr/>
    </dgm:pt>
    <dgm:pt modelId="{DA4B4F29-D5BA-44E6-BE01-9D4A58EC85A6}" type="pres">
      <dgm:prSet presAssocID="{A35C25BA-471A-4C3E-8E63-9E86EF16AAF1}" presName="horz2" presStyleCnt="0"/>
      <dgm:spPr/>
    </dgm:pt>
    <dgm:pt modelId="{A1C8554F-74E6-4220-9ADD-E34F153C55A5}" type="pres">
      <dgm:prSet presAssocID="{A35C25BA-471A-4C3E-8E63-9E86EF16AAF1}" presName="horzSpace2" presStyleCnt="0"/>
      <dgm:spPr/>
    </dgm:pt>
    <dgm:pt modelId="{36C79796-F5F5-4433-8EAC-BFC7EC47B8B0}" type="pres">
      <dgm:prSet presAssocID="{A35C25BA-471A-4C3E-8E63-9E86EF16AAF1}" presName="tx2" presStyleLbl="revTx" presStyleIdx="2" presStyleCnt="6"/>
      <dgm:spPr/>
    </dgm:pt>
    <dgm:pt modelId="{75447358-F50C-4537-A55C-05E9ADE78D25}" type="pres">
      <dgm:prSet presAssocID="{A35C25BA-471A-4C3E-8E63-9E86EF16AAF1}" presName="vert2" presStyleCnt="0"/>
      <dgm:spPr/>
    </dgm:pt>
    <dgm:pt modelId="{F5F795D4-A93A-4245-A902-82DC669FF690}" type="pres">
      <dgm:prSet presAssocID="{A35C25BA-471A-4C3E-8E63-9E86EF16AAF1}" presName="thinLine2b" presStyleLbl="callout" presStyleIdx="1" presStyleCnt="5"/>
      <dgm:spPr/>
    </dgm:pt>
    <dgm:pt modelId="{976366F7-82FF-4D5E-9BB5-5E732AEDC12D}" type="pres">
      <dgm:prSet presAssocID="{A35C25BA-471A-4C3E-8E63-9E86EF16AAF1}" presName="vertSpace2b" presStyleCnt="0"/>
      <dgm:spPr/>
    </dgm:pt>
    <dgm:pt modelId="{90BCA6F4-D85A-4C47-B031-9D3502E7392F}" type="pres">
      <dgm:prSet presAssocID="{6ED026A3-9B92-4209-826C-452368547FA4}" presName="horz2" presStyleCnt="0"/>
      <dgm:spPr/>
    </dgm:pt>
    <dgm:pt modelId="{7FA97755-1249-4EC0-A1F1-8E03F001F136}" type="pres">
      <dgm:prSet presAssocID="{6ED026A3-9B92-4209-826C-452368547FA4}" presName="horzSpace2" presStyleCnt="0"/>
      <dgm:spPr/>
    </dgm:pt>
    <dgm:pt modelId="{209542A1-EB70-4AFA-BABB-AD8A5E991AE1}" type="pres">
      <dgm:prSet presAssocID="{6ED026A3-9B92-4209-826C-452368547FA4}" presName="tx2" presStyleLbl="revTx" presStyleIdx="3" presStyleCnt="6"/>
      <dgm:spPr/>
    </dgm:pt>
    <dgm:pt modelId="{EDDBC9AD-F346-439D-AE88-2C283CFC0061}" type="pres">
      <dgm:prSet presAssocID="{6ED026A3-9B92-4209-826C-452368547FA4}" presName="vert2" presStyleCnt="0"/>
      <dgm:spPr/>
    </dgm:pt>
    <dgm:pt modelId="{C2856578-EC63-406B-86F2-732DD5CA33BF}" type="pres">
      <dgm:prSet presAssocID="{6ED026A3-9B92-4209-826C-452368547FA4}" presName="thinLine2b" presStyleLbl="callout" presStyleIdx="2" presStyleCnt="5"/>
      <dgm:spPr/>
    </dgm:pt>
    <dgm:pt modelId="{8FD62BD1-73D6-4E44-950C-FD5B9B217FB0}" type="pres">
      <dgm:prSet presAssocID="{6ED026A3-9B92-4209-826C-452368547FA4}" presName="vertSpace2b" presStyleCnt="0"/>
      <dgm:spPr/>
    </dgm:pt>
    <dgm:pt modelId="{C6753279-036C-4E35-80C7-C50994EEFCCD}" type="pres">
      <dgm:prSet presAssocID="{5171E638-D3FF-458C-A8E9-FCD356D01391}" presName="horz2" presStyleCnt="0"/>
      <dgm:spPr/>
    </dgm:pt>
    <dgm:pt modelId="{79710B45-B63E-43B4-96E4-A51C9297B7A9}" type="pres">
      <dgm:prSet presAssocID="{5171E638-D3FF-458C-A8E9-FCD356D01391}" presName="horzSpace2" presStyleCnt="0"/>
      <dgm:spPr/>
    </dgm:pt>
    <dgm:pt modelId="{3A0B357D-758F-4001-B6E4-3C6CA720D0CE}" type="pres">
      <dgm:prSet presAssocID="{5171E638-D3FF-458C-A8E9-FCD356D01391}" presName="tx2" presStyleLbl="revTx" presStyleIdx="4" presStyleCnt="6"/>
      <dgm:spPr/>
    </dgm:pt>
    <dgm:pt modelId="{87CE3C41-6B12-4C67-B9B6-5C9B7FA7581C}" type="pres">
      <dgm:prSet presAssocID="{5171E638-D3FF-458C-A8E9-FCD356D01391}" presName="vert2" presStyleCnt="0"/>
      <dgm:spPr/>
    </dgm:pt>
    <dgm:pt modelId="{E90E2020-9826-4B67-95B1-255F4049FAA2}" type="pres">
      <dgm:prSet presAssocID="{5171E638-D3FF-458C-A8E9-FCD356D01391}" presName="thinLine2b" presStyleLbl="callout" presStyleIdx="3" presStyleCnt="5"/>
      <dgm:spPr/>
    </dgm:pt>
    <dgm:pt modelId="{184C3DEF-A9C8-4DE6-9F96-EBCF4B8F07F4}" type="pres">
      <dgm:prSet presAssocID="{5171E638-D3FF-458C-A8E9-FCD356D01391}" presName="vertSpace2b" presStyleCnt="0"/>
      <dgm:spPr/>
    </dgm:pt>
    <dgm:pt modelId="{52C56715-54C0-424F-96A6-BE032AC6829B}" type="pres">
      <dgm:prSet presAssocID="{86301E3F-15DC-4D9B-A5F9-97FB710511DB}" presName="horz2" presStyleCnt="0"/>
      <dgm:spPr/>
    </dgm:pt>
    <dgm:pt modelId="{2A5FD649-B910-476F-AC6B-31670A584C9B}" type="pres">
      <dgm:prSet presAssocID="{86301E3F-15DC-4D9B-A5F9-97FB710511DB}" presName="horzSpace2" presStyleCnt="0"/>
      <dgm:spPr/>
    </dgm:pt>
    <dgm:pt modelId="{3850992C-39AB-4338-92E8-95FD5DBD50A3}" type="pres">
      <dgm:prSet presAssocID="{86301E3F-15DC-4D9B-A5F9-97FB710511DB}" presName="tx2" presStyleLbl="revTx" presStyleIdx="5" presStyleCnt="6"/>
      <dgm:spPr/>
    </dgm:pt>
    <dgm:pt modelId="{07FC50A1-67C1-45B6-8EA2-F26C0E0A277F}" type="pres">
      <dgm:prSet presAssocID="{86301E3F-15DC-4D9B-A5F9-97FB710511DB}" presName="vert2" presStyleCnt="0"/>
      <dgm:spPr/>
    </dgm:pt>
    <dgm:pt modelId="{59A70E73-EBD4-415C-9CC2-D09422AFBACC}" type="pres">
      <dgm:prSet presAssocID="{86301E3F-15DC-4D9B-A5F9-97FB710511DB}" presName="thinLine2b" presStyleLbl="callout" presStyleIdx="4" presStyleCnt="5"/>
      <dgm:spPr/>
    </dgm:pt>
    <dgm:pt modelId="{86E069E1-35C2-4302-B102-E4473456C309}" type="pres">
      <dgm:prSet presAssocID="{86301E3F-15DC-4D9B-A5F9-97FB710511DB}" presName="vertSpace2b" presStyleCnt="0"/>
      <dgm:spPr/>
    </dgm:pt>
  </dgm:ptLst>
  <dgm:cxnLst>
    <dgm:cxn modelId="{5D41D006-2546-47E0-AB81-2461A90127EF}" srcId="{E5091C9B-9B02-4CBB-A755-D044D2F2B429}" destId="{AC03336B-CE94-410C-9608-CAFEFBEDF507}" srcOrd="0" destOrd="0" parTransId="{F2045A8B-E657-419B-AF89-5D4526AAB1EA}" sibTransId="{037916DD-4B2D-403B-8CFC-3CA4E98C769A}"/>
    <dgm:cxn modelId="{F006E431-12E0-4456-9B86-6F4A1D7FD5D3}" srcId="{AC03336B-CE94-410C-9608-CAFEFBEDF507}" destId="{5171E638-D3FF-458C-A8E9-FCD356D01391}" srcOrd="3" destOrd="0" parTransId="{EF9596F3-A687-444C-BFDE-2092CDDF6C53}" sibTransId="{4AA4D64A-602A-408C-90B8-471EE264D912}"/>
    <dgm:cxn modelId="{2B379C47-EA59-4D0B-89C7-B76D6880E7F7}" type="presOf" srcId="{3F25DB5F-4C1B-4744-806C-7A40009CB640}" destId="{7FBF5FFE-7DE0-468D-B227-65215F737ACA}" srcOrd="0" destOrd="0" presId="urn:microsoft.com/office/officeart/2008/layout/LinedList"/>
    <dgm:cxn modelId="{8BE73696-0E33-4363-9437-82F1F470B8B9}" srcId="{AC03336B-CE94-410C-9608-CAFEFBEDF507}" destId="{86301E3F-15DC-4D9B-A5F9-97FB710511DB}" srcOrd="4" destOrd="0" parTransId="{06CBFCCC-61F3-4523-8379-1B4F98F0C1D6}" sibTransId="{A57EFC78-1E78-4282-8242-82AD8A2B1585}"/>
    <dgm:cxn modelId="{32ED839E-4B8D-495E-8909-834E86C4C88A}" type="presOf" srcId="{E5091C9B-9B02-4CBB-A755-D044D2F2B429}" destId="{44450905-9D21-4748-943F-B08A75D8CED0}" srcOrd="0" destOrd="0" presId="urn:microsoft.com/office/officeart/2008/layout/LinedList"/>
    <dgm:cxn modelId="{C9B85AA5-AAAC-47B6-B1F5-B6CA01C4CA26}" type="presOf" srcId="{AC03336B-CE94-410C-9608-CAFEFBEDF507}" destId="{7CE38E35-DB1F-44CD-99AC-4D2503AEB76E}" srcOrd="0" destOrd="0" presId="urn:microsoft.com/office/officeart/2008/layout/LinedList"/>
    <dgm:cxn modelId="{2EB655B3-CF58-4BBD-856B-008B94D01D15}" srcId="{AC03336B-CE94-410C-9608-CAFEFBEDF507}" destId="{A35C25BA-471A-4C3E-8E63-9E86EF16AAF1}" srcOrd="1" destOrd="0" parTransId="{4433D581-1B19-455F-B716-9A4253949CEB}" sibTransId="{8BCBDE9A-AA18-4D52-AE94-A22747552BBE}"/>
    <dgm:cxn modelId="{552407B5-0DFA-4F5A-AD2D-537C87E860B7}" type="presOf" srcId="{86301E3F-15DC-4D9B-A5F9-97FB710511DB}" destId="{3850992C-39AB-4338-92E8-95FD5DBD50A3}" srcOrd="0" destOrd="0" presId="urn:microsoft.com/office/officeart/2008/layout/LinedList"/>
    <dgm:cxn modelId="{212B5DBD-5A1C-444D-8916-1F6C6DDF41FE}" type="presOf" srcId="{A35C25BA-471A-4C3E-8E63-9E86EF16AAF1}" destId="{36C79796-F5F5-4433-8EAC-BFC7EC47B8B0}" srcOrd="0" destOrd="0" presId="urn:microsoft.com/office/officeart/2008/layout/LinedList"/>
    <dgm:cxn modelId="{A26AF4C3-1B28-4E05-8FFA-FB48D913E07E}" type="presOf" srcId="{5171E638-D3FF-458C-A8E9-FCD356D01391}" destId="{3A0B357D-758F-4001-B6E4-3C6CA720D0CE}" srcOrd="0" destOrd="0" presId="urn:microsoft.com/office/officeart/2008/layout/LinedList"/>
    <dgm:cxn modelId="{CEA34CCF-72E7-4CA9-9B4E-0CF5ED9BA50C}" type="presOf" srcId="{6ED026A3-9B92-4209-826C-452368547FA4}" destId="{209542A1-EB70-4AFA-BABB-AD8A5E991AE1}" srcOrd="0" destOrd="0" presId="urn:microsoft.com/office/officeart/2008/layout/LinedList"/>
    <dgm:cxn modelId="{2061A6DB-BA4C-486D-9425-6C900A94373A}" srcId="{AC03336B-CE94-410C-9608-CAFEFBEDF507}" destId="{3F25DB5F-4C1B-4744-806C-7A40009CB640}" srcOrd="0" destOrd="0" parTransId="{2DF99013-C1E3-49BE-95F9-F24531AFEFB8}" sibTransId="{A7D90780-E097-478C-9A5B-624D277C7045}"/>
    <dgm:cxn modelId="{9E1ECDE4-8B71-4FAA-9FD6-A593BE72B587}" srcId="{AC03336B-CE94-410C-9608-CAFEFBEDF507}" destId="{6ED026A3-9B92-4209-826C-452368547FA4}" srcOrd="2" destOrd="0" parTransId="{682EC1D4-8EB4-415F-85AF-18E19171DA6A}" sibTransId="{2176305C-1977-43DD-9C46-448E4BA2A838}"/>
    <dgm:cxn modelId="{6D1B1CB7-52FF-4009-9F45-4C5076EA6CDE}" type="presParOf" srcId="{44450905-9D21-4748-943F-B08A75D8CED0}" destId="{5435895B-0967-49FB-A236-C6EB209CD82C}" srcOrd="0" destOrd="0" presId="urn:microsoft.com/office/officeart/2008/layout/LinedList"/>
    <dgm:cxn modelId="{A24700A4-3210-4B3C-BD34-FC64D01EE49C}" type="presParOf" srcId="{44450905-9D21-4748-943F-B08A75D8CED0}" destId="{3E49FDC7-BFC3-4435-BE30-6300D7FCC3A0}" srcOrd="1" destOrd="0" presId="urn:microsoft.com/office/officeart/2008/layout/LinedList"/>
    <dgm:cxn modelId="{E8CC902A-4FA7-42C3-B882-5BCA52BD0870}" type="presParOf" srcId="{3E49FDC7-BFC3-4435-BE30-6300D7FCC3A0}" destId="{7CE38E35-DB1F-44CD-99AC-4D2503AEB76E}" srcOrd="0" destOrd="0" presId="urn:microsoft.com/office/officeart/2008/layout/LinedList"/>
    <dgm:cxn modelId="{8A0685B3-0F54-4D54-BD52-09530B5046D7}" type="presParOf" srcId="{3E49FDC7-BFC3-4435-BE30-6300D7FCC3A0}" destId="{26EA4587-CF2D-47CF-9B57-779EAE724933}" srcOrd="1" destOrd="0" presId="urn:microsoft.com/office/officeart/2008/layout/LinedList"/>
    <dgm:cxn modelId="{FAF09071-0F79-44BA-9017-580986832138}" type="presParOf" srcId="{26EA4587-CF2D-47CF-9B57-779EAE724933}" destId="{FA078273-0219-492D-91E3-9CA3FD4A0BFB}" srcOrd="0" destOrd="0" presId="urn:microsoft.com/office/officeart/2008/layout/LinedList"/>
    <dgm:cxn modelId="{FEA173F0-89BB-4F86-96EF-47777609A1A7}" type="presParOf" srcId="{26EA4587-CF2D-47CF-9B57-779EAE724933}" destId="{AD1892D8-7676-4019-AA49-BCFFCE16463F}" srcOrd="1" destOrd="0" presId="urn:microsoft.com/office/officeart/2008/layout/LinedList"/>
    <dgm:cxn modelId="{E5A29203-38DD-45C7-8493-4CD061CC740F}" type="presParOf" srcId="{AD1892D8-7676-4019-AA49-BCFFCE16463F}" destId="{77222828-D99B-4FE8-9BF6-1EA3ACD23416}" srcOrd="0" destOrd="0" presId="urn:microsoft.com/office/officeart/2008/layout/LinedList"/>
    <dgm:cxn modelId="{1B9F2FD4-5013-4F88-8987-0B0A40656693}" type="presParOf" srcId="{AD1892D8-7676-4019-AA49-BCFFCE16463F}" destId="{7FBF5FFE-7DE0-468D-B227-65215F737ACA}" srcOrd="1" destOrd="0" presId="urn:microsoft.com/office/officeart/2008/layout/LinedList"/>
    <dgm:cxn modelId="{88551DB4-E5FC-43F8-9B6C-A044D61B0538}" type="presParOf" srcId="{AD1892D8-7676-4019-AA49-BCFFCE16463F}" destId="{E063D0F9-D85B-4A54-B5A7-BAD9267A26B8}" srcOrd="2" destOrd="0" presId="urn:microsoft.com/office/officeart/2008/layout/LinedList"/>
    <dgm:cxn modelId="{657A7532-0044-49F8-8552-07D2D13A03F2}" type="presParOf" srcId="{26EA4587-CF2D-47CF-9B57-779EAE724933}" destId="{F494D141-7F17-4952-879C-9C9F9E2317B8}" srcOrd="2" destOrd="0" presId="urn:microsoft.com/office/officeart/2008/layout/LinedList"/>
    <dgm:cxn modelId="{0BE15805-A9E2-497F-A7B8-3FAF11C6AB32}" type="presParOf" srcId="{26EA4587-CF2D-47CF-9B57-779EAE724933}" destId="{C0EF35D2-DA97-433F-875F-996DACBAD002}" srcOrd="3" destOrd="0" presId="urn:microsoft.com/office/officeart/2008/layout/LinedList"/>
    <dgm:cxn modelId="{668D21B9-5D17-47BD-B270-7BBC77996127}" type="presParOf" srcId="{26EA4587-CF2D-47CF-9B57-779EAE724933}" destId="{DA4B4F29-D5BA-44E6-BE01-9D4A58EC85A6}" srcOrd="4" destOrd="0" presId="urn:microsoft.com/office/officeart/2008/layout/LinedList"/>
    <dgm:cxn modelId="{3628AE3D-6A1C-417A-A4D4-700E0DEAFFA8}" type="presParOf" srcId="{DA4B4F29-D5BA-44E6-BE01-9D4A58EC85A6}" destId="{A1C8554F-74E6-4220-9ADD-E34F153C55A5}" srcOrd="0" destOrd="0" presId="urn:microsoft.com/office/officeart/2008/layout/LinedList"/>
    <dgm:cxn modelId="{5E840910-9342-4450-BB73-0251D8124D44}" type="presParOf" srcId="{DA4B4F29-D5BA-44E6-BE01-9D4A58EC85A6}" destId="{36C79796-F5F5-4433-8EAC-BFC7EC47B8B0}" srcOrd="1" destOrd="0" presId="urn:microsoft.com/office/officeart/2008/layout/LinedList"/>
    <dgm:cxn modelId="{7A9E9B11-8E69-4532-B40B-1FF5D09A226A}" type="presParOf" srcId="{DA4B4F29-D5BA-44E6-BE01-9D4A58EC85A6}" destId="{75447358-F50C-4537-A55C-05E9ADE78D25}" srcOrd="2" destOrd="0" presId="urn:microsoft.com/office/officeart/2008/layout/LinedList"/>
    <dgm:cxn modelId="{0E9D2A29-DC70-433E-85EA-DFB848E73999}" type="presParOf" srcId="{26EA4587-CF2D-47CF-9B57-779EAE724933}" destId="{F5F795D4-A93A-4245-A902-82DC669FF690}" srcOrd="5" destOrd="0" presId="urn:microsoft.com/office/officeart/2008/layout/LinedList"/>
    <dgm:cxn modelId="{C7F93E4C-CE7C-4192-BE37-8A752F27DB95}" type="presParOf" srcId="{26EA4587-CF2D-47CF-9B57-779EAE724933}" destId="{976366F7-82FF-4D5E-9BB5-5E732AEDC12D}" srcOrd="6" destOrd="0" presId="urn:microsoft.com/office/officeart/2008/layout/LinedList"/>
    <dgm:cxn modelId="{58DD1A76-0F64-4250-B2F0-F97771C82494}" type="presParOf" srcId="{26EA4587-CF2D-47CF-9B57-779EAE724933}" destId="{90BCA6F4-D85A-4C47-B031-9D3502E7392F}" srcOrd="7" destOrd="0" presId="urn:microsoft.com/office/officeart/2008/layout/LinedList"/>
    <dgm:cxn modelId="{F031E257-DD88-483C-9B62-76493DC0D5C2}" type="presParOf" srcId="{90BCA6F4-D85A-4C47-B031-9D3502E7392F}" destId="{7FA97755-1249-4EC0-A1F1-8E03F001F136}" srcOrd="0" destOrd="0" presId="urn:microsoft.com/office/officeart/2008/layout/LinedList"/>
    <dgm:cxn modelId="{DDE14EB4-E035-4A6C-A716-CBAD005EB4F3}" type="presParOf" srcId="{90BCA6F4-D85A-4C47-B031-9D3502E7392F}" destId="{209542A1-EB70-4AFA-BABB-AD8A5E991AE1}" srcOrd="1" destOrd="0" presId="urn:microsoft.com/office/officeart/2008/layout/LinedList"/>
    <dgm:cxn modelId="{4709BCF8-6666-48F0-B508-8A0968047059}" type="presParOf" srcId="{90BCA6F4-D85A-4C47-B031-9D3502E7392F}" destId="{EDDBC9AD-F346-439D-AE88-2C283CFC0061}" srcOrd="2" destOrd="0" presId="urn:microsoft.com/office/officeart/2008/layout/LinedList"/>
    <dgm:cxn modelId="{0F977B57-6D92-4ECC-A617-6D3F8D1445E7}" type="presParOf" srcId="{26EA4587-CF2D-47CF-9B57-779EAE724933}" destId="{C2856578-EC63-406B-86F2-732DD5CA33BF}" srcOrd="8" destOrd="0" presId="urn:microsoft.com/office/officeart/2008/layout/LinedList"/>
    <dgm:cxn modelId="{64EACA9D-2122-4506-8C4D-4C6E6BDE6DB1}" type="presParOf" srcId="{26EA4587-CF2D-47CF-9B57-779EAE724933}" destId="{8FD62BD1-73D6-4E44-950C-FD5B9B217FB0}" srcOrd="9" destOrd="0" presId="urn:microsoft.com/office/officeart/2008/layout/LinedList"/>
    <dgm:cxn modelId="{C94D4D2B-04A2-4A72-8395-AD2A1475EB78}" type="presParOf" srcId="{26EA4587-CF2D-47CF-9B57-779EAE724933}" destId="{C6753279-036C-4E35-80C7-C50994EEFCCD}" srcOrd="10" destOrd="0" presId="urn:microsoft.com/office/officeart/2008/layout/LinedList"/>
    <dgm:cxn modelId="{D6771BC8-6B40-4A27-ACC0-2B051CFD8431}" type="presParOf" srcId="{C6753279-036C-4E35-80C7-C50994EEFCCD}" destId="{79710B45-B63E-43B4-96E4-A51C9297B7A9}" srcOrd="0" destOrd="0" presId="urn:microsoft.com/office/officeart/2008/layout/LinedList"/>
    <dgm:cxn modelId="{679C4044-1A26-462E-99AC-C0071D1B5199}" type="presParOf" srcId="{C6753279-036C-4E35-80C7-C50994EEFCCD}" destId="{3A0B357D-758F-4001-B6E4-3C6CA720D0CE}" srcOrd="1" destOrd="0" presId="urn:microsoft.com/office/officeart/2008/layout/LinedList"/>
    <dgm:cxn modelId="{19D75C31-92E8-44DB-A617-D2A20AA4DA67}" type="presParOf" srcId="{C6753279-036C-4E35-80C7-C50994EEFCCD}" destId="{87CE3C41-6B12-4C67-B9B6-5C9B7FA7581C}" srcOrd="2" destOrd="0" presId="urn:microsoft.com/office/officeart/2008/layout/LinedList"/>
    <dgm:cxn modelId="{59236217-7096-4D4F-9F80-B52C3A4326CC}" type="presParOf" srcId="{26EA4587-CF2D-47CF-9B57-779EAE724933}" destId="{E90E2020-9826-4B67-95B1-255F4049FAA2}" srcOrd="11" destOrd="0" presId="urn:microsoft.com/office/officeart/2008/layout/LinedList"/>
    <dgm:cxn modelId="{06EDC94E-ADD4-4037-A7CF-BE4DEA12748A}" type="presParOf" srcId="{26EA4587-CF2D-47CF-9B57-779EAE724933}" destId="{184C3DEF-A9C8-4DE6-9F96-EBCF4B8F07F4}" srcOrd="12" destOrd="0" presId="urn:microsoft.com/office/officeart/2008/layout/LinedList"/>
    <dgm:cxn modelId="{725B8EF4-006F-498E-93A0-CA3668B6297D}" type="presParOf" srcId="{26EA4587-CF2D-47CF-9B57-779EAE724933}" destId="{52C56715-54C0-424F-96A6-BE032AC6829B}" srcOrd="13" destOrd="0" presId="urn:microsoft.com/office/officeart/2008/layout/LinedList"/>
    <dgm:cxn modelId="{F2AF2EA5-5A1D-434C-A820-3277B2300420}" type="presParOf" srcId="{52C56715-54C0-424F-96A6-BE032AC6829B}" destId="{2A5FD649-B910-476F-AC6B-31670A584C9B}" srcOrd="0" destOrd="0" presId="urn:microsoft.com/office/officeart/2008/layout/LinedList"/>
    <dgm:cxn modelId="{45EBAEF5-DF97-406F-9923-A8ACE4BC29A2}" type="presParOf" srcId="{52C56715-54C0-424F-96A6-BE032AC6829B}" destId="{3850992C-39AB-4338-92E8-95FD5DBD50A3}" srcOrd="1" destOrd="0" presId="urn:microsoft.com/office/officeart/2008/layout/LinedList"/>
    <dgm:cxn modelId="{47D34B3A-B549-4C7A-81C5-D8001B2B0DA5}" type="presParOf" srcId="{52C56715-54C0-424F-96A6-BE032AC6829B}" destId="{07FC50A1-67C1-45B6-8EA2-F26C0E0A277F}" srcOrd="2" destOrd="0" presId="urn:microsoft.com/office/officeart/2008/layout/LinedList"/>
    <dgm:cxn modelId="{DC7DA617-2AB4-4B27-8850-15B4189D7233}" type="presParOf" srcId="{26EA4587-CF2D-47CF-9B57-779EAE724933}" destId="{59A70E73-EBD4-415C-9CC2-D09422AFBACC}" srcOrd="14" destOrd="0" presId="urn:microsoft.com/office/officeart/2008/layout/LinedList"/>
    <dgm:cxn modelId="{9485EA2E-AF50-424D-BAD2-9B16F8DE7893}" type="presParOf" srcId="{26EA4587-CF2D-47CF-9B57-779EAE724933}" destId="{86E069E1-35C2-4302-B102-E4473456C309}"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062E08-A230-4B16-BA1A-02CFD56347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FE325A4-F31B-46AB-B189-C758CD31E068}">
      <dgm:prSet phldrT="[Text]"/>
      <dgm:spPr/>
      <dgm:t>
        <a:bodyPr/>
        <a:lstStyle/>
        <a:p>
          <a:r>
            <a:rPr lang="en-US">
              <a:latin typeface="Futura Bk" panose="020B0502020204020303"/>
            </a:rPr>
            <a:t>The vendor would have sufficient salaried and non-salaried staff for effectively provide services described  for the service option proposed.</a:t>
          </a:r>
        </a:p>
      </dgm:t>
    </dgm:pt>
    <dgm:pt modelId="{BE348E19-33CF-4907-AEDF-0DA8D8FA236C}" type="parTrans" cxnId="{1BABF84C-AF42-49B5-B714-91668E19A418}">
      <dgm:prSet/>
      <dgm:spPr/>
      <dgm:t>
        <a:bodyPr/>
        <a:lstStyle/>
        <a:p>
          <a:endParaRPr lang="en-US"/>
        </a:p>
      </dgm:t>
    </dgm:pt>
    <dgm:pt modelId="{D847A93E-A3FE-4E7A-AB84-613121598F51}" type="sibTrans" cxnId="{1BABF84C-AF42-49B5-B714-91668E19A418}">
      <dgm:prSet/>
      <dgm:spPr/>
      <dgm:t>
        <a:bodyPr/>
        <a:lstStyle/>
        <a:p>
          <a:endParaRPr lang="en-US"/>
        </a:p>
      </dgm:t>
    </dgm:pt>
    <dgm:pt modelId="{BD4EAD4B-0243-41B5-9566-AE6E8BFB4D30}">
      <dgm:prSet phldrT="[Text]"/>
      <dgm:spPr/>
      <dgm:t>
        <a:bodyPr/>
        <a:lstStyle/>
        <a:p>
          <a:r>
            <a:rPr lang="en-US">
              <a:latin typeface="Futura Bk" panose="020B0502020204020303"/>
            </a:rPr>
            <a:t>Vendor demonstrates unequivocal expertise and experienced in the service option to which the proposal applies. </a:t>
          </a:r>
        </a:p>
      </dgm:t>
    </dgm:pt>
    <dgm:pt modelId="{BA44D8B0-4F5D-4BFB-AD71-30F8867F3F4F}" type="parTrans" cxnId="{B9C2085D-56F2-47B1-A8F0-4474D538E80D}">
      <dgm:prSet/>
      <dgm:spPr/>
      <dgm:t>
        <a:bodyPr/>
        <a:lstStyle/>
        <a:p>
          <a:endParaRPr lang="en-US"/>
        </a:p>
      </dgm:t>
    </dgm:pt>
    <dgm:pt modelId="{43E7FB03-4368-4B64-80EA-C8CEA6DD3D4C}" type="sibTrans" cxnId="{B9C2085D-56F2-47B1-A8F0-4474D538E80D}">
      <dgm:prSet/>
      <dgm:spPr/>
      <dgm:t>
        <a:bodyPr/>
        <a:lstStyle/>
        <a:p>
          <a:endParaRPr lang="en-US"/>
        </a:p>
      </dgm:t>
    </dgm:pt>
    <dgm:pt modelId="{2080089A-A63B-4826-A70A-5FEECC515B9C}">
      <dgm:prSet phldrT="[Text]"/>
      <dgm:spPr/>
      <dgm:t>
        <a:bodyPr/>
        <a:lstStyle/>
        <a:p>
          <a:r>
            <a:rPr lang="en-US">
              <a:latin typeface="Futura Bk" panose="020B0502020204020303"/>
            </a:rPr>
            <a:t>The vendor would provide professional development for vendor staff and consultants that promotes high quality services. </a:t>
          </a:r>
        </a:p>
      </dgm:t>
    </dgm:pt>
    <dgm:pt modelId="{ED6A034D-29F4-4998-B1AC-F448A66328D6}" type="parTrans" cxnId="{30DE77E4-1FEC-40C4-8192-BDE52DA53846}">
      <dgm:prSet/>
      <dgm:spPr/>
      <dgm:t>
        <a:bodyPr/>
        <a:lstStyle/>
        <a:p>
          <a:endParaRPr lang="en-US"/>
        </a:p>
      </dgm:t>
    </dgm:pt>
    <dgm:pt modelId="{125D160C-4ACD-4722-95E7-45D24B54BB15}" type="sibTrans" cxnId="{30DE77E4-1FEC-40C4-8192-BDE52DA53846}">
      <dgm:prSet/>
      <dgm:spPr/>
      <dgm:t>
        <a:bodyPr/>
        <a:lstStyle/>
        <a:p>
          <a:endParaRPr lang="en-US"/>
        </a:p>
      </dgm:t>
    </dgm:pt>
    <dgm:pt modelId="{1C4F003F-71DD-468D-A8D5-3E594189237B}">
      <dgm:prSet phldrT="[Text]"/>
      <dgm:spPr/>
      <dgm:t>
        <a:bodyPr/>
        <a:lstStyle/>
        <a:p>
          <a:r>
            <a:rPr lang="en-US">
              <a:latin typeface="Futura Bk" panose="020B0502020204020303"/>
            </a:rPr>
            <a:t>The vendor would ensure that </a:t>
          </a:r>
          <a:r>
            <a:rPr lang="en-US" u="none">
              <a:latin typeface="Futura Bk" panose="020B0502020204020303"/>
            </a:rPr>
            <a:t>all</a:t>
          </a:r>
          <a:r>
            <a:rPr lang="en-US">
              <a:latin typeface="Futura Bk" panose="020B0502020204020303"/>
            </a:rPr>
            <a:t> individuals assign to the contract are appropriately qualified and sensitive to the characteristics and needs of the contractors and staff who will receive the capacity  building the services. </a:t>
          </a:r>
        </a:p>
      </dgm:t>
    </dgm:pt>
    <dgm:pt modelId="{516E0028-D310-4033-8389-C428D59B2DE2}" type="parTrans" cxnId="{EA76546E-8B31-4E8A-846E-027A67F4EF31}">
      <dgm:prSet/>
      <dgm:spPr/>
      <dgm:t>
        <a:bodyPr/>
        <a:lstStyle/>
        <a:p>
          <a:endParaRPr lang="en-US"/>
        </a:p>
      </dgm:t>
    </dgm:pt>
    <dgm:pt modelId="{32BC0EA2-3944-4D41-AE26-661B25E57113}" type="sibTrans" cxnId="{EA76546E-8B31-4E8A-846E-027A67F4EF31}">
      <dgm:prSet/>
      <dgm:spPr/>
      <dgm:t>
        <a:bodyPr/>
        <a:lstStyle/>
        <a:p>
          <a:endParaRPr lang="en-US"/>
        </a:p>
      </dgm:t>
    </dgm:pt>
    <dgm:pt modelId="{6072D7B9-AFB5-467D-910E-C0875EE6D338}">
      <dgm:prSet phldrT="[Text]"/>
      <dgm:spPr/>
      <dgm:t>
        <a:bodyPr/>
        <a:lstStyle/>
        <a:p>
          <a:r>
            <a:rPr lang="en-US" b="1">
              <a:latin typeface="Futura Bk" panose="020B0502020204020303"/>
            </a:rPr>
            <a:t>Expectations:</a:t>
          </a:r>
        </a:p>
      </dgm:t>
    </dgm:pt>
    <dgm:pt modelId="{CB90D756-8701-4F2D-8A8E-70ABE6B1F432}" type="parTrans" cxnId="{8A00C2C3-486B-4D1D-BC22-B558779DBE84}">
      <dgm:prSet/>
      <dgm:spPr/>
      <dgm:t>
        <a:bodyPr/>
        <a:lstStyle/>
        <a:p>
          <a:endParaRPr lang="en-US"/>
        </a:p>
      </dgm:t>
    </dgm:pt>
    <dgm:pt modelId="{A1F055B4-5AB6-4668-BD48-63A7A697D508}" type="sibTrans" cxnId="{8A00C2C3-486B-4D1D-BC22-B558779DBE84}">
      <dgm:prSet/>
      <dgm:spPr/>
      <dgm:t>
        <a:bodyPr/>
        <a:lstStyle/>
        <a:p>
          <a:endParaRPr lang="en-US"/>
        </a:p>
      </dgm:t>
    </dgm:pt>
    <dgm:pt modelId="{FF0D4F4D-B404-4069-9526-212B585DE4FD}" type="pres">
      <dgm:prSet presAssocID="{4F062E08-A230-4B16-BA1A-02CFD56347F6}" presName="vert0" presStyleCnt="0">
        <dgm:presLayoutVars>
          <dgm:dir/>
          <dgm:animOne val="branch"/>
          <dgm:animLvl val="lvl"/>
        </dgm:presLayoutVars>
      </dgm:prSet>
      <dgm:spPr/>
    </dgm:pt>
    <dgm:pt modelId="{6297E211-A281-4289-B0FB-79F16E279BE3}" type="pres">
      <dgm:prSet presAssocID="{6072D7B9-AFB5-467D-910E-C0875EE6D338}" presName="thickLine" presStyleLbl="alignNode1" presStyleIdx="0" presStyleCnt="1"/>
      <dgm:spPr/>
    </dgm:pt>
    <dgm:pt modelId="{462C6B46-106B-47D6-BE61-F5EB00A61461}" type="pres">
      <dgm:prSet presAssocID="{6072D7B9-AFB5-467D-910E-C0875EE6D338}" presName="horz1" presStyleCnt="0"/>
      <dgm:spPr/>
    </dgm:pt>
    <dgm:pt modelId="{91EED0D1-C0D1-4553-B1FA-51ED9088FE00}" type="pres">
      <dgm:prSet presAssocID="{6072D7B9-AFB5-467D-910E-C0875EE6D338}" presName="tx1" presStyleLbl="revTx" presStyleIdx="0" presStyleCnt="5"/>
      <dgm:spPr/>
    </dgm:pt>
    <dgm:pt modelId="{6ABAD74A-8EFC-456B-94B1-CDE66282A1EA}" type="pres">
      <dgm:prSet presAssocID="{6072D7B9-AFB5-467D-910E-C0875EE6D338}" presName="vert1" presStyleCnt="0"/>
      <dgm:spPr/>
    </dgm:pt>
    <dgm:pt modelId="{E3EFDA1B-B0B5-4D8E-BD3E-0362D87A5E69}" type="pres">
      <dgm:prSet presAssocID="{3FE325A4-F31B-46AB-B189-C758CD31E068}" presName="vertSpace2a" presStyleCnt="0"/>
      <dgm:spPr/>
    </dgm:pt>
    <dgm:pt modelId="{F2778D81-9936-467B-9F3C-FC4DF84BD855}" type="pres">
      <dgm:prSet presAssocID="{3FE325A4-F31B-46AB-B189-C758CD31E068}" presName="horz2" presStyleCnt="0"/>
      <dgm:spPr/>
    </dgm:pt>
    <dgm:pt modelId="{74749F25-DF67-4699-8807-58AF0DF41005}" type="pres">
      <dgm:prSet presAssocID="{3FE325A4-F31B-46AB-B189-C758CD31E068}" presName="horzSpace2" presStyleCnt="0"/>
      <dgm:spPr/>
    </dgm:pt>
    <dgm:pt modelId="{40127582-3307-43E5-A91B-8E89ABE7C8E6}" type="pres">
      <dgm:prSet presAssocID="{3FE325A4-F31B-46AB-B189-C758CD31E068}" presName="tx2" presStyleLbl="revTx" presStyleIdx="1" presStyleCnt="5"/>
      <dgm:spPr/>
    </dgm:pt>
    <dgm:pt modelId="{9C2EEF88-B9EE-4D9F-8878-A2690CF3EE91}" type="pres">
      <dgm:prSet presAssocID="{3FE325A4-F31B-46AB-B189-C758CD31E068}" presName="vert2" presStyleCnt="0"/>
      <dgm:spPr/>
    </dgm:pt>
    <dgm:pt modelId="{D5D8002D-D9E9-4EA8-9637-F01E20379394}" type="pres">
      <dgm:prSet presAssocID="{3FE325A4-F31B-46AB-B189-C758CD31E068}" presName="thinLine2b" presStyleLbl="callout" presStyleIdx="0" presStyleCnt="4"/>
      <dgm:spPr/>
    </dgm:pt>
    <dgm:pt modelId="{8B2A8EC3-9623-45FA-939F-E51D0ABB3319}" type="pres">
      <dgm:prSet presAssocID="{3FE325A4-F31B-46AB-B189-C758CD31E068}" presName="vertSpace2b" presStyleCnt="0"/>
      <dgm:spPr/>
    </dgm:pt>
    <dgm:pt modelId="{D10336A6-3218-48FB-923E-06370B2A1D6F}" type="pres">
      <dgm:prSet presAssocID="{BD4EAD4B-0243-41B5-9566-AE6E8BFB4D30}" presName="horz2" presStyleCnt="0"/>
      <dgm:spPr/>
    </dgm:pt>
    <dgm:pt modelId="{7A76F9AB-43A2-4C30-B80F-30FD67EECDA3}" type="pres">
      <dgm:prSet presAssocID="{BD4EAD4B-0243-41B5-9566-AE6E8BFB4D30}" presName="horzSpace2" presStyleCnt="0"/>
      <dgm:spPr/>
    </dgm:pt>
    <dgm:pt modelId="{97483AB7-7AD0-4DD5-B978-38DCDC421F1F}" type="pres">
      <dgm:prSet presAssocID="{BD4EAD4B-0243-41B5-9566-AE6E8BFB4D30}" presName="tx2" presStyleLbl="revTx" presStyleIdx="2" presStyleCnt="5"/>
      <dgm:spPr/>
    </dgm:pt>
    <dgm:pt modelId="{C071B172-D213-4836-ABD1-EB45A466C82A}" type="pres">
      <dgm:prSet presAssocID="{BD4EAD4B-0243-41B5-9566-AE6E8BFB4D30}" presName="vert2" presStyleCnt="0"/>
      <dgm:spPr/>
    </dgm:pt>
    <dgm:pt modelId="{8C103BA2-0156-42ED-9427-89BB12943BB2}" type="pres">
      <dgm:prSet presAssocID="{BD4EAD4B-0243-41B5-9566-AE6E8BFB4D30}" presName="thinLine2b" presStyleLbl="callout" presStyleIdx="1" presStyleCnt="4"/>
      <dgm:spPr/>
    </dgm:pt>
    <dgm:pt modelId="{DF456B28-E35B-4926-9F64-54AA5EBB72FC}" type="pres">
      <dgm:prSet presAssocID="{BD4EAD4B-0243-41B5-9566-AE6E8BFB4D30}" presName="vertSpace2b" presStyleCnt="0"/>
      <dgm:spPr/>
    </dgm:pt>
    <dgm:pt modelId="{6D4508A1-4C99-402A-BE9C-237A08DC1FEF}" type="pres">
      <dgm:prSet presAssocID="{2080089A-A63B-4826-A70A-5FEECC515B9C}" presName="horz2" presStyleCnt="0"/>
      <dgm:spPr/>
    </dgm:pt>
    <dgm:pt modelId="{C9CFB504-F5B9-45FE-A277-ECAFAB14A58B}" type="pres">
      <dgm:prSet presAssocID="{2080089A-A63B-4826-A70A-5FEECC515B9C}" presName="horzSpace2" presStyleCnt="0"/>
      <dgm:spPr/>
    </dgm:pt>
    <dgm:pt modelId="{2E0FFB12-6207-40DA-8D1B-B1AEFF080318}" type="pres">
      <dgm:prSet presAssocID="{2080089A-A63B-4826-A70A-5FEECC515B9C}" presName="tx2" presStyleLbl="revTx" presStyleIdx="3" presStyleCnt="5"/>
      <dgm:spPr/>
    </dgm:pt>
    <dgm:pt modelId="{B3C6A679-9441-4C8A-951D-2C309CDE15D9}" type="pres">
      <dgm:prSet presAssocID="{2080089A-A63B-4826-A70A-5FEECC515B9C}" presName="vert2" presStyleCnt="0"/>
      <dgm:spPr/>
    </dgm:pt>
    <dgm:pt modelId="{CB382646-84F3-48F1-9C87-ACD70260F74E}" type="pres">
      <dgm:prSet presAssocID="{2080089A-A63B-4826-A70A-5FEECC515B9C}" presName="thinLine2b" presStyleLbl="callout" presStyleIdx="2" presStyleCnt="4"/>
      <dgm:spPr/>
    </dgm:pt>
    <dgm:pt modelId="{509DE440-B49D-4081-8383-2B459FCD0FD1}" type="pres">
      <dgm:prSet presAssocID="{2080089A-A63B-4826-A70A-5FEECC515B9C}" presName="vertSpace2b" presStyleCnt="0"/>
      <dgm:spPr/>
    </dgm:pt>
    <dgm:pt modelId="{D1533F31-FA4F-455B-B0E7-2D71B2B60CF6}" type="pres">
      <dgm:prSet presAssocID="{1C4F003F-71DD-468D-A8D5-3E594189237B}" presName="horz2" presStyleCnt="0"/>
      <dgm:spPr/>
    </dgm:pt>
    <dgm:pt modelId="{E69B9FDC-D285-4691-821E-25F558FE9A44}" type="pres">
      <dgm:prSet presAssocID="{1C4F003F-71DD-468D-A8D5-3E594189237B}" presName="horzSpace2" presStyleCnt="0"/>
      <dgm:spPr/>
    </dgm:pt>
    <dgm:pt modelId="{0138AE22-7D92-46DF-9049-6E589B333D6E}" type="pres">
      <dgm:prSet presAssocID="{1C4F003F-71DD-468D-A8D5-3E594189237B}" presName="tx2" presStyleLbl="revTx" presStyleIdx="4" presStyleCnt="5"/>
      <dgm:spPr/>
    </dgm:pt>
    <dgm:pt modelId="{EF692173-18E9-40E3-879F-E53EB6AC0119}" type="pres">
      <dgm:prSet presAssocID="{1C4F003F-71DD-468D-A8D5-3E594189237B}" presName="vert2" presStyleCnt="0"/>
      <dgm:spPr/>
    </dgm:pt>
    <dgm:pt modelId="{A367177F-C028-4B43-9828-5DFBFD47A74C}" type="pres">
      <dgm:prSet presAssocID="{1C4F003F-71DD-468D-A8D5-3E594189237B}" presName="thinLine2b" presStyleLbl="callout" presStyleIdx="3" presStyleCnt="4"/>
      <dgm:spPr/>
    </dgm:pt>
    <dgm:pt modelId="{34EBB6A6-DE6C-496D-89B2-20BCF875F03B}" type="pres">
      <dgm:prSet presAssocID="{1C4F003F-71DD-468D-A8D5-3E594189237B}" presName="vertSpace2b" presStyleCnt="0"/>
      <dgm:spPr/>
    </dgm:pt>
  </dgm:ptLst>
  <dgm:cxnLst>
    <dgm:cxn modelId="{E1238906-E3A9-4B41-948F-53EA3358890E}" type="presOf" srcId="{BD4EAD4B-0243-41B5-9566-AE6E8BFB4D30}" destId="{97483AB7-7AD0-4DD5-B978-38DCDC421F1F}" srcOrd="0" destOrd="0" presId="urn:microsoft.com/office/officeart/2008/layout/LinedList"/>
    <dgm:cxn modelId="{0EE24F29-2AAC-4858-95A7-8944229AF4F8}" type="presOf" srcId="{6072D7B9-AFB5-467D-910E-C0875EE6D338}" destId="{91EED0D1-C0D1-4553-B1FA-51ED9088FE00}" srcOrd="0" destOrd="0" presId="urn:microsoft.com/office/officeart/2008/layout/LinedList"/>
    <dgm:cxn modelId="{9E882E2C-E4F8-4C91-A1D1-4971A59DB42C}" type="presOf" srcId="{2080089A-A63B-4826-A70A-5FEECC515B9C}" destId="{2E0FFB12-6207-40DA-8D1B-B1AEFF080318}" srcOrd="0" destOrd="0" presId="urn:microsoft.com/office/officeart/2008/layout/LinedList"/>
    <dgm:cxn modelId="{B9C2085D-56F2-47B1-A8F0-4474D538E80D}" srcId="{6072D7B9-AFB5-467D-910E-C0875EE6D338}" destId="{BD4EAD4B-0243-41B5-9566-AE6E8BFB4D30}" srcOrd="1" destOrd="0" parTransId="{BA44D8B0-4F5D-4BFB-AD71-30F8867F3F4F}" sibTransId="{43E7FB03-4368-4B64-80EA-C8CEA6DD3D4C}"/>
    <dgm:cxn modelId="{1BABF84C-AF42-49B5-B714-91668E19A418}" srcId="{6072D7B9-AFB5-467D-910E-C0875EE6D338}" destId="{3FE325A4-F31B-46AB-B189-C758CD31E068}" srcOrd="0" destOrd="0" parTransId="{BE348E19-33CF-4907-AEDF-0DA8D8FA236C}" sibTransId="{D847A93E-A3FE-4E7A-AB84-613121598F51}"/>
    <dgm:cxn modelId="{EA76546E-8B31-4E8A-846E-027A67F4EF31}" srcId="{6072D7B9-AFB5-467D-910E-C0875EE6D338}" destId="{1C4F003F-71DD-468D-A8D5-3E594189237B}" srcOrd="3" destOrd="0" parTransId="{516E0028-D310-4033-8389-C428D59B2DE2}" sibTransId="{32BC0EA2-3944-4D41-AE26-661B25E57113}"/>
    <dgm:cxn modelId="{91D98F75-C2A0-43E1-B2E6-8DFF7F63B874}" type="presOf" srcId="{4F062E08-A230-4B16-BA1A-02CFD56347F6}" destId="{FF0D4F4D-B404-4069-9526-212B585DE4FD}" srcOrd="0" destOrd="0" presId="urn:microsoft.com/office/officeart/2008/layout/LinedList"/>
    <dgm:cxn modelId="{CE05F6B3-6604-42CC-B52D-5B3F3EF5B40F}" type="presOf" srcId="{3FE325A4-F31B-46AB-B189-C758CD31E068}" destId="{40127582-3307-43E5-A91B-8E89ABE7C8E6}" srcOrd="0" destOrd="0" presId="urn:microsoft.com/office/officeart/2008/layout/LinedList"/>
    <dgm:cxn modelId="{8A00C2C3-486B-4D1D-BC22-B558779DBE84}" srcId="{4F062E08-A230-4B16-BA1A-02CFD56347F6}" destId="{6072D7B9-AFB5-467D-910E-C0875EE6D338}" srcOrd="0" destOrd="0" parTransId="{CB90D756-8701-4F2D-8A8E-70ABE6B1F432}" sibTransId="{A1F055B4-5AB6-4668-BD48-63A7A697D508}"/>
    <dgm:cxn modelId="{30DE77E4-1FEC-40C4-8192-BDE52DA53846}" srcId="{6072D7B9-AFB5-467D-910E-C0875EE6D338}" destId="{2080089A-A63B-4826-A70A-5FEECC515B9C}" srcOrd="2" destOrd="0" parTransId="{ED6A034D-29F4-4998-B1AC-F448A66328D6}" sibTransId="{125D160C-4ACD-4722-95E7-45D24B54BB15}"/>
    <dgm:cxn modelId="{8D80EFFB-3736-456D-869C-80A8165B5243}" type="presOf" srcId="{1C4F003F-71DD-468D-A8D5-3E594189237B}" destId="{0138AE22-7D92-46DF-9049-6E589B333D6E}" srcOrd="0" destOrd="0" presId="urn:microsoft.com/office/officeart/2008/layout/LinedList"/>
    <dgm:cxn modelId="{522D6042-B019-473C-8A10-1A824CD6A89B}" type="presParOf" srcId="{FF0D4F4D-B404-4069-9526-212B585DE4FD}" destId="{6297E211-A281-4289-B0FB-79F16E279BE3}" srcOrd="0" destOrd="0" presId="urn:microsoft.com/office/officeart/2008/layout/LinedList"/>
    <dgm:cxn modelId="{FE50BC9A-7876-4FFA-82E6-8434FBB647E4}" type="presParOf" srcId="{FF0D4F4D-B404-4069-9526-212B585DE4FD}" destId="{462C6B46-106B-47D6-BE61-F5EB00A61461}" srcOrd="1" destOrd="0" presId="urn:microsoft.com/office/officeart/2008/layout/LinedList"/>
    <dgm:cxn modelId="{11F2E910-F92C-44CD-929F-F85A09ED9A4C}" type="presParOf" srcId="{462C6B46-106B-47D6-BE61-F5EB00A61461}" destId="{91EED0D1-C0D1-4553-B1FA-51ED9088FE00}" srcOrd="0" destOrd="0" presId="urn:microsoft.com/office/officeart/2008/layout/LinedList"/>
    <dgm:cxn modelId="{2E75F628-4622-4F82-94D4-0A18C3779D1B}" type="presParOf" srcId="{462C6B46-106B-47D6-BE61-F5EB00A61461}" destId="{6ABAD74A-8EFC-456B-94B1-CDE66282A1EA}" srcOrd="1" destOrd="0" presId="urn:microsoft.com/office/officeart/2008/layout/LinedList"/>
    <dgm:cxn modelId="{92ABD93B-9738-461F-96A0-21152065FAFE}" type="presParOf" srcId="{6ABAD74A-8EFC-456B-94B1-CDE66282A1EA}" destId="{E3EFDA1B-B0B5-4D8E-BD3E-0362D87A5E69}" srcOrd="0" destOrd="0" presId="urn:microsoft.com/office/officeart/2008/layout/LinedList"/>
    <dgm:cxn modelId="{61077ADA-C602-49E2-AF4D-BFC1BC86B787}" type="presParOf" srcId="{6ABAD74A-8EFC-456B-94B1-CDE66282A1EA}" destId="{F2778D81-9936-467B-9F3C-FC4DF84BD855}" srcOrd="1" destOrd="0" presId="urn:microsoft.com/office/officeart/2008/layout/LinedList"/>
    <dgm:cxn modelId="{B7206586-8DA5-41C7-AC50-2C7E1E3E83B2}" type="presParOf" srcId="{F2778D81-9936-467B-9F3C-FC4DF84BD855}" destId="{74749F25-DF67-4699-8807-58AF0DF41005}" srcOrd="0" destOrd="0" presId="urn:microsoft.com/office/officeart/2008/layout/LinedList"/>
    <dgm:cxn modelId="{D83C5B68-106A-408E-A598-62517290A28B}" type="presParOf" srcId="{F2778D81-9936-467B-9F3C-FC4DF84BD855}" destId="{40127582-3307-43E5-A91B-8E89ABE7C8E6}" srcOrd="1" destOrd="0" presId="urn:microsoft.com/office/officeart/2008/layout/LinedList"/>
    <dgm:cxn modelId="{3C6918BF-6C08-413E-B844-D9AC1D4ECAA2}" type="presParOf" srcId="{F2778D81-9936-467B-9F3C-FC4DF84BD855}" destId="{9C2EEF88-B9EE-4D9F-8878-A2690CF3EE91}" srcOrd="2" destOrd="0" presId="urn:microsoft.com/office/officeart/2008/layout/LinedList"/>
    <dgm:cxn modelId="{64C4FB4E-523E-45DE-AC0E-E918DD7EABB3}" type="presParOf" srcId="{6ABAD74A-8EFC-456B-94B1-CDE66282A1EA}" destId="{D5D8002D-D9E9-4EA8-9637-F01E20379394}" srcOrd="2" destOrd="0" presId="urn:microsoft.com/office/officeart/2008/layout/LinedList"/>
    <dgm:cxn modelId="{408E62AE-34F9-413D-BC16-1721CFE88D5D}" type="presParOf" srcId="{6ABAD74A-8EFC-456B-94B1-CDE66282A1EA}" destId="{8B2A8EC3-9623-45FA-939F-E51D0ABB3319}" srcOrd="3" destOrd="0" presId="urn:microsoft.com/office/officeart/2008/layout/LinedList"/>
    <dgm:cxn modelId="{864266BB-66AF-4257-87D9-CE621846E0C8}" type="presParOf" srcId="{6ABAD74A-8EFC-456B-94B1-CDE66282A1EA}" destId="{D10336A6-3218-48FB-923E-06370B2A1D6F}" srcOrd="4" destOrd="0" presId="urn:microsoft.com/office/officeart/2008/layout/LinedList"/>
    <dgm:cxn modelId="{C8D38E8D-B24A-42AD-9D37-59BE81CB839F}" type="presParOf" srcId="{D10336A6-3218-48FB-923E-06370B2A1D6F}" destId="{7A76F9AB-43A2-4C30-B80F-30FD67EECDA3}" srcOrd="0" destOrd="0" presId="urn:microsoft.com/office/officeart/2008/layout/LinedList"/>
    <dgm:cxn modelId="{4646416B-3464-457D-90F4-E6B3C3089A78}" type="presParOf" srcId="{D10336A6-3218-48FB-923E-06370B2A1D6F}" destId="{97483AB7-7AD0-4DD5-B978-38DCDC421F1F}" srcOrd="1" destOrd="0" presId="urn:microsoft.com/office/officeart/2008/layout/LinedList"/>
    <dgm:cxn modelId="{33B3BBF9-AC19-495D-97EA-59EE3F251ED1}" type="presParOf" srcId="{D10336A6-3218-48FB-923E-06370B2A1D6F}" destId="{C071B172-D213-4836-ABD1-EB45A466C82A}" srcOrd="2" destOrd="0" presId="urn:microsoft.com/office/officeart/2008/layout/LinedList"/>
    <dgm:cxn modelId="{8113C5CB-AD65-442E-BCA2-57E980E89CDD}" type="presParOf" srcId="{6ABAD74A-8EFC-456B-94B1-CDE66282A1EA}" destId="{8C103BA2-0156-42ED-9427-89BB12943BB2}" srcOrd="5" destOrd="0" presId="urn:microsoft.com/office/officeart/2008/layout/LinedList"/>
    <dgm:cxn modelId="{A62AD966-67C8-4312-A92A-FB50B71D29E2}" type="presParOf" srcId="{6ABAD74A-8EFC-456B-94B1-CDE66282A1EA}" destId="{DF456B28-E35B-4926-9F64-54AA5EBB72FC}" srcOrd="6" destOrd="0" presId="urn:microsoft.com/office/officeart/2008/layout/LinedList"/>
    <dgm:cxn modelId="{3838CCEC-5FAC-4F77-A27D-123F64E5B4D4}" type="presParOf" srcId="{6ABAD74A-8EFC-456B-94B1-CDE66282A1EA}" destId="{6D4508A1-4C99-402A-BE9C-237A08DC1FEF}" srcOrd="7" destOrd="0" presId="urn:microsoft.com/office/officeart/2008/layout/LinedList"/>
    <dgm:cxn modelId="{B33C3582-985D-46C3-A592-2081032592D1}" type="presParOf" srcId="{6D4508A1-4C99-402A-BE9C-237A08DC1FEF}" destId="{C9CFB504-F5B9-45FE-A277-ECAFAB14A58B}" srcOrd="0" destOrd="0" presId="urn:microsoft.com/office/officeart/2008/layout/LinedList"/>
    <dgm:cxn modelId="{D6C28143-E770-4CCF-A9C5-5FAF5840C688}" type="presParOf" srcId="{6D4508A1-4C99-402A-BE9C-237A08DC1FEF}" destId="{2E0FFB12-6207-40DA-8D1B-B1AEFF080318}" srcOrd="1" destOrd="0" presId="urn:microsoft.com/office/officeart/2008/layout/LinedList"/>
    <dgm:cxn modelId="{1E0E5D98-BF82-43DD-82CC-53F6ABF17475}" type="presParOf" srcId="{6D4508A1-4C99-402A-BE9C-237A08DC1FEF}" destId="{B3C6A679-9441-4C8A-951D-2C309CDE15D9}" srcOrd="2" destOrd="0" presId="urn:microsoft.com/office/officeart/2008/layout/LinedList"/>
    <dgm:cxn modelId="{C89108EE-6C0D-4298-9775-CBE0B870A0C3}" type="presParOf" srcId="{6ABAD74A-8EFC-456B-94B1-CDE66282A1EA}" destId="{CB382646-84F3-48F1-9C87-ACD70260F74E}" srcOrd="8" destOrd="0" presId="urn:microsoft.com/office/officeart/2008/layout/LinedList"/>
    <dgm:cxn modelId="{718A50B8-A12E-4457-BF13-AED24C5B2685}" type="presParOf" srcId="{6ABAD74A-8EFC-456B-94B1-CDE66282A1EA}" destId="{509DE440-B49D-4081-8383-2B459FCD0FD1}" srcOrd="9" destOrd="0" presId="urn:microsoft.com/office/officeart/2008/layout/LinedList"/>
    <dgm:cxn modelId="{FCD045D9-FE8B-413E-856D-96FBB8FEF6DE}" type="presParOf" srcId="{6ABAD74A-8EFC-456B-94B1-CDE66282A1EA}" destId="{D1533F31-FA4F-455B-B0E7-2D71B2B60CF6}" srcOrd="10" destOrd="0" presId="urn:microsoft.com/office/officeart/2008/layout/LinedList"/>
    <dgm:cxn modelId="{A1B543A8-338C-403D-A494-40ECB180EBE8}" type="presParOf" srcId="{D1533F31-FA4F-455B-B0E7-2D71B2B60CF6}" destId="{E69B9FDC-D285-4691-821E-25F558FE9A44}" srcOrd="0" destOrd="0" presId="urn:microsoft.com/office/officeart/2008/layout/LinedList"/>
    <dgm:cxn modelId="{581781C1-6895-4B52-9AEB-FD7B096C004B}" type="presParOf" srcId="{D1533F31-FA4F-455B-B0E7-2D71B2B60CF6}" destId="{0138AE22-7D92-46DF-9049-6E589B333D6E}" srcOrd="1" destOrd="0" presId="urn:microsoft.com/office/officeart/2008/layout/LinedList"/>
    <dgm:cxn modelId="{B0708AD5-4B6E-4AD2-9494-67F215144077}" type="presParOf" srcId="{D1533F31-FA4F-455B-B0E7-2D71B2B60CF6}" destId="{EF692173-18E9-40E3-879F-E53EB6AC0119}" srcOrd="2" destOrd="0" presId="urn:microsoft.com/office/officeart/2008/layout/LinedList"/>
    <dgm:cxn modelId="{CC1178AD-0CC7-4D4E-9F96-15D7BA5053D6}" type="presParOf" srcId="{6ABAD74A-8EFC-456B-94B1-CDE66282A1EA}" destId="{A367177F-C028-4B43-9828-5DFBFD47A74C}" srcOrd="11" destOrd="0" presId="urn:microsoft.com/office/officeart/2008/layout/LinedList"/>
    <dgm:cxn modelId="{701FBC80-A5B7-4CC1-AD4B-B565E9B9BADC}" type="presParOf" srcId="{6ABAD74A-8EFC-456B-94B1-CDE66282A1EA}" destId="{34EBB6A6-DE6C-496D-89B2-20BCF875F03B}"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B3CCC9-B770-4CA5-B36C-35B35F40EF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F424D8E-799B-407E-BF21-82EC1D6846F0}">
      <dgm:prSet phldrT="[Text]"/>
      <dgm:spPr/>
      <dgm:t>
        <a:bodyPr/>
        <a:lstStyle/>
        <a:p>
          <a:r>
            <a:rPr lang="en-US" b="1">
              <a:latin typeface="Futura Bk" panose="020B0502020204020303"/>
            </a:rPr>
            <a:t>Service Level:</a:t>
          </a:r>
        </a:p>
      </dgm:t>
    </dgm:pt>
    <dgm:pt modelId="{720D395A-F563-40F2-AA67-A5C0714DF987}" type="parTrans" cxnId="{77FEBA83-07FE-4A84-8497-2E74427AEA48}">
      <dgm:prSet/>
      <dgm:spPr/>
      <dgm:t>
        <a:bodyPr/>
        <a:lstStyle/>
        <a:p>
          <a:endParaRPr lang="en-US"/>
        </a:p>
      </dgm:t>
    </dgm:pt>
    <dgm:pt modelId="{283DBB71-23EE-4059-BBB0-A6A967B19605}" type="sibTrans" cxnId="{77FEBA83-07FE-4A84-8497-2E74427AEA48}">
      <dgm:prSet/>
      <dgm:spPr/>
      <dgm:t>
        <a:bodyPr/>
        <a:lstStyle/>
        <a:p>
          <a:endParaRPr lang="en-US"/>
        </a:p>
      </dgm:t>
    </dgm:pt>
    <dgm:pt modelId="{4358C909-73B8-43AC-B503-46705F39B924}">
      <dgm:prSet phldrT="[Text]"/>
      <dgm:spPr/>
      <dgm:t>
        <a:bodyPr/>
        <a:lstStyle/>
        <a:p>
          <a:r>
            <a:rPr lang="en-US">
              <a:latin typeface="Futura Bk" panose="020B0502020204020303"/>
            </a:rPr>
            <a:t>Contractors will submit and implement a comprehensive, strategic marketing and outreach plan to recruit and retain program participants as well as boost attendance year-around.</a:t>
          </a:r>
        </a:p>
      </dgm:t>
    </dgm:pt>
    <dgm:pt modelId="{8202A8C8-FC85-4FA1-AD48-45293F067FDA}" type="parTrans" cxnId="{7D6ACCEB-F2EE-4806-8F73-7B165817213B}">
      <dgm:prSet/>
      <dgm:spPr/>
      <dgm:t>
        <a:bodyPr/>
        <a:lstStyle/>
        <a:p>
          <a:endParaRPr lang="en-US"/>
        </a:p>
      </dgm:t>
    </dgm:pt>
    <dgm:pt modelId="{4C9B30CA-93BC-49AC-984A-6154B55D3B9C}" type="sibTrans" cxnId="{7D6ACCEB-F2EE-4806-8F73-7B165817213B}">
      <dgm:prSet/>
      <dgm:spPr/>
      <dgm:t>
        <a:bodyPr/>
        <a:lstStyle/>
        <a:p>
          <a:endParaRPr lang="en-US"/>
        </a:p>
      </dgm:t>
    </dgm:pt>
    <dgm:pt modelId="{5EB68463-AB73-4698-B007-7D3CF9F044F8}">
      <dgm:prSet phldrT="[Text]"/>
      <dgm:spPr/>
      <dgm:t>
        <a:bodyPr/>
        <a:lstStyle/>
        <a:p>
          <a:r>
            <a:rPr lang="en-US" b="1">
              <a:latin typeface="Futura Bk" panose="020B0502020204020303"/>
            </a:rPr>
            <a:t>Marketing, Recruitment and Enrollment and Retention :</a:t>
          </a:r>
        </a:p>
      </dgm:t>
    </dgm:pt>
    <dgm:pt modelId="{9DC1C8E6-2EE5-4C04-937B-7C42206504B7}" type="parTrans" cxnId="{B8955DBD-3F00-41C0-BFAB-083BEB07E645}">
      <dgm:prSet/>
      <dgm:spPr/>
      <dgm:t>
        <a:bodyPr/>
        <a:lstStyle/>
        <a:p>
          <a:endParaRPr lang="en-US"/>
        </a:p>
      </dgm:t>
    </dgm:pt>
    <dgm:pt modelId="{308957C4-BD5A-4E6E-968F-F588868F89CB}" type="sibTrans" cxnId="{B8955DBD-3F00-41C0-BFAB-083BEB07E645}">
      <dgm:prSet/>
      <dgm:spPr/>
      <dgm:t>
        <a:bodyPr/>
        <a:lstStyle/>
        <a:p>
          <a:endParaRPr lang="en-US"/>
        </a:p>
      </dgm:t>
    </dgm:pt>
    <dgm:pt modelId="{F63F8FC8-194C-43C1-ADA0-DB621ECE0CFD}">
      <dgm:prSet phldrT="[Text]"/>
      <dgm:spPr/>
      <dgm:t>
        <a:bodyPr/>
        <a:lstStyle/>
        <a:p>
          <a:r>
            <a:rPr lang="en-US">
              <a:latin typeface="Futura Bk" panose="020B0502020204020303"/>
            </a:rPr>
            <a:t>Contractors would identify, quantify and note the frequency of the activities proposed and the number of participants to served based on the funding allocation. </a:t>
          </a:r>
        </a:p>
      </dgm:t>
    </dgm:pt>
    <dgm:pt modelId="{F8695DED-6B5C-4E4D-B465-EB0D4527B0D3}" type="parTrans" cxnId="{F8E32A93-E3FB-464C-8193-ADCA00772AD7}">
      <dgm:prSet/>
      <dgm:spPr/>
      <dgm:t>
        <a:bodyPr/>
        <a:lstStyle/>
        <a:p>
          <a:endParaRPr lang="en-US"/>
        </a:p>
      </dgm:t>
    </dgm:pt>
    <dgm:pt modelId="{BF156EA6-C787-4D2E-9F12-1CA3C22BA8C0}" type="sibTrans" cxnId="{F8E32A93-E3FB-464C-8193-ADCA00772AD7}">
      <dgm:prSet/>
      <dgm:spPr/>
      <dgm:t>
        <a:bodyPr/>
        <a:lstStyle/>
        <a:p>
          <a:endParaRPr lang="en-US"/>
        </a:p>
      </dgm:t>
    </dgm:pt>
    <dgm:pt modelId="{3FABD906-1596-402A-9748-E440767B6DFC}">
      <dgm:prSet phldrT="[Text]"/>
      <dgm:spPr/>
      <dgm:t>
        <a:bodyPr/>
        <a:lstStyle/>
        <a:p>
          <a:r>
            <a:rPr lang="en-US">
              <a:latin typeface="Futura Bk" panose="020B0502020204020303"/>
            </a:rPr>
            <a:t>Marketing and outreach strategy must comprise of multiple communication outlets and messaging strategies. </a:t>
          </a:r>
        </a:p>
      </dgm:t>
    </dgm:pt>
    <dgm:pt modelId="{871EA452-BA9E-40A2-84D1-E6F038BF29A4}" type="parTrans" cxnId="{C0D82CFA-F29F-4389-A306-776010408C26}">
      <dgm:prSet/>
      <dgm:spPr/>
      <dgm:t>
        <a:bodyPr/>
        <a:lstStyle/>
        <a:p>
          <a:endParaRPr lang="en-US"/>
        </a:p>
      </dgm:t>
    </dgm:pt>
    <dgm:pt modelId="{F6E8E546-9AFA-4A50-93C0-4864DA00C921}" type="sibTrans" cxnId="{C0D82CFA-F29F-4389-A306-776010408C26}">
      <dgm:prSet/>
      <dgm:spPr/>
      <dgm:t>
        <a:bodyPr/>
        <a:lstStyle/>
        <a:p>
          <a:endParaRPr lang="en-US"/>
        </a:p>
      </dgm:t>
    </dgm:pt>
    <dgm:pt modelId="{CEB8B931-2AF3-40FA-9985-CFA4F7B8C3C5}">
      <dgm:prSet phldrT="[Text]"/>
      <dgm:spPr/>
      <dgm:t>
        <a:bodyPr/>
        <a:lstStyle/>
        <a:p>
          <a:r>
            <a:rPr lang="en-US">
              <a:latin typeface="Futura Bk" panose="020B0502020204020303"/>
            </a:rPr>
            <a:t>Choice of communication outlets and messaging strategies should be tailored as appropriate to program’s target demographics. </a:t>
          </a:r>
        </a:p>
      </dgm:t>
    </dgm:pt>
    <dgm:pt modelId="{26BDC5B7-242F-44D3-9A99-E96C5504A104}" type="parTrans" cxnId="{72882978-89EC-4C98-86C8-5F089D03218E}">
      <dgm:prSet/>
      <dgm:spPr/>
      <dgm:t>
        <a:bodyPr/>
        <a:lstStyle/>
        <a:p>
          <a:endParaRPr lang="en-US"/>
        </a:p>
      </dgm:t>
    </dgm:pt>
    <dgm:pt modelId="{C7AE270A-6745-43B0-A438-2A63E986C8BD}" type="sibTrans" cxnId="{72882978-89EC-4C98-86C8-5F089D03218E}">
      <dgm:prSet/>
      <dgm:spPr/>
      <dgm:t>
        <a:bodyPr/>
        <a:lstStyle/>
        <a:p>
          <a:endParaRPr lang="en-US"/>
        </a:p>
      </dgm:t>
    </dgm:pt>
    <dgm:pt modelId="{22D3BE58-3A74-4E11-8C7A-CF5E449C0915}">
      <dgm:prSet phldrT="[Text]"/>
      <dgm:spPr/>
      <dgm:t>
        <a:bodyPr/>
        <a:lstStyle/>
        <a:p>
          <a:endParaRPr lang="en-US">
            <a:latin typeface="Futura Bk" panose="020B0502020204020303"/>
          </a:endParaRPr>
        </a:p>
      </dgm:t>
    </dgm:pt>
    <dgm:pt modelId="{76B023CA-D2A4-488D-A60B-98C897180AE0}" type="parTrans" cxnId="{D62C457A-763A-4AF6-9C2C-FC8274861835}">
      <dgm:prSet/>
      <dgm:spPr/>
      <dgm:t>
        <a:bodyPr/>
        <a:lstStyle/>
        <a:p>
          <a:endParaRPr lang="en-US"/>
        </a:p>
      </dgm:t>
    </dgm:pt>
    <dgm:pt modelId="{9A4093BC-8870-4B87-B13F-D4A1FD6AE405}" type="sibTrans" cxnId="{D62C457A-763A-4AF6-9C2C-FC8274861835}">
      <dgm:prSet/>
      <dgm:spPr/>
      <dgm:t>
        <a:bodyPr/>
        <a:lstStyle/>
        <a:p>
          <a:endParaRPr lang="en-US"/>
        </a:p>
      </dgm:t>
    </dgm:pt>
    <dgm:pt modelId="{CF8FF18B-1E41-4DC3-9BE8-A01D65115070}">
      <dgm:prSet phldrT="[Text]"/>
      <dgm:spPr/>
      <dgm:t>
        <a:bodyPr/>
        <a:lstStyle/>
        <a:p>
          <a:endParaRPr lang="en-US">
            <a:latin typeface="Futura Bk" panose="020B0502020204020303"/>
          </a:endParaRPr>
        </a:p>
      </dgm:t>
    </dgm:pt>
    <dgm:pt modelId="{4BFDE752-36D8-4D20-8007-68082935138D}" type="parTrans" cxnId="{57C4BAF6-1379-4D4A-8201-5F178A3C4EE9}">
      <dgm:prSet/>
      <dgm:spPr/>
      <dgm:t>
        <a:bodyPr/>
        <a:lstStyle/>
        <a:p>
          <a:endParaRPr lang="en-US"/>
        </a:p>
      </dgm:t>
    </dgm:pt>
    <dgm:pt modelId="{A370398D-DA7C-4E2E-A61F-AA61EEC4565B}" type="sibTrans" cxnId="{57C4BAF6-1379-4D4A-8201-5F178A3C4EE9}">
      <dgm:prSet/>
      <dgm:spPr/>
      <dgm:t>
        <a:bodyPr/>
        <a:lstStyle/>
        <a:p>
          <a:endParaRPr lang="en-US"/>
        </a:p>
      </dgm:t>
    </dgm:pt>
    <dgm:pt modelId="{C277A0C0-7B3B-4254-919B-A95C3C693FCA}" type="pres">
      <dgm:prSet presAssocID="{60B3CCC9-B770-4CA5-B36C-35B35F40EF99}" presName="linear" presStyleCnt="0">
        <dgm:presLayoutVars>
          <dgm:dir/>
          <dgm:animLvl val="lvl"/>
          <dgm:resizeHandles val="exact"/>
        </dgm:presLayoutVars>
      </dgm:prSet>
      <dgm:spPr/>
    </dgm:pt>
    <dgm:pt modelId="{930AF1D1-F58D-40A0-B79D-8EA372359943}" type="pres">
      <dgm:prSet presAssocID="{8F424D8E-799B-407E-BF21-82EC1D6846F0}" presName="parentLin" presStyleCnt="0"/>
      <dgm:spPr/>
    </dgm:pt>
    <dgm:pt modelId="{BEA943D6-F08F-49A6-9031-4D8AD7AB0ECC}" type="pres">
      <dgm:prSet presAssocID="{8F424D8E-799B-407E-BF21-82EC1D6846F0}" presName="parentLeftMargin" presStyleLbl="node1" presStyleIdx="0" presStyleCnt="2"/>
      <dgm:spPr/>
    </dgm:pt>
    <dgm:pt modelId="{1DDBBE25-363A-4435-98DC-67AACBC70968}" type="pres">
      <dgm:prSet presAssocID="{8F424D8E-799B-407E-BF21-82EC1D6846F0}" presName="parentText" presStyleLbl="node1" presStyleIdx="0" presStyleCnt="2">
        <dgm:presLayoutVars>
          <dgm:chMax val="0"/>
          <dgm:bulletEnabled val="1"/>
        </dgm:presLayoutVars>
      </dgm:prSet>
      <dgm:spPr/>
    </dgm:pt>
    <dgm:pt modelId="{19C921C7-43FD-41ED-A957-925795DD8A21}" type="pres">
      <dgm:prSet presAssocID="{8F424D8E-799B-407E-BF21-82EC1D6846F0}" presName="negativeSpace" presStyleCnt="0"/>
      <dgm:spPr/>
    </dgm:pt>
    <dgm:pt modelId="{E0C9109B-7835-43E3-A1FB-9D536D54318E}" type="pres">
      <dgm:prSet presAssocID="{8F424D8E-799B-407E-BF21-82EC1D6846F0}" presName="childText" presStyleLbl="conFgAcc1" presStyleIdx="0" presStyleCnt="2">
        <dgm:presLayoutVars>
          <dgm:bulletEnabled val="1"/>
        </dgm:presLayoutVars>
      </dgm:prSet>
      <dgm:spPr/>
    </dgm:pt>
    <dgm:pt modelId="{125F8FCE-7234-4F73-B748-C453F8CF15DD}" type="pres">
      <dgm:prSet presAssocID="{283DBB71-23EE-4059-BBB0-A6A967B19605}" presName="spaceBetweenRectangles" presStyleCnt="0"/>
      <dgm:spPr/>
    </dgm:pt>
    <dgm:pt modelId="{0C2414C1-087E-4389-8CD8-D408C835A535}" type="pres">
      <dgm:prSet presAssocID="{5EB68463-AB73-4698-B007-7D3CF9F044F8}" presName="parentLin" presStyleCnt="0"/>
      <dgm:spPr/>
    </dgm:pt>
    <dgm:pt modelId="{9479A8B9-430D-4A28-8531-B6F5155FB5AB}" type="pres">
      <dgm:prSet presAssocID="{5EB68463-AB73-4698-B007-7D3CF9F044F8}" presName="parentLeftMargin" presStyleLbl="node1" presStyleIdx="0" presStyleCnt="2"/>
      <dgm:spPr/>
    </dgm:pt>
    <dgm:pt modelId="{2F26A634-61BD-4CED-91D8-E188289F9C07}" type="pres">
      <dgm:prSet presAssocID="{5EB68463-AB73-4698-B007-7D3CF9F044F8}" presName="parentText" presStyleLbl="node1" presStyleIdx="1" presStyleCnt="2">
        <dgm:presLayoutVars>
          <dgm:chMax val="0"/>
          <dgm:bulletEnabled val="1"/>
        </dgm:presLayoutVars>
      </dgm:prSet>
      <dgm:spPr/>
    </dgm:pt>
    <dgm:pt modelId="{ED8ADD9D-E5F1-4611-8628-7BA23BCB391C}" type="pres">
      <dgm:prSet presAssocID="{5EB68463-AB73-4698-B007-7D3CF9F044F8}" presName="negativeSpace" presStyleCnt="0"/>
      <dgm:spPr/>
    </dgm:pt>
    <dgm:pt modelId="{2DE9E7B1-E049-40A9-A111-EDB208FB7AA0}" type="pres">
      <dgm:prSet presAssocID="{5EB68463-AB73-4698-B007-7D3CF9F044F8}" presName="childText" presStyleLbl="conFgAcc1" presStyleIdx="1" presStyleCnt="2">
        <dgm:presLayoutVars>
          <dgm:bulletEnabled val="1"/>
        </dgm:presLayoutVars>
      </dgm:prSet>
      <dgm:spPr/>
    </dgm:pt>
  </dgm:ptLst>
  <dgm:cxnLst>
    <dgm:cxn modelId="{9381F810-FBB1-4305-A7DA-A883B83D8049}" type="presOf" srcId="{8F424D8E-799B-407E-BF21-82EC1D6846F0}" destId="{1DDBBE25-363A-4435-98DC-67AACBC70968}" srcOrd="1" destOrd="0" presId="urn:microsoft.com/office/officeart/2005/8/layout/list1"/>
    <dgm:cxn modelId="{91384812-CE45-442E-AC03-57180B7A3558}" type="presOf" srcId="{F63F8FC8-194C-43C1-ADA0-DB621ECE0CFD}" destId="{E0C9109B-7835-43E3-A1FB-9D536D54318E}" srcOrd="0" destOrd="0" presId="urn:microsoft.com/office/officeart/2005/8/layout/list1"/>
    <dgm:cxn modelId="{641B3426-632D-46FD-A7B4-9C4C57BBD2F2}" type="presOf" srcId="{4358C909-73B8-43AC-B503-46705F39B924}" destId="{2DE9E7B1-E049-40A9-A111-EDB208FB7AA0}" srcOrd="0" destOrd="0" presId="urn:microsoft.com/office/officeart/2005/8/layout/list1"/>
    <dgm:cxn modelId="{5483D434-4E57-4A03-A505-049F138B0AF6}" type="presOf" srcId="{CF8FF18B-1E41-4DC3-9BE8-A01D65115070}" destId="{2DE9E7B1-E049-40A9-A111-EDB208FB7AA0}" srcOrd="0" destOrd="3" presId="urn:microsoft.com/office/officeart/2005/8/layout/list1"/>
    <dgm:cxn modelId="{BCD14F3D-6F53-4B0E-8EB7-FCE84CABEE3E}" type="presOf" srcId="{22D3BE58-3A74-4E11-8C7A-CF5E449C0915}" destId="{2DE9E7B1-E049-40A9-A111-EDB208FB7AA0}" srcOrd="0" destOrd="1" presId="urn:microsoft.com/office/officeart/2005/8/layout/list1"/>
    <dgm:cxn modelId="{BB5C2577-68A5-4408-8273-2C0BEB63714D}" type="presOf" srcId="{8F424D8E-799B-407E-BF21-82EC1D6846F0}" destId="{BEA943D6-F08F-49A6-9031-4D8AD7AB0ECC}" srcOrd="0" destOrd="0" presId="urn:microsoft.com/office/officeart/2005/8/layout/list1"/>
    <dgm:cxn modelId="{72882978-89EC-4C98-86C8-5F089D03218E}" srcId="{5EB68463-AB73-4698-B007-7D3CF9F044F8}" destId="{CEB8B931-2AF3-40FA-9985-CFA4F7B8C3C5}" srcOrd="4" destOrd="0" parTransId="{26BDC5B7-242F-44D3-9A99-E96C5504A104}" sibTransId="{C7AE270A-6745-43B0-A438-2A63E986C8BD}"/>
    <dgm:cxn modelId="{F2911F5A-390D-4F8E-A780-262F6540B3EC}" type="presOf" srcId="{60B3CCC9-B770-4CA5-B36C-35B35F40EF99}" destId="{C277A0C0-7B3B-4254-919B-A95C3C693FCA}" srcOrd="0" destOrd="0" presId="urn:microsoft.com/office/officeart/2005/8/layout/list1"/>
    <dgm:cxn modelId="{D62C457A-763A-4AF6-9C2C-FC8274861835}" srcId="{5EB68463-AB73-4698-B007-7D3CF9F044F8}" destId="{22D3BE58-3A74-4E11-8C7A-CF5E449C0915}" srcOrd="1" destOrd="0" parTransId="{76B023CA-D2A4-488D-A60B-98C897180AE0}" sibTransId="{9A4093BC-8870-4B87-B13F-D4A1FD6AE405}"/>
    <dgm:cxn modelId="{77FEBA83-07FE-4A84-8497-2E74427AEA48}" srcId="{60B3CCC9-B770-4CA5-B36C-35B35F40EF99}" destId="{8F424D8E-799B-407E-BF21-82EC1D6846F0}" srcOrd="0" destOrd="0" parTransId="{720D395A-F563-40F2-AA67-A5C0714DF987}" sibTransId="{283DBB71-23EE-4059-BBB0-A6A967B19605}"/>
    <dgm:cxn modelId="{F41E6F92-D607-4182-96F4-110816B4FB7A}" type="presOf" srcId="{5EB68463-AB73-4698-B007-7D3CF9F044F8}" destId="{2F26A634-61BD-4CED-91D8-E188289F9C07}" srcOrd="1" destOrd="0" presId="urn:microsoft.com/office/officeart/2005/8/layout/list1"/>
    <dgm:cxn modelId="{F8E32A93-E3FB-464C-8193-ADCA00772AD7}" srcId="{8F424D8E-799B-407E-BF21-82EC1D6846F0}" destId="{F63F8FC8-194C-43C1-ADA0-DB621ECE0CFD}" srcOrd="0" destOrd="0" parTransId="{F8695DED-6B5C-4E4D-B465-EB0D4527B0D3}" sibTransId="{BF156EA6-C787-4D2E-9F12-1CA3C22BA8C0}"/>
    <dgm:cxn modelId="{4D5BD39F-5608-43A2-A7A1-8E78E6E854C2}" type="presOf" srcId="{CEB8B931-2AF3-40FA-9985-CFA4F7B8C3C5}" destId="{2DE9E7B1-E049-40A9-A111-EDB208FB7AA0}" srcOrd="0" destOrd="4" presId="urn:microsoft.com/office/officeart/2005/8/layout/list1"/>
    <dgm:cxn modelId="{5DBCC5B5-A359-40ED-81FC-C1A87FAC24F4}" type="presOf" srcId="{3FABD906-1596-402A-9748-E440767B6DFC}" destId="{2DE9E7B1-E049-40A9-A111-EDB208FB7AA0}" srcOrd="0" destOrd="2" presId="urn:microsoft.com/office/officeart/2005/8/layout/list1"/>
    <dgm:cxn modelId="{B8955DBD-3F00-41C0-BFAB-083BEB07E645}" srcId="{60B3CCC9-B770-4CA5-B36C-35B35F40EF99}" destId="{5EB68463-AB73-4698-B007-7D3CF9F044F8}" srcOrd="1" destOrd="0" parTransId="{9DC1C8E6-2EE5-4C04-937B-7C42206504B7}" sibTransId="{308957C4-BD5A-4E6E-968F-F588868F89CB}"/>
    <dgm:cxn modelId="{7D6ACCEB-F2EE-4806-8F73-7B165817213B}" srcId="{5EB68463-AB73-4698-B007-7D3CF9F044F8}" destId="{4358C909-73B8-43AC-B503-46705F39B924}" srcOrd="0" destOrd="0" parTransId="{8202A8C8-FC85-4FA1-AD48-45293F067FDA}" sibTransId="{4C9B30CA-93BC-49AC-984A-6154B55D3B9C}"/>
    <dgm:cxn modelId="{57C4BAF6-1379-4D4A-8201-5F178A3C4EE9}" srcId="{5EB68463-AB73-4698-B007-7D3CF9F044F8}" destId="{CF8FF18B-1E41-4DC3-9BE8-A01D65115070}" srcOrd="3" destOrd="0" parTransId="{4BFDE752-36D8-4D20-8007-68082935138D}" sibTransId="{A370398D-DA7C-4E2E-A61F-AA61EEC4565B}"/>
    <dgm:cxn modelId="{BF42CBF9-801D-4D48-932A-5B0C27748ED6}" type="presOf" srcId="{5EB68463-AB73-4698-B007-7D3CF9F044F8}" destId="{9479A8B9-430D-4A28-8531-B6F5155FB5AB}" srcOrd="0" destOrd="0" presId="urn:microsoft.com/office/officeart/2005/8/layout/list1"/>
    <dgm:cxn modelId="{C0D82CFA-F29F-4389-A306-776010408C26}" srcId="{5EB68463-AB73-4698-B007-7D3CF9F044F8}" destId="{3FABD906-1596-402A-9748-E440767B6DFC}" srcOrd="2" destOrd="0" parTransId="{871EA452-BA9E-40A2-84D1-E6F038BF29A4}" sibTransId="{F6E8E546-9AFA-4A50-93C0-4864DA00C921}"/>
    <dgm:cxn modelId="{9EF955C8-009F-421D-BF61-EC0DBC6FE4F4}" type="presParOf" srcId="{C277A0C0-7B3B-4254-919B-A95C3C693FCA}" destId="{930AF1D1-F58D-40A0-B79D-8EA372359943}" srcOrd="0" destOrd="0" presId="urn:microsoft.com/office/officeart/2005/8/layout/list1"/>
    <dgm:cxn modelId="{EF6A3F79-0161-4B57-93AE-EBEC33A74D11}" type="presParOf" srcId="{930AF1D1-F58D-40A0-B79D-8EA372359943}" destId="{BEA943D6-F08F-49A6-9031-4D8AD7AB0ECC}" srcOrd="0" destOrd="0" presId="urn:microsoft.com/office/officeart/2005/8/layout/list1"/>
    <dgm:cxn modelId="{39841987-A0C2-4352-BFE2-647661F4E303}" type="presParOf" srcId="{930AF1D1-F58D-40A0-B79D-8EA372359943}" destId="{1DDBBE25-363A-4435-98DC-67AACBC70968}" srcOrd="1" destOrd="0" presId="urn:microsoft.com/office/officeart/2005/8/layout/list1"/>
    <dgm:cxn modelId="{FCAFCD07-A713-4B7E-8DD5-AFF4C2F50E52}" type="presParOf" srcId="{C277A0C0-7B3B-4254-919B-A95C3C693FCA}" destId="{19C921C7-43FD-41ED-A957-925795DD8A21}" srcOrd="1" destOrd="0" presId="urn:microsoft.com/office/officeart/2005/8/layout/list1"/>
    <dgm:cxn modelId="{E5D68C22-5C74-407D-94F7-E5CE500B9073}" type="presParOf" srcId="{C277A0C0-7B3B-4254-919B-A95C3C693FCA}" destId="{E0C9109B-7835-43E3-A1FB-9D536D54318E}" srcOrd="2" destOrd="0" presId="urn:microsoft.com/office/officeart/2005/8/layout/list1"/>
    <dgm:cxn modelId="{C53307F2-FBB8-4EC4-B516-44677ECB5981}" type="presParOf" srcId="{C277A0C0-7B3B-4254-919B-A95C3C693FCA}" destId="{125F8FCE-7234-4F73-B748-C453F8CF15DD}" srcOrd="3" destOrd="0" presId="urn:microsoft.com/office/officeart/2005/8/layout/list1"/>
    <dgm:cxn modelId="{2A2FDD3A-D4FD-4356-8795-AAA9CEB24C90}" type="presParOf" srcId="{C277A0C0-7B3B-4254-919B-A95C3C693FCA}" destId="{0C2414C1-087E-4389-8CD8-D408C835A535}" srcOrd="4" destOrd="0" presId="urn:microsoft.com/office/officeart/2005/8/layout/list1"/>
    <dgm:cxn modelId="{18C364C3-2619-42E4-A5C2-CA0D410651E9}" type="presParOf" srcId="{0C2414C1-087E-4389-8CD8-D408C835A535}" destId="{9479A8B9-430D-4A28-8531-B6F5155FB5AB}" srcOrd="0" destOrd="0" presId="urn:microsoft.com/office/officeart/2005/8/layout/list1"/>
    <dgm:cxn modelId="{DAAE39AB-782D-4487-A0EB-7D7D66977980}" type="presParOf" srcId="{0C2414C1-087E-4389-8CD8-D408C835A535}" destId="{2F26A634-61BD-4CED-91D8-E188289F9C07}" srcOrd="1" destOrd="0" presId="urn:microsoft.com/office/officeart/2005/8/layout/list1"/>
    <dgm:cxn modelId="{8E066122-9272-4D20-ABB7-71E6D867E4E7}" type="presParOf" srcId="{C277A0C0-7B3B-4254-919B-A95C3C693FCA}" destId="{ED8ADD9D-E5F1-4611-8628-7BA23BCB391C}" srcOrd="5" destOrd="0" presId="urn:microsoft.com/office/officeart/2005/8/layout/list1"/>
    <dgm:cxn modelId="{6D711CF2-CC57-4AB3-8A84-139EE10DCBC7}" type="presParOf" srcId="{C277A0C0-7B3B-4254-919B-A95C3C693FCA}" destId="{2DE9E7B1-E049-40A9-A111-EDB208FB7AA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E956D6-2B3D-4DD9-B1DA-A42219467C2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7277145-E02A-455B-B93D-24130B4E3F85}">
      <dgm:prSet phldrT="[Text]" custT="1"/>
      <dgm:spPr/>
      <dgm:t>
        <a:bodyPr/>
        <a:lstStyle/>
        <a:p>
          <a:r>
            <a:rPr lang="en-US" sz="1050" b="1">
              <a:latin typeface="Futura Bk" panose="020B0502020204020303"/>
            </a:rPr>
            <a:t>Outcomes:</a:t>
          </a:r>
        </a:p>
      </dgm:t>
    </dgm:pt>
    <dgm:pt modelId="{09B6570B-76A1-4ABA-A7A1-40EA98E64D74}" type="parTrans" cxnId="{F9950D01-DD1D-459D-88AD-93DB4B86E1BA}">
      <dgm:prSet/>
      <dgm:spPr/>
      <dgm:t>
        <a:bodyPr/>
        <a:lstStyle/>
        <a:p>
          <a:endParaRPr lang="en-US"/>
        </a:p>
      </dgm:t>
    </dgm:pt>
    <dgm:pt modelId="{FB57616E-F1B4-4217-B620-63E483C673BC}" type="sibTrans" cxnId="{F9950D01-DD1D-459D-88AD-93DB4B86E1BA}">
      <dgm:prSet/>
      <dgm:spPr/>
      <dgm:t>
        <a:bodyPr/>
        <a:lstStyle/>
        <a:p>
          <a:endParaRPr lang="en-US"/>
        </a:p>
      </dgm:t>
    </dgm:pt>
    <dgm:pt modelId="{972B80F3-F383-4554-BB7B-0C4665A264C0}">
      <dgm:prSet phldrT="[Text]" custT="1"/>
      <dgm:spPr/>
      <dgm:t>
        <a:bodyPr/>
        <a:lstStyle/>
        <a:p>
          <a:r>
            <a:rPr lang="en-US" sz="1050">
              <a:latin typeface="Futura Bk" panose="020B0502020204020303"/>
            </a:rPr>
            <a:t>Upon completion of a capacity building intervention, the vendor would use appropriate tools to assess the impact of the intervention and the extent to which outcomes specified in the work plan were achieved. </a:t>
          </a:r>
        </a:p>
      </dgm:t>
    </dgm:pt>
    <dgm:pt modelId="{5886D09F-FA5D-49CA-BD52-DA93D1A030C4}" type="parTrans" cxnId="{87CBB0EF-5891-48E7-AD47-CFA84A61BD6E}">
      <dgm:prSet/>
      <dgm:spPr/>
      <dgm:t>
        <a:bodyPr/>
        <a:lstStyle/>
        <a:p>
          <a:endParaRPr lang="en-US"/>
        </a:p>
      </dgm:t>
    </dgm:pt>
    <dgm:pt modelId="{DD2349A7-272B-4E24-8A9D-194FF6751D89}" type="sibTrans" cxnId="{87CBB0EF-5891-48E7-AD47-CFA84A61BD6E}">
      <dgm:prSet/>
      <dgm:spPr/>
      <dgm:t>
        <a:bodyPr/>
        <a:lstStyle/>
        <a:p>
          <a:endParaRPr lang="en-US"/>
        </a:p>
      </dgm:t>
    </dgm:pt>
    <dgm:pt modelId="{E4DA6D7B-20C7-4423-8EF3-781B447ABED2}">
      <dgm:prSet phldrT="[Text]" custT="1"/>
      <dgm:spPr/>
      <dgm:t>
        <a:bodyPr/>
        <a:lstStyle/>
        <a:p>
          <a:r>
            <a:rPr lang="en-US" sz="1050" b="1">
              <a:latin typeface="Futura Bk" panose="020B0502020204020303"/>
            </a:rPr>
            <a:t> Reporting:</a:t>
          </a:r>
        </a:p>
      </dgm:t>
    </dgm:pt>
    <dgm:pt modelId="{F38AD2F8-E6EB-469A-BCB1-76714C0C5815}" type="parTrans" cxnId="{16E9EB48-6B79-4F90-B0DB-F204FD60040C}">
      <dgm:prSet/>
      <dgm:spPr/>
      <dgm:t>
        <a:bodyPr/>
        <a:lstStyle/>
        <a:p>
          <a:endParaRPr lang="en-US"/>
        </a:p>
      </dgm:t>
    </dgm:pt>
    <dgm:pt modelId="{DBCF36DB-0676-40AC-8916-DA8ACE7BC9C7}" type="sibTrans" cxnId="{16E9EB48-6B79-4F90-B0DB-F204FD60040C}">
      <dgm:prSet/>
      <dgm:spPr/>
      <dgm:t>
        <a:bodyPr/>
        <a:lstStyle/>
        <a:p>
          <a:endParaRPr lang="en-US"/>
        </a:p>
      </dgm:t>
    </dgm:pt>
    <dgm:pt modelId="{B7EAE2CD-05F6-4444-B334-FD3A08F35B2C}">
      <dgm:prSet phldrT="[Text]" custT="1"/>
      <dgm:spPr/>
      <dgm:t>
        <a:bodyPr/>
        <a:lstStyle/>
        <a:p>
          <a:r>
            <a:rPr lang="en-US" sz="1050" b="0">
              <a:latin typeface="Futura Bk" panose="020B0502020204020303"/>
            </a:rPr>
            <a:t>Accurate program and participant data must be entered on a timely basis into system as assigned by DYCD:</a:t>
          </a:r>
        </a:p>
      </dgm:t>
    </dgm:pt>
    <dgm:pt modelId="{7C48E261-9650-4141-BB3B-A2E7BA7A5E42}" type="parTrans" cxnId="{3EC81514-5ACD-4FBF-B4AC-4DF6212F06EB}">
      <dgm:prSet/>
      <dgm:spPr/>
      <dgm:t>
        <a:bodyPr/>
        <a:lstStyle/>
        <a:p>
          <a:endParaRPr lang="en-US"/>
        </a:p>
      </dgm:t>
    </dgm:pt>
    <dgm:pt modelId="{42279430-9093-4F7E-BA4E-04E8A8941509}" type="sibTrans" cxnId="{3EC81514-5ACD-4FBF-B4AC-4DF6212F06EB}">
      <dgm:prSet/>
      <dgm:spPr/>
      <dgm:t>
        <a:bodyPr/>
        <a:lstStyle/>
        <a:p>
          <a:endParaRPr lang="en-US"/>
        </a:p>
      </dgm:t>
    </dgm:pt>
    <dgm:pt modelId="{83957E8B-1C52-4F7D-8D9F-EE31029AAF16}">
      <dgm:prSet phldrT="[Text]" custT="1"/>
      <dgm:spPr/>
      <dgm:t>
        <a:bodyPr/>
        <a:lstStyle/>
        <a:p>
          <a:pPr>
            <a:buFont typeface="Wingdings" panose="05000000000000000000" pitchFamily="2" charset="2"/>
            <a:buChar char="q"/>
          </a:pPr>
          <a:r>
            <a:rPr lang="en-US" sz="1050">
              <a:latin typeface="Futura Bk" panose="020B0502020204020303"/>
            </a:rPr>
            <a:t>The vendor would prepare a </a:t>
          </a:r>
          <a:r>
            <a:rPr lang="en-US" sz="1050" u="sng">
              <a:latin typeface="Futura Bk" panose="020B0502020204020303"/>
            </a:rPr>
            <a:t>monthly report </a:t>
          </a:r>
          <a:r>
            <a:rPr lang="en-US" sz="1050">
              <a:latin typeface="Futura Bk" panose="020B0502020204020303"/>
            </a:rPr>
            <a:t>of all activities undertaken for each intervention. The </a:t>
          </a:r>
          <a:r>
            <a:rPr lang="en-US" sz="1050" b="0" u="none">
              <a:latin typeface="Futura Bk" panose="020B0502020204020303"/>
            </a:rPr>
            <a:t>monthly report </a:t>
          </a:r>
          <a:r>
            <a:rPr lang="en-US" sz="1050">
              <a:latin typeface="Futura Bk" panose="020B0502020204020303"/>
            </a:rPr>
            <a:t>would include details such as outcomes achieved and documentation related to assessment, service delivery, and evaluation. </a:t>
          </a:r>
        </a:p>
      </dgm:t>
    </dgm:pt>
    <dgm:pt modelId="{12695467-52F2-4DCB-9835-595AB0A68EC9}" type="parTrans" cxnId="{EA0D2962-D7C9-4E5A-964C-54A803CC73F9}">
      <dgm:prSet/>
      <dgm:spPr/>
      <dgm:t>
        <a:bodyPr/>
        <a:lstStyle/>
        <a:p>
          <a:endParaRPr lang="en-US"/>
        </a:p>
      </dgm:t>
    </dgm:pt>
    <dgm:pt modelId="{AA8F412E-FDE7-4ED2-B458-99818235BC85}" type="sibTrans" cxnId="{EA0D2962-D7C9-4E5A-964C-54A803CC73F9}">
      <dgm:prSet/>
      <dgm:spPr/>
      <dgm:t>
        <a:bodyPr/>
        <a:lstStyle/>
        <a:p>
          <a:endParaRPr lang="en-US"/>
        </a:p>
      </dgm:t>
    </dgm:pt>
    <dgm:pt modelId="{31AC8173-FE5C-4CAE-9658-F99A87E3D450}">
      <dgm:prSet phldrT="[Text]" custT="1"/>
      <dgm:spPr/>
      <dgm:t>
        <a:bodyPr/>
        <a:lstStyle/>
        <a:p>
          <a:pPr>
            <a:buFont typeface="Wingdings" panose="05000000000000000000" pitchFamily="2" charset="2"/>
            <a:buChar char="q"/>
          </a:pPr>
          <a:r>
            <a:rPr lang="en-US" sz="1050">
              <a:latin typeface="Futura Bk" panose="020B0502020204020303"/>
            </a:rPr>
            <a:t>The vendor would prepare an </a:t>
          </a:r>
          <a:r>
            <a:rPr lang="en-US" sz="1050" u="sng">
              <a:latin typeface="Futura Bk" panose="020B0502020204020303"/>
            </a:rPr>
            <a:t>annual report </a:t>
          </a:r>
          <a:r>
            <a:rPr lang="en-US" sz="1050">
              <a:latin typeface="Futura Bk" panose="020B0502020204020303"/>
            </a:rPr>
            <a:t>with a summary of the services provided, related observations, and recommendations.</a:t>
          </a:r>
        </a:p>
      </dgm:t>
    </dgm:pt>
    <dgm:pt modelId="{3DAE45DB-3EB8-4110-86FC-8E231BE2278A}" type="parTrans" cxnId="{CC925B2E-CAA3-453C-B6EA-6C67065C66BE}">
      <dgm:prSet/>
      <dgm:spPr/>
      <dgm:t>
        <a:bodyPr/>
        <a:lstStyle/>
        <a:p>
          <a:endParaRPr lang="en-US"/>
        </a:p>
      </dgm:t>
    </dgm:pt>
    <dgm:pt modelId="{90454293-782D-4F84-923D-BAA13AF6BF86}" type="sibTrans" cxnId="{CC925B2E-CAA3-453C-B6EA-6C67065C66BE}">
      <dgm:prSet/>
      <dgm:spPr/>
      <dgm:t>
        <a:bodyPr/>
        <a:lstStyle/>
        <a:p>
          <a:endParaRPr lang="en-US"/>
        </a:p>
      </dgm:t>
    </dgm:pt>
    <dgm:pt modelId="{9C9AFCB8-66BB-47BE-8E53-B57E9F8FE634}">
      <dgm:prSet phldrT="[Text]" custT="1"/>
      <dgm:spPr/>
      <dgm:t>
        <a:bodyPr/>
        <a:lstStyle/>
        <a:p>
          <a:pPr>
            <a:buFont typeface="Wingdings" panose="05000000000000000000" pitchFamily="2" charset="2"/>
            <a:buChar char="q"/>
          </a:pPr>
          <a:r>
            <a:rPr lang="en-US" sz="1050">
              <a:latin typeface="Futura Bk" panose="020B0502020204020303"/>
            </a:rPr>
            <a:t> The vendor would be required to administer, maintain, and submit data on cohort and consulting level reflecting participation and outcomes achieved. Such data would be submitted on a quarterly basis in an electronic format to be designated by DYCD. The contractor would also report on registration and attendance. </a:t>
          </a:r>
        </a:p>
      </dgm:t>
    </dgm:pt>
    <dgm:pt modelId="{895949A5-8ACF-435F-9887-4A880CAF04A5}" type="parTrans" cxnId="{F13593A7-FBA7-4EC0-89AD-C84D975C572E}">
      <dgm:prSet/>
      <dgm:spPr/>
      <dgm:t>
        <a:bodyPr/>
        <a:lstStyle/>
        <a:p>
          <a:endParaRPr lang="en-US"/>
        </a:p>
      </dgm:t>
    </dgm:pt>
    <dgm:pt modelId="{C1C8F9F2-3607-4EE7-8D19-11EBF449926F}" type="sibTrans" cxnId="{F13593A7-FBA7-4EC0-89AD-C84D975C572E}">
      <dgm:prSet/>
      <dgm:spPr/>
      <dgm:t>
        <a:bodyPr/>
        <a:lstStyle/>
        <a:p>
          <a:endParaRPr lang="en-US"/>
        </a:p>
      </dgm:t>
    </dgm:pt>
    <dgm:pt modelId="{0F75AA28-8813-461E-AB3C-9A36542C820A}">
      <dgm:prSet phldrT="[Text]" custT="1"/>
      <dgm:spPr/>
      <dgm:t>
        <a:bodyPr/>
        <a:lstStyle/>
        <a:p>
          <a:r>
            <a:rPr lang="en-US" sz="1050" b="1">
              <a:latin typeface="Futura Bk" panose="020B0502020204020303"/>
            </a:rPr>
            <a:t>Evaluation:</a:t>
          </a:r>
        </a:p>
      </dgm:t>
    </dgm:pt>
    <dgm:pt modelId="{CC707F3B-246F-4953-B318-161C2D178634}" type="parTrans" cxnId="{D0471C7B-3E35-4382-A9FA-A39F3C8EF4A6}">
      <dgm:prSet/>
      <dgm:spPr/>
      <dgm:t>
        <a:bodyPr/>
        <a:lstStyle/>
        <a:p>
          <a:endParaRPr lang="en-US"/>
        </a:p>
      </dgm:t>
    </dgm:pt>
    <dgm:pt modelId="{1B23836E-3D5C-481E-AFB2-F30B71EFDC8C}" type="sibTrans" cxnId="{D0471C7B-3E35-4382-A9FA-A39F3C8EF4A6}">
      <dgm:prSet/>
      <dgm:spPr/>
      <dgm:t>
        <a:bodyPr/>
        <a:lstStyle/>
        <a:p>
          <a:endParaRPr lang="en-US"/>
        </a:p>
      </dgm:t>
    </dgm:pt>
    <dgm:pt modelId="{C51D7A10-07A9-4E6A-A513-6D977AF30478}">
      <dgm:prSet phldrT="[Text]" custT="1"/>
      <dgm:spPr/>
      <dgm:t>
        <a:bodyPr/>
        <a:lstStyle/>
        <a:p>
          <a:r>
            <a:rPr lang="en-US" sz="1050">
              <a:latin typeface="Futura Bk" panose="020B0502020204020303"/>
            </a:rPr>
            <a:t>Contractors would cooperate in any evaluation of the program by DYCD or an </a:t>
          </a:r>
          <a:r>
            <a:rPr lang="en-US" sz="1050" b="0">
              <a:latin typeface="Futura Bk" panose="020B0502020204020303"/>
            </a:rPr>
            <a:t>external evaluator.</a:t>
          </a:r>
        </a:p>
      </dgm:t>
    </dgm:pt>
    <dgm:pt modelId="{1AADB05D-A114-4859-874E-243B86DE6685}" type="parTrans" cxnId="{D0E3C263-2275-421B-9F84-D41E0FE97616}">
      <dgm:prSet/>
      <dgm:spPr/>
      <dgm:t>
        <a:bodyPr/>
        <a:lstStyle/>
        <a:p>
          <a:endParaRPr lang="en-US"/>
        </a:p>
      </dgm:t>
    </dgm:pt>
    <dgm:pt modelId="{921AE365-00DA-43BD-8F0A-9B8385E925F4}" type="sibTrans" cxnId="{D0E3C263-2275-421B-9F84-D41E0FE97616}">
      <dgm:prSet/>
      <dgm:spPr/>
      <dgm:t>
        <a:bodyPr/>
        <a:lstStyle/>
        <a:p>
          <a:endParaRPr lang="en-US"/>
        </a:p>
      </dgm:t>
    </dgm:pt>
    <dgm:pt modelId="{82F369FA-5CA1-480F-A6BF-6865ED2CDCD2}">
      <dgm:prSet phldrT="[Text]" custT="1"/>
      <dgm:spPr/>
      <dgm:t>
        <a:bodyPr/>
        <a:lstStyle/>
        <a:p>
          <a:r>
            <a:rPr lang="en-US" sz="1050" b="1">
              <a:latin typeface="Futura Bk" panose="020B0502020204020303"/>
            </a:rPr>
            <a:t> Meetings:</a:t>
          </a:r>
        </a:p>
      </dgm:t>
    </dgm:pt>
    <dgm:pt modelId="{DFD5EE4E-482B-41C8-ACC7-D409B0A5DC7F}" type="parTrans" cxnId="{7EF98096-D9EA-4A0B-9B55-97CFA971F2DC}">
      <dgm:prSet/>
      <dgm:spPr/>
      <dgm:t>
        <a:bodyPr/>
        <a:lstStyle/>
        <a:p>
          <a:endParaRPr lang="en-US"/>
        </a:p>
      </dgm:t>
    </dgm:pt>
    <dgm:pt modelId="{DB6544E3-0291-410F-9F1D-9BD041A4FE16}" type="sibTrans" cxnId="{7EF98096-D9EA-4A0B-9B55-97CFA971F2DC}">
      <dgm:prSet/>
      <dgm:spPr/>
      <dgm:t>
        <a:bodyPr/>
        <a:lstStyle/>
        <a:p>
          <a:endParaRPr lang="en-US"/>
        </a:p>
      </dgm:t>
    </dgm:pt>
    <dgm:pt modelId="{9307838F-9EC6-4F78-83FB-19D6927C6912}">
      <dgm:prSet phldrT="[Text]" custT="1"/>
      <dgm:spPr/>
      <dgm:t>
        <a:bodyPr/>
        <a:lstStyle/>
        <a:p>
          <a:r>
            <a:rPr lang="en-US" sz="1050">
              <a:latin typeface="Futura Bk" panose="020B0502020204020303"/>
            </a:rPr>
            <a:t>Contractors would ensure that designated staff members attend all meetings related to the program that are deemed mandatory by DYCD.</a:t>
          </a:r>
        </a:p>
      </dgm:t>
    </dgm:pt>
    <dgm:pt modelId="{C9B2F5A0-C9BC-46A0-90C6-E6B566D40DFB}" type="parTrans" cxnId="{8DCBBF7D-E322-427F-8F2F-4EB7D8F53544}">
      <dgm:prSet/>
      <dgm:spPr/>
      <dgm:t>
        <a:bodyPr/>
        <a:lstStyle/>
        <a:p>
          <a:endParaRPr lang="en-US"/>
        </a:p>
      </dgm:t>
    </dgm:pt>
    <dgm:pt modelId="{603FA9E8-5773-4AFB-B045-A4AE8B499E6F}" type="sibTrans" cxnId="{8DCBBF7D-E322-427F-8F2F-4EB7D8F53544}">
      <dgm:prSet/>
      <dgm:spPr/>
      <dgm:t>
        <a:bodyPr/>
        <a:lstStyle/>
        <a:p>
          <a:endParaRPr lang="en-US"/>
        </a:p>
      </dgm:t>
    </dgm:pt>
    <dgm:pt modelId="{B4300636-95A3-47ED-A88D-F4A58F7668FF}">
      <dgm:prSet phldrT="[Text]" custT="1"/>
      <dgm:spPr/>
      <dgm:t>
        <a:bodyPr/>
        <a:lstStyle/>
        <a:p>
          <a:pPr>
            <a:buFont typeface="Wingdings" panose="05000000000000000000" pitchFamily="2" charset="2"/>
            <a:buChar char="q"/>
          </a:pPr>
          <a:r>
            <a:rPr lang="en-US" sz="1050">
              <a:latin typeface="Futura Bk" panose="020B0502020204020303"/>
            </a:rPr>
            <a:t>Upon completion of all follow-up services, the vendor would submit a </a:t>
          </a:r>
          <a:r>
            <a:rPr lang="en-US" sz="1050" u="sng">
              <a:latin typeface="Futura Bk" panose="020B0502020204020303"/>
            </a:rPr>
            <a:t>final report </a:t>
          </a:r>
          <a:r>
            <a:rPr lang="en-US" sz="1050">
              <a:latin typeface="Futura Bk" panose="020B0502020204020303"/>
            </a:rPr>
            <a:t>on all capacity building interventions to DYCD. </a:t>
          </a:r>
        </a:p>
      </dgm:t>
    </dgm:pt>
    <dgm:pt modelId="{3C69BEEF-567A-4869-BBBF-8857E27C92EE}" type="parTrans" cxnId="{7A37EF31-70DF-4774-B735-E87436FA06A1}">
      <dgm:prSet/>
      <dgm:spPr/>
      <dgm:t>
        <a:bodyPr/>
        <a:lstStyle/>
        <a:p>
          <a:endParaRPr lang="en-US"/>
        </a:p>
      </dgm:t>
    </dgm:pt>
    <dgm:pt modelId="{3CCD5695-F6AC-473E-A290-CDD72A772341}" type="sibTrans" cxnId="{7A37EF31-70DF-4774-B735-E87436FA06A1}">
      <dgm:prSet/>
      <dgm:spPr/>
      <dgm:t>
        <a:bodyPr/>
        <a:lstStyle/>
        <a:p>
          <a:endParaRPr lang="en-US"/>
        </a:p>
      </dgm:t>
    </dgm:pt>
    <dgm:pt modelId="{156ACF6B-7670-46D9-821D-6084BA5521E7}">
      <dgm:prSet phldrT="[Text]" custT="1"/>
      <dgm:spPr/>
      <dgm:t>
        <a:bodyPr/>
        <a:lstStyle/>
        <a:p>
          <a:r>
            <a:rPr lang="en-US" sz="1050">
              <a:latin typeface="Futura Bk" panose="020B0502020204020303"/>
            </a:rPr>
            <a:t>The vendor would track and report progress toward outcome achievement to DYCD.</a:t>
          </a:r>
        </a:p>
      </dgm:t>
    </dgm:pt>
    <dgm:pt modelId="{AA381C04-8A63-46FD-BAF5-F44BEEE867F5}" type="parTrans" cxnId="{F82B14A5-C90A-4A25-96E3-B09CE121F3E5}">
      <dgm:prSet/>
      <dgm:spPr/>
      <dgm:t>
        <a:bodyPr/>
        <a:lstStyle/>
        <a:p>
          <a:endParaRPr lang="en-US"/>
        </a:p>
      </dgm:t>
    </dgm:pt>
    <dgm:pt modelId="{54988BDE-1C21-4036-BD9D-8A84A4337BED}" type="sibTrans" cxnId="{F82B14A5-C90A-4A25-96E3-B09CE121F3E5}">
      <dgm:prSet/>
      <dgm:spPr/>
      <dgm:t>
        <a:bodyPr/>
        <a:lstStyle/>
        <a:p>
          <a:endParaRPr lang="en-US"/>
        </a:p>
      </dgm:t>
    </dgm:pt>
    <dgm:pt modelId="{4D9E19C6-7B1D-4B63-A845-C95936B2AF45}">
      <dgm:prSet phldrT="[Text]" custT="1"/>
      <dgm:spPr/>
      <dgm:t>
        <a:bodyPr/>
        <a:lstStyle/>
        <a:p>
          <a:endParaRPr lang="en-US" sz="1050">
            <a:latin typeface="Futura Bk" panose="020B0502020204020303"/>
          </a:endParaRPr>
        </a:p>
      </dgm:t>
    </dgm:pt>
    <dgm:pt modelId="{DCF203BD-322E-475D-8C88-61E934DA1BD7}" type="parTrans" cxnId="{079B8862-F114-4930-B10B-9F291E228888}">
      <dgm:prSet/>
      <dgm:spPr/>
      <dgm:t>
        <a:bodyPr/>
        <a:lstStyle/>
        <a:p>
          <a:endParaRPr lang="en-US"/>
        </a:p>
      </dgm:t>
    </dgm:pt>
    <dgm:pt modelId="{61076786-DA12-4C26-AC23-723EEB44DF16}" type="sibTrans" cxnId="{079B8862-F114-4930-B10B-9F291E228888}">
      <dgm:prSet/>
      <dgm:spPr/>
      <dgm:t>
        <a:bodyPr/>
        <a:lstStyle/>
        <a:p>
          <a:endParaRPr lang="en-US"/>
        </a:p>
      </dgm:t>
    </dgm:pt>
    <dgm:pt modelId="{FB8958BB-3C0B-43F1-AC6F-D1EDDC6773E1}">
      <dgm:prSet phldrT="[Text]" custT="1"/>
      <dgm:spPr/>
      <dgm:t>
        <a:bodyPr/>
        <a:lstStyle/>
        <a:p>
          <a:endParaRPr lang="en-US" sz="1050" b="0">
            <a:latin typeface="Futura Bk" panose="020B0502020204020303"/>
          </a:endParaRPr>
        </a:p>
      </dgm:t>
    </dgm:pt>
    <dgm:pt modelId="{C8A5A12A-D42F-4EE2-9763-BB62BC5FBF75}" type="parTrans" cxnId="{CF8DD0E7-E7BA-40FF-891C-E01FE67A423D}">
      <dgm:prSet/>
      <dgm:spPr/>
      <dgm:t>
        <a:bodyPr/>
        <a:lstStyle/>
        <a:p>
          <a:endParaRPr lang="en-US"/>
        </a:p>
      </dgm:t>
    </dgm:pt>
    <dgm:pt modelId="{46DDE796-9E7A-4F18-BD8F-7E619EA4EE74}" type="sibTrans" cxnId="{CF8DD0E7-E7BA-40FF-891C-E01FE67A423D}">
      <dgm:prSet/>
      <dgm:spPr/>
      <dgm:t>
        <a:bodyPr/>
        <a:lstStyle/>
        <a:p>
          <a:endParaRPr lang="en-US"/>
        </a:p>
      </dgm:t>
    </dgm:pt>
    <dgm:pt modelId="{B08D62FA-69F8-46B1-A0CA-E63A87F6DDE7}">
      <dgm:prSet phldrT="[Text]" custT="1"/>
      <dgm:spPr/>
      <dgm:t>
        <a:bodyPr/>
        <a:lstStyle/>
        <a:p>
          <a:pPr>
            <a:buFont typeface="Wingdings" panose="05000000000000000000" pitchFamily="2" charset="2"/>
            <a:buChar char="q"/>
          </a:pPr>
          <a:endParaRPr lang="en-US" sz="1050">
            <a:latin typeface="Futura Bk" panose="020B0502020204020303"/>
          </a:endParaRPr>
        </a:p>
      </dgm:t>
    </dgm:pt>
    <dgm:pt modelId="{AEAE31C3-8B95-45F4-ACC7-E993F7BED107}" type="parTrans" cxnId="{7F6E7AB8-821E-449E-8B4D-BCEA5BAC7415}">
      <dgm:prSet/>
      <dgm:spPr/>
      <dgm:t>
        <a:bodyPr/>
        <a:lstStyle/>
        <a:p>
          <a:endParaRPr lang="en-US"/>
        </a:p>
      </dgm:t>
    </dgm:pt>
    <dgm:pt modelId="{B13110FD-F88C-490D-91EF-1A06ACD885CA}" type="sibTrans" cxnId="{7F6E7AB8-821E-449E-8B4D-BCEA5BAC7415}">
      <dgm:prSet/>
      <dgm:spPr/>
      <dgm:t>
        <a:bodyPr/>
        <a:lstStyle/>
        <a:p>
          <a:endParaRPr lang="en-US"/>
        </a:p>
      </dgm:t>
    </dgm:pt>
    <dgm:pt modelId="{17F431A8-4CF8-49EB-B83E-01772A94F696}">
      <dgm:prSet phldrT="[Text]" custT="1"/>
      <dgm:spPr/>
      <dgm:t>
        <a:bodyPr/>
        <a:lstStyle/>
        <a:p>
          <a:pPr>
            <a:buFont typeface="Wingdings" panose="05000000000000000000" pitchFamily="2" charset="2"/>
            <a:buChar char="q"/>
          </a:pPr>
          <a:endParaRPr lang="en-US" sz="1050">
            <a:latin typeface="Futura Bk" panose="020B0502020204020303"/>
          </a:endParaRPr>
        </a:p>
      </dgm:t>
    </dgm:pt>
    <dgm:pt modelId="{744BB3F9-C159-4695-86E4-6D76A9678DED}" type="parTrans" cxnId="{C90CD0BC-AE52-4055-A094-3893FF63E973}">
      <dgm:prSet/>
      <dgm:spPr/>
      <dgm:t>
        <a:bodyPr/>
        <a:lstStyle/>
        <a:p>
          <a:endParaRPr lang="en-US"/>
        </a:p>
      </dgm:t>
    </dgm:pt>
    <dgm:pt modelId="{3F8D004E-4D32-405D-B435-B97C592735FC}" type="sibTrans" cxnId="{C90CD0BC-AE52-4055-A094-3893FF63E973}">
      <dgm:prSet/>
      <dgm:spPr/>
      <dgm:t>
        <a:bodyPr/>
        <a:lstStyle/>
        <a:p>
          <a:endParaRPr lang="en-US"/>
        </a:p>
      </dgm:t>
    </dgm:pt>
    <dgm:pt modelId="{1271024C-5C24-48CE-857B-2DD0CB0FB1E9}">
      <dgm:prSet phldrT="[Text]" custT="1"/>
      <dgm:spPr/>
      <dgm:t>
        <a:bodyPr/>
        <a:lstStyle/>
        <a:p>
          <a:pPr>
            <a:buFont typeface="Wingdings" panose="05000000000000000000" pitchFamily="2" charset="2"/>
            <a:buChar char="q"/>
          </a:pPr>
          <a:endParaRPr lang="en-US" sz="1050">
            <a:latin typeface="Futura Bk" panose="020B0502020204020303"/>
          </a:endParaRPr>
        </a:p>
      </dgm:t>
    </dgm:pt>
    <dgm:pt modelId="{0837BA61-D611-458A-A43A-E19ADA0D24D9}" type="parTrans" cxnId="{543EEA4C-8CE9-4F47-9EC5-176867A723D4}">
      <dgm:prSet/>
      <dgm:spPr/>
      <dgm:t>
        <a:bodyPr/>
        <a:lstStyle/>
        <a:p>
          <a:endParaRPr lang="en-US"/>
        </a:p>
      </dgm:t>
    </dgm:pt>
    <dgm:pt modelId="{534739AE-6F40-4A6A-BB67-DA555E08F9B1}" type="sibTrans" cxnId="{543EEA4C-8CE9-4F47-9EC5-176867A723D4}">
      <dgm:prSet/>
      <dgm:spPr/>
      <dgm:t>
        <a:bodyPr/>
        <a:lstStyle/>
        <a:p>
          <a:endParaRPr lang="en-US"/>
        </a:p>
      </dgm:t>
    </dgm:pt>
    <dgm:pt modelId="{12551405-384A-4C9A-A1A1-14F533D0BB07}" type="pres">
      <dgm:prSet presAssocID="{E3E956D6-2B3D-4DD9-B1DA-A42219467C2B}" presName="linear" presStyleCnt="0">
        <dgm:presLayoutVars>
          <dgm:dir/>
          <dgm:animLvl val="lvl"/>
          <dgm:resizeHandles val="exact"/>
        </dgm:presLayoutVars>
      </dgm:prSet>
      <dgm:spPr/>
    </dgm:pt>
    <dgm:pt modelId="{D43B7203-4B9F-403E-BB98-E4B6A2E92ED6}" type="pres">
      <dgm:prSet presAssocID="{97277145-E02A-455B-B93D-24130B4E3F85}" presName="parentLin" presStyleCnt="0"/>
      <dgm:spPr/>
    </dgm:pt>
    <dgm:pt modelId="{9D74A687-6834-4DBE-BE53-E4250AD1A244}" type="pres">
      <dgm:prSet presAssocID="{97277145-E02A-455B-B93D-24130B4E3F85}" presName="parentLeftMargin" presStyleLbl="node1" presStyleIdx="0" presStyleCnt="4"/>
      <dgm:spPr/>
    </dgm:pt>
    <dgm:pt modelId="{AF171C0C-5DA0-4A96-A894-4C0057A28B55}" type="pres">
      <dgm:prSet presAssocID="{97277145-E02A-455B-B93D-24130B4E3F85}" presName="parentText" presStyleLbl="node1" presStyleIdx="0" presStyleCnt="4">
        <dgm:presLayoutVars>
          <dgm:chMax val="0"/>
          <dgm:bulletEnabled val="1"/>
        </dgm:presLayoutVars>
      </dgm:prSet>
      <dgm:spPr/>
    </dgm:pt>
    <dgm:pt modelId="{31C74391-864D-4124-AE2A-AA3D65499344}" type="pres">
      <dgm:prSet presAssocID="{97277145-E02A-455B-B93D-24130B4E3F85}" presName="negativeSpace" presStyleCnt="0"/>
      <dgm:spPr/>
    </dgm:pt>
    <dgm:pt modelId="{C464B55F-80B4-41B6-AC2B-8E06C7392AE3}" type="pres">
      <dgm:prSet presAssocID="{97277145-E02A-455B-B93D-24130B4E3F85}" presName="childText" presStyleLbl="conFgAcc1" presStyleIdx="0" presStyleCnt="4">
        <dgm:presLayoutVars>
          <dgm:bulletEnabled val="1"/>
        </dgm:presLayoutVars>
      </dgm:prSet>
      <dgm:spPr/>
    </dgm:pt>
    <dgm:pt modelId="{06A69FB6-FD13-4350-8F5D-C4B1797E613B}" type="pres">
      <dgm:prSet presAssocID="{FB57616E-F1B4-4217-B620-63E483C673BC}" presName="spaceBetweenRectangles" presStyleCnt="0"/>
      <dgm:spPr/>
    </dgm:pt>
    <dgm:pt modelId="{91B0AB27-1EDD-4DDC-B2F3-8AAD22568D81}" type="pres">
      <dgm:prSet presAssocID="{E4DA6D7B-20C7-4423-8EF3-781B447ABED2}" presName="parentLin" presStyleCnt="0"/>
      <dgm:spPr/>
    </dgm:pt>
    <dgm:pt modelId="{C50B4E33-B2E2-4419-8CF7-10DB0C59944D}" type="pres">
      <dgm:prSet presAssocID="{E4DA6D7B-20C7-4423-8EF3-781B447ABED2}" presName="parentLeftMargin" presStyleLbl="node1" presStyleIdx="0" presStyleCnt="4"/>
      <dgm:spPr/>
    </dgm:pt>
    <dgm:pt modelId="{1D35E1E7-117E-4940-AA82-69540254B300}" type="pres">
      <dgm:prSet presAssocID="{E4DA6D7B-20C7-4423-8EF3-781B447ABED2}" presName="parentText" presStyleLbl="node1" presStyleIdx="1" presStyleCnt="4">
        <dgm:presLayoutVars>
          <dgm:chMax val="0"/>
          <dgm:bulletEnabled val="1"/>
        </dgm:presLayoutVars>
      </dgm:prSet>
      <dgm:spPr/>
    </dgm:pt>
    <dgm:pt modelId="{74A2FB5F-FD1F-4F1A-8422-DBA54F8807D8}" type="pres">
      <dgm:prSet presAssocID="{E4DA6D7B-20C7-4423-8EF3-781B447ABED2}" presName="negativeSpace" presStyleCnt="0"/>
      <dgm:spPr/>
    </dgm:pt>
    <dgm:pt modelId="{7BEB413D-2C9D-4F33-ACD6-42B87FD6BB6D}" type="pres">
      <dgm:prSet presAssocID="{E4DA6D7B-20C7-4423-8EF3-781B447ABED2}" presName="childText" presStyleLbl="conFgAcc1" presStyleIdx="1" presStyleCnt="4">
        <dgm:presLayoutVars>
          <dgm:bulletEnabled val="1"/>
        </dgm:presLayoutVars>
      </dgm:prSet>
      <dgm:spPr/>
    </dgm:pt>
    <dgm:pt modelId="{FE2ACA5E-8B7F-4CA3-ACAB-F2C8C0ADD212}" type="pres">
      <dgm:prSet presAssocID="{DBCF36DB-0676-40AC-8916-DA8ACE7BC9C7}" presName="spaceBetweenRectangles" presStyleCnt="0"/>
      <dgm:spPr/>
    </dgm:pt>
    <dgm:pt modelId="{14E9BBE0-F5F4-495F-820B-7E26B859206E}" type="pres">
      <dgm:prSet presAssocID="{0F75AA28-8813-461E-AB3C-9A36542C820A}" presName="parentLin" presStyleCnt="0"/>
      <dgm:spPr/>
    </dgm:pt>
    <dgm:pt modelId="{17C618F0-CF81-4C70-9491-55DC507C998E}" type="pres">
      <dgm:prSet presAssocID="{0F75AA28-8813-461E-AB3C-9A36542C820A}" presName="parentLeftMargin" presStyleLbl="node1" presStyleIdx="1" presStyleCnt="4"/>
      <dgm:spPr/>
    </dgm:pt>
    <dgm:pt modelId="{7E00C844-8CAF-471D-A9AC-1EE3EADABCBC}" type="pres">
      <dgm:prSet presAssocID="{0F75AA28-8813-461E-AB3C-9A36542C820A}" presName="parentText" presStyleLbl="node1" presStyleIdx="2" presStyleCnt="4">
        <dgm:presLayoutVars>
          <dgm:chMax val="0"/>
          <dgm:bulletEnabled val="1"/>
        </dgm:presLayoutVars>
      </dgm:prSet>
      <dgm:spPr/>
    </dgm:pt>
    <dgm:pt modelId="{326A812C-F605-43E7-A689-31E9BEFAD153}" type="pres">
      <dgm:prSet presAssocID="{0F75AA28-8813-461E-AB3C-9A36542C820A}" presName="negativeSpace" presStyleCnt="0"/>
      <dgm:spPr/>
    </dgm:pt>
    <dgm:pt modelId="{EDA9D3DE-1ADE-4BA4-8E46-F57D843647CC}" type="pres">
      <dgm:prSet presAssocID="{0F75AA28-8813-461E-AB3C-9A36542C820A}" presName="childText" presStyleLbl="conFgAcc1" presStyleIdx="2" presStyleCnt="4">
        <dgm:presLayoutVars>
          <dgm:bulletEnabled val="1"/>
        </dgm:presLayoutVars>
      </dgm:prSet>
      <dgm:spPr/>
    </dgm:pt>
    <dgm:pt modelId="{66646770-3980-4FA3-B84F-27D2A572CAA3}" type="pres">
      <dgm:prSet presAssocID="{1B23836E-3D5C-481E-AFB2-F30B71EFDC8C}" presName="spaceBetweenRectangles" presStyleCnt="0"/>
      <dgm:spPr/>
    </dgm:pt>
    <dgm:pt modelId="{F93197A1-0BF1-4B73-BEE2-4B9C7ACA3B7B}" type="pres">
      <dgm:prSet presAssocID="{82F369FA-5CA1-480F-A6BF-6865ED2CDCD2}" presName="parentLin" presStyleCnt="0"/>
      <dgm:spPr/>
    </dgm:pt>
    <dgm:pt modelId="{9C6507B1-D246-40FC-B278-022938EFBD69}" type="pres">
      <dgm:prSet presAssocID="{82F369FA-5CA1-480F-A6BF-6865ED2CDCD2}" presName="parentLeftMargin" presStyleLbl="node1" presStyleIdx="2" presStyleCnt="4"/>
      <dgm:spPr/>
    </dgm:pt>
    <dgm:pt modelId="{786E6EAE-3E1B-4AD6-B22F-BC68BC7D6FEF}" type="pres">
      <dgm:prSet presAssocID="{82F369FA-5CA1-480F-A6BF-6865ED2CDCD2}" presName="parentText" presStyleLbl="node1" presStyleIdx="3" presStyleCnt="4">
        <dgm:presLayoutVars>
          <dgm:chMax val="0"/>
          <dgm:bulletEnabled val="1"/>
        </dgm:presLayoutVars>
      </dgm:prSet>
      <dgm:spPr/>
    </dgm:pt>
    <dgm:pt modelId="{80A3D371-0910-4125-BF55-45214FA1F604}" type="pres">
      <dgm:prSet presAssocID="{82F369FA-5CA1-480F-A6BF-6865ED2CDCD2}" presName="negativeSpace" presStyleCnt="0"/>
      <dgm:spPr/>
    </dgm:pt>
    <dgm:pt modelId="{F3D6486B-9BD8-4B28-9F97-A9B7DCAE6FA1}" type="pres">
      <dgm:prSet presAssocID="{82F369FA-5CA1-480F-A6BF-6865ED2CDCD2}" presName="childText" presStyleLbl="conFgAcc1" presStyleIdx="3" presStyleCnt="4">
        <dgm:presLayoutVars>
          <dgm:bulletEnabled val="1"/>
        </dgm:presLayoutVars>
      </dgm:prSet>
      <dgm:spPr/>
    </dgm:pt>
  </dgm:ptLst>
  <dgm:cxnLst>
    <dgm:cxn modelId="{F9950D01-DD1D-459D-88AD-93DB4B86E1BA}" srcId="{E3E956D6-2B3D-4DD9-B1DA-A42219467C2B}" destId="{97277145-E02A-455B-B93D-24130B4E3F85}" srcOrd="0" destOrd="0" parTransId="{09B6570B-76A1-4ABA-A7A1-40EA98E64D74}" sibTransId="{FB57616E-F1B4-4217-B620-63E483C673BC}"/>
    <dgm:cxn modelId="{351C400E-B8A8-4418-814C-FA92D7F8403A}" type="presOf" srcId="{97277145-E02A-455B-B93D-24130B4E3F85}" destId="{9D74A687-6834-4DBE-BE53-E4250AD1A244}" srcOrd="0" destOrd="0" presId="urn:microsoft.com/office/officeart/2005/8/layout/list1"/>
    <dgm:cxn modelId="{3EC81514-5ACD-4FBF-B4AC-4DF6212F06EB}" srcId="{E4DA6D7B-20C7-4423-8EF3-781B447ABED2}" destId="{B7EAE2CD-05F6-4444-B334-FD3A08F35B2C}" srcOrd="0" destOrd="0" parTransId="{7C48E261-9650-4141-BB3B-A2E7BA7A5E42}" sibTransId="{42279430-9093-4F7E-BA4E-04E8A8941509}"/>
    <dgm:cxn modelId="{EB57A724-511A-4F0C-BC16-3CF83BBE01A5}" type="presOf" srcId="{9307838F-9EC6-4F78-83FB-19D6927C6912}" destId="{F3D6486B-9BD8-4B28-9F97-A9B7DCAE6FA1}" srcOrd="0" destOrd="0" presId="urn:microsoft.com/office/officeart/2005/8/layout/list1"/>
    <dgm:cxn modelId="{CC925B2E-CAA3-453C-B6EA-6C67065C66BE}" srcId="{E4DA6D7B-20C7-4423-8EF3-781B447ABED2}" destId="{31AC8173-FE5C-4CAE-9658-F99A87E3D450}" srcOrd="4" destOrd="0" parTransId="{3DAE45DB-3EB8-4110-86FC-8E231BE2278A}" sibTransId="{90454293-782D-4F84-923D-BAA13AF6BF86}"/>
    <dgm:cxn modelId="{7A37EF31-70DF-4774-B735-E87436FA06A1}" srcId="{E4DA6D7B-20C7-4423-8EF3-781B447ABED2}" destId="{B4300636-95A3-47ED-A88D-F4A58F7668FF}" srcOrd="6" destOrd="0" parTransId="{3C69BEEF-567A-4869-BBBF-8857E27C92EE}" sibTransId="{3CCD5695-F6AC-473E-A290-CDD72A772341}"/>
    <dgm:cxn modelId="{59A86135-E8A3-423E-B8D0-2C8569B1A14E}" type="presOf" srcId="{E4DA6D7B-20C7-4423-8EF3-781B447ABED2}" destId="{C50B4E33-B2E2-4419-8CF7-10DB0C59944D}" srcOrd="0" destOrd="0" presId="urn:microsoft.com/office/officeart/2005/8/layout/list1"/>
    <dgm:cxn modelId="{F27C0737-8E78-4E62-8607-EE9F20254BC3}" type="presOf" srcId="{C51D7A10-07A9-4E6A-A513-6D977AF30478}" destId="{EDA9D3DE-1ADE-4BA4-8E46-F57D843647CC}" srcOrd="0" destOrd="0" presId="urn:microsoft.com/office/officeart/2005/8/layout/list1"/>
    <dgm:cxn modelId="{E439513B-95DE-47ED-8843-C504891E48C4}" type="presOf" srcId="{9C9AFCB8-66BB-47BE-8E53-B57E9F8FE634}" destId="{7BEB413D-2C9D-4F33-ACD6-42B87FD6BB6D}" srcOrd="0" destOrd="8" presId="urn:microsoft.com/office/officeart/2005/8/layout/list1"/>
    <dgm:cxn modelId="{72DFB53F-212C-4D83-8444-6B8C91D62E7B}" type="presOf" srcId="{B7EAE2CD-05F6-4444-B334-FD3A08F35B2C}" destId="{7BEB413D-2C9D-4F33-ACD6-42B87FD6BB6D}" srcOrd="0" destOrd="0" presId="urn:microsoft.com/office/officeart/2005/8/layout/list1"/>
    <dgm:cxn modelId="{EA0D2962-D7C9-4E5A-964C-54A803CC73F9}" srcId="{E4DA6D7B-20C7-4423-8EF3-781B447ABED2}" destId="{83957E8B-1C52-4F7D-8D9F-EE31029AAF16}" srcOrd="2" destOrd="0" parTransId="{12695467-52F2-4DCB-9835-595AB0A68EC9}" sibTransId="{AA8F412E-FDE7-4ED2-B458-99818235BC85}"/>
    <dgm:cxn modelId="{079B8862-F114-4930-B10B-9F291E228888}" srcId="{97277145-E02A-455B-B93D-24130B4E3F85}" destId="{4D9E19C6-7B1D-4B63-A845-C95936B2AF45}" srcOrd="1" destOrd="0" parTransId="{DCF203BD-322E-475D-8C88-61E934DA1BD7}" sibTransId="{61076786-DA12-4C26-AC23-723EEB44DF16}"/>
    <dgm:cxn modelId="{D0E3C263-2275-421B-9F84-D41E0FE97616}" srcId="{0F75AA28-8813-461E-AB3C-9A36542C820A}" destId="{C51D7A10-07A9-4E6A-A513-6D977AF30478}" srcOrd="0" destOrd="0" parTransId="{1AADB05D-A114-4859-874E-243B86DE6685}" sibTransId="{921AE365-00DA-43BD-8F0A-9B8385E925F4}"/>
    <dgm:cxn modelId="{2019C665-1EA3-4ADB-B66E-0C24EAA1A77F}" type="presOf" srcId="{E4DA6D7B-20C7-4423-8EF3-781B447ABED2}" destId="{1D35E1E7-117E-4940-AA82-69540254B300}" srcOrd="1" destOrd="0" presId="urn:microsoft.com/office/officeart/2005/8/layout/list1"/>
    <dgm:cxn modelId="{F4F9A167-E71B-4ECD-945F-7BCFBA271B85}" type="presOf" srcId="{4D9E19C6-7B1D-4B63-A845-C95936B2AF45}" destId="{C464B55F-80B4-41B6-AC2B-8E06C7392AE3}" srcOrd="0" destOrd="1" presId="urn:microsoft.com/office/officeart/2005/8/layout/list1"/>
    <dgm:cxn modelId="{16E9EB48-6B79-4F90-B0DB-F204FD60040C}" srcId="{E3E956D6-2B3D-4DD9-B1DA-A42219467C2B}" destId="{E4DA6D7B-20C7-4423-8EF3-781B447ABED2}" srcOrd="1" destOrd="0" parTransId="{F38AD2F8-E6EB-469A-BCB1-76714C0C5815}" sibTransId="{DBCF36DB-0676-40AC-8916-DA8ACE7BC9C7}"/>
    <dgm:cxn modelId="{EA591A49-4CC5-4BE1-AC1C-538DC179A93F}" type="presOf" srcId="{B4300636-95A3-47ED-A88D-F4A58F7668FF}" destId="{7BEB413D-2C9D-4F33-ACD6-42B87FD6BB6D}" srcOrd="0" destOrd="6" presId="urn:microsoft.com/office/officeart/2005/8/layout/list1"/>
    <dgm:cxn modelId="{0F5D5F49-A086-4FC2-84AF-5BD4E9A14A4A}" type="presOf" srcId="{0F75AA28-8813-461E-AB3C-9A36542C820A}" destId="{17C618F0-CF81-4C70-9491-55DC507C998E}" srcOrd="0" destOrd="0" presId="urn:microsoft.com/office/officeart/2005/8/layout/list1"/>
    <dgm:cxn modelId="{2F2A704B-A582-4B86-9A26-2C85D3BE9F43}" type="presOf" srcId="{83957E8B-1C52-4F7D-8D9F-EE31029AAF16}" destId="{7BEB413D-2C9D-4F33-ACD6-42B87FD6BB6D}" srcOrd="0" destOrd="2" presId="urn:microsoft.com/office/officeart/2005/8/layout/list1"/>
    <dgm:cxn modelId="{543EEA4C-8CE9-4F47-9EC5-176867A723D4}" srcId="{E4DA6D7B-20C7-4423-8EF3-781B447ABED2}" destId="{1271024C-5C24-48CE-857B-2DD0CB0FB1E9}" srcOrd="7" destOrd="0" parTransId="{0837BA61-D611-458A-A43A-E19ADA0D24D9}" sibTransId="{534739AE-6F40-4A6A-BB67-DA555E08F9B1}"/>
    <dgm:cxn modelId="{83FBAD6D-F205-41AF-A6AB-85ADB4BA71AC}" type="presOf" srcId="{1271024C-5C24-48CE-857B-2DD0CB0FB1E9}" destId="{7BEB413D-2C9D-4F33-ACD6-42B87FD6BB6D}" srcOrd="0" destOrd="7" presId="urn:microsoft.com/office/officeart/2005/8/layout/list1"/>
    <dgm:cxn modelId="{D33ABD54-2869-4458-9BAB-F0B41EC97AE8}" type="presOf" srcId="{82F369FA-5CA1-480F-A6BF-6865ED2CDCD2}" destId="{9C6507B1-D246-40FC-B278-022938EFBD69}" srcOrd="0" destOrd="0" presId="urn:microsoft.com/office/officeart/2005/8/layout/list1"/>
    <dgm:cxn modelId="{79C9A275-5A4E-4D60-82EF-014E59AB0D42}" type="presOf" srcId="{0F75AA28-8813-461E-AB3C-9A36542C820A}" destId="{7E00C844-8CAF-471D-A9AC-1EE3EADABCBC}" srcOrd="1" destOrd="0" presId="urn:microsoft.com/office/officeart/2005/8/layout/list1"/>
    <dgm:cxn modelId="{19D20F7A-9B0B-4821-AE4C-C57E121A5277}" type="presOf" srcId="{97277145-E02A-455B-B93D-24130B4E3F85}" destId="{AF171C0C-5DA0-4A96-A894-4C0057A28B55}" srcOrd="1" destOrd="0" presId="urn:microsoft.com/office/officeart/2005/8/layout/list1"/>
    <dgm:cxn modelId="{D0471C7B-3E35-4382-A9FA-A39F3C8EF4A6}" srcId="{E3E956D6-2B3D-4DD9-B1DA-A42219467C2B}" destId="{0F75AA28-8813-461E-AB3C-9A36542C820A}" srcOrd="2" destOrd="0" parTransId="{CC707F3B-246F-4953-B318-161C2D178634}" sibTransId="{1B23836E-3D5C-481E-AFB2-F30B71EFDC8C}"/>
    <dgm:cxn modelId="{8DCBBF7D-E322-427F-8F2F-4EB7D8F53544}" srcId="{82F369FA-5CA1-480F-A6BF-6865ED2CDCD2}" destId="{9307838F-9EC6-4F78-83FB-19D6927C6912}" srcOrd="0" destOrd="0" parTransId="{C9B2F5A0-C9BC-46A0-90C6-E6B566D40DFB}" sibTransId="{603FA9E8-5773-4AFB-B045-A4AE8B499E6F}"/>
    <dgm:cxn modelId="{AFB01C81-B335-4C52-9B74-3931A7AEDA0E}" type="presOf" srcId="{E3E956D6-2B3D-4DD9-B1DA-A42219467C2B}" destId="{12551405-384A-4C9A-A1A1-14F533D0BB07}" srcOrd="0" destOrd="0" presId="urn:microsoft.com/office/officeart/2005/8/layout/list1"/>
    <dgm:cxn modelId="{7D009481-96FE-4203-A6CD-433B78A7A0C7}" type="presOf" srcId="{B08D62FA-69F8-46B1-A0CA-E63A87F6DDE7}" destId="{7BEB413D-2C9D-4F33-ACD6-42B87FD6BB6D}" srcOrd="0" destOrd="3" presId="urn:microsoft.com/office/officeart/2005/8/layout/list1"/>
    <dgm:cxn modelId="{7EF98096-D9EA-4A0B-9B55-97CFA971F2DC}" srcId="{E3E956D6-2B3D-4DD9-B1DA-A42219467C2B}" destId="{82F369FA-5CA1-480F-A6BF-6865ED2CDCD2}" srcOrd="3" destOrd="0" parTransId="{DFD5EE4E-482B-41C8-ACC7-D409B0A5DC7F}" sibTransId="{DB6544E3-0291-410F-9F1D-9BD041A4FE16}"/>
    <dgm:cxn modelId="{0959489A-3E45-4445-9C5B-6797BC830C29}" type="presOf" srcId="{972B80F3-F383-4554-BB7B-0C4665A264C0}" destId="{C464B55F-80B4-41B6-AC2B-8E06C7392AE3}" srcOrd="0" destOrd="0" presId="urn:microsoft.com/office/officeart/2005/8/layout/list1"/>
    <dgm:cxn modelId="{F6EAB89A-7AB5-44A6-84A4-20E899FFD4C1}" type="presOf" srcId="{31AC8173-FE5C-4CAE-9658-F99A87E3D450}" destId="{7BEB413D-2C9D-4F33-ACD6-42B87FD6BB6D}" srcOrd="0" destOrd="4" presId="urn:microsoft.com/office/officeart/2005/8/layout/list1"/>
    <dgm:cxn modelId="{F82B14A5-C90A-4A25-96E3-B09CE121F3E5}" srcId="{97277145-E02A-455B-B93D-24130B4E3F85}" destId="{156ACF6B-7670-46D9-821D-6084BA5521E7}" srcOrd="2" destOrd="0" parTransId="{AA381C04-8A63-46FD-BAF5-F44BEEE867F5}" sibTransId="{54988BDE-1C21-4036-BD9D-8A84A4337BED}"/>
    <dgm:cxn modelId="{8E4CEAA5-32EA-4EDB-AC19-ACD66FFDACEA}" type="presOf" srcId="{82F369FA-5CA1-480F-A6BF-6865ED2CDCD2}" destId="{786E6EAE-3E1B-4AD6-B22F-BC68BC7D6FEF}" srcOrd="1" destOrd="0" presId="urn:microsoft.com/office/officeart/2005/8/layout/list1"/>
    <dgm:cxn modelId="{F13593A7-FBA7-4EC0-89AD-C84D975C572E}" srcId="{E4DA6D7B-20C7-4423-8EF3-781B447ABED2}" destId="{9C9AFCB8-66BB-47BE-8E53-B57E9F8FE634}" srcOrd="8" destOrd="0" parTransId="{895949A5-8ACF-435F-9887-4A880CAF04A5}" sibTransId="{C1C8F9F2-3607-4EE7-8D19-11EBF449926F}"/>
    <dgm:cxn modelId="{3E8FD6B1-BA96-4FBD-9B64-81A3E1A4829F}" type="presOf" srcId="{156ACF6B-7670-46D9-821D-6084BA5521E7}" destId="{C464B55F-80B4-41B6-AC2B-8E06C7392AE3}" srcOrd="0" destOrd="2" presId="urn:microsoft.com/office/officeart/2005/8/layout/list1"/>
    <dgm:cxn modelId="{37E51BB6-581E-4200-8A49-0B667AC4DE89}" type="presOf" srcId="{FB8958BB-3C0B-43F1-AC6F-D1EDDC6773E1}" destId="{7BEB413D-2C9D-4F33-ACD6-42B87FD6BB6D}" srcOrd="0" destOrd="1" presId="urn:microsoft.com/office/officeart/2005/8/layout/list1"/>
    <dgm:cxn modelId="{7F6E7AB8-821E-449E-8B4D-BCEA5BAC7415}" srcId="{E4DA6D7B-20C7-4423-8EF3-781B447ABED2}" destId="{B08D62FA-69F8-46B1-A0CA-E63A87F6DDE7}" srcOrd="3" destOrd="0" parTransId="{AEAE31C3-8B95-45F4-ACC7-E993F7BED107}" sibTransId="{B13110FD-F88C-490D-91EF-1A06ACD885CA}"/>
    <dgm:cxn modelId="{C90CD0BC-AE52-4055-A094-3893FF63E973}" srcId="{E4DA6D7B-20C7-4423-8EF3-781B447ABED2}" destId="{17F431A8-4CF8-49EB-B83E-01772A94F696}" srcOrd="5" destOrd="0" parTransId="{744BB3F9-C159-4695-86E4-6D76A9678DED}" sibTransId="{3F8D004E-4D32-405D-B435-B97C592735FC}"/>
    <dgm:cxn modelId="{CF8DD0E7-E7BA-40FF-891C-E01FE67A423D}" srcId="{E4DA6D7B-20C7-4423-8EF3-781B447ABED2}" destId="{FB8958BB-3C0B-43F1-AC6F-D1EDDC6773E1}" srcOrd="1" destOrd="0" parTransId="{C8A5A12A-D42F-4EE2-9763-BB62BC5FBF75}" sibTransId="{46DDE796-9E7A-4F18-BD8F-7E619EA4EE74}"/>
    <dgm:cxn modelId="{87CBB0EF-5891-48E7-AD47-CFA84A61BD6E}" srcId="{97277145-E02A-455B-B93D-24130B4E3F85}" destId="{972B80F3-F383-4554-BB7B-0C4665A264C0}" srcOrd="0" destOrd="0" parTransId="{5886D09F-FA5D-49CA-BD52-DA93D1A030C4}" sibTransId="{DD2349A7-272B-4E24-8A9D-194FF6751D89}"/>
    <dgm:cxn modelId="{308BC0FD-5E45-4E98-9A1B-DE916ED60926}" type="presOf" srcId="{17F431A8-4CF8-49EB-B83E-01772A94F696}" destId="{7BEB413D-2C9D-4F33-ACD6-42B87FD6BB6D}" srcOrd="0" destOrd="5" presId="urn:microsoft.com/office/officeart/2005/8/layout/list1"/>
    <dgm:cxn modelId="{96765893-B404-4E54-BFCD-EB94D507804E}" type="presParOf" srcId="{12551405-384A-4C9A-A1A1-14F533D0BB07}" destId="{D43B7203-4B9F-403E-BB98-E4B6A2E92ED6}" srcOrd="0" destOrd="0" presId="urn:microsoft.com/office/officeart/2005/8/layout/list1"/>
    <dgm:cxn modelId="{53DFCBF2-A5FB-428D-B49C-E5F0B1CBEF00}" type="presParOf" srcId="{D43B7203-4B9F-403E-BB98-E4B6A2E92ED6}" destId="{9D74A687-6834-4DBE-BE53-E4250AD1A244}" srcOrd="0" destOrd="0" presId="urn:microsoft.com/office/officeart/2005/8/layout/list1"/>
    <dgm:cxn modelId="{4165B98F-B628-48E8-ACCD-1793AC60C6F4}" type="presParOf" srcId="{D43B7203-4B9F-403E-BB98-E4B6A2E92ED6}" destId="{AF171C0C-5DA0-4A96-A894-4C0057A28B55}" srcOrd="1" destOrd="0" presId="urn:microsoft.com/office/officeart/2005/8/layout/list1"/>
    <dgm:cxn modelId="{DFD4BB68-EA75-406F-8786-23CB0A85CA03}" type="presParOf" srcId="{12551405-384A-4C9A-A1A1-14F533D0BB07}" destId="{31C74391-864D-4124-AE2A-AA3D65499344}" srcOrd="1" destOrd="0" presId="urn:microsoft.com/office/officeart/2005/8/layout/list1"/>
    <dgm:cxn modelId="{04D77CE0-002A-4A7C-A176-3235000B35B5}" type="presParOf" srcId="{12551405-384A-4C9A-A1A1-14F533D0BB07}" destId="{C464B55F-80B4-41B6-AC2B-8E06C7392AE3}" srcOrd="2" destOrd="0" presId="urn:microsoft.com/office/officeart/2005/8/layout/list1"/>
    <dgm:cxn modelId="{80FE8215-DB93-4203-A0E4-852FFF4FA6C8}" type="presParOf" srcId="{12551405-384A-4C9A-A1A1-14F533D0BB07}" destId="{06A69FB6-FD13-4350-8F5D-C4B1797E613B}" srcOrd="3" destOrd="0" presId="urn:microsoft.com/office/officeart/2005/8/layout/list1"/>
    <dgm:cxn modelId="{A9A87090-F220-4F42-8459-0ABDF33AB3D0}" type="presParOf" srcId="{12551405-384A-4C9A-A1A1-14F533D0BB07}" destId="{91B0AB27-1EDD-4DDC-B2F3-8AAD22568D81}" srcOrd="4" destOrd="0" presId="urn:microsoft.com/office/officeart/2005/8/layout/list1"/>
    <dgm:cxn modelId="{9E1DFE75-7583-4B3D-93F4-C2744A0088A5}" type="presParOf" srcId="{91B0AB27-1EDD-4DDC-B2F3-8AAD22568D81}" destId="{C50B4E33-B2E2-4419-8CF7-10DB0C59944D}" srcOrd="0" destOrd="0" presId="urn:microsoft.com/office/officeart/2005/8/layout/list1"/>
    <dgm:cxn modelId="{EF2A5DD6-18B8-49C7-AE8E-81A3C94CB286}" type="presParOf" srcId="{91B0AB27-1EDD-4DDC-B2F3-8AAD22568D81}" destId="{1D35E1E7-117E-4940-AA82-69540254B300}" srcOrd="1" destOrd="0" presId="urn:microsoft.com/office/officeart/2005/8/layout/list1"/>
    <dgm:cxn modelId="{F064B1EE-4916-4DE9-B377-7EDF764C44C4}" type="presParOf" srcId="{12551405-384A-4C9A-A1A1-14F533D0BB07}" destId="{74A2FB5F-FD1F-4F1A-8422-DBA54F8807D8}" srcOrd="5" destOrd="0" presId="urn:microsoft.com/office/officeart/2005/8/layout/list1"/>
    <dgm:cxn modelId="{CE25E5FD-DC66-45DB-8BD9-BA782201F67D}" type="presParOf" srcId="{12551405-384A-4C9A-A1A1-14F533D0BB07}" destId="{7BEB413D-2C9D-4F33-ACD6-42B87FD6BB6D}" srcOrd="6" destOrd="0" presId="urn:microsoft.com/office/officeart/2005/8/layout/list1"/>
    <dgm:cxn modelId="{F6EF4E11-6D25-4B3C-87BF-8635DE52E517}" type="presParOf" srcId="{12551405-384A-4C9A-A1A1-14F533D0BB07}" destId="{FE2ACA5E-8B7F-4CA3-ACAB-F2C8C0ADD212}" srcOrd="7" destOrd="0" presId="urn:microsoft.com/office/officeart/2005/8/layout/list1"/>
    <dgm:cxn modelId="{F7CB51B6-3008-44D6-ACE6-02FB588BF7A2}" type="presParOf" srcId="{12551405-384A-4C9A-A1A1-14F533D0BB07}" destId="{14E9BBE0-F5F4-495F-820B-7E26B859206E}" srcOrd="8" destOrd="0" presId="urn:microsoft.com/office/officeart/2005/8/layout/list1"/>
    <dgm:cxn modelId="{36CECB3F-128E-4FC7-8C24-6BE0B7829AC7}" type="presParOf" srcId="{14E9BBE0-F5F4-495F-820B-7E26B859206E}" destId="{17C618F0-CF81-4C70-9491-55DC507C998E}" srcOrd="0" destOrd="0" presId="urn:microsoft.com/office/officeart/2005/8/layout/list1"/>
    <dgm:cxn modelId="{131DCEB0-FB3C-421F-9302-ED90E106D637}" type="presParOf" srcId="{14E9BBE0-F5F4-495F-820B-7E26B859206E}" destId="{7E00C844-8CAF-471D-A9AC-1EE3EADABCBC}" srcOrd="1" destOrd="0" presId="urn:microsoft.com/office/officeart/2005/8/layout/list1"/>
    <dgm:cxn modelId="{9B74B866-4CDB-42F3-9C32-1CF5FFF77B3E}" type="presParOf" srcId="{12551405-384A-4C9A-A1A1-14F533D0BB07}" destId="{326A812C-F605-43E7-A689-31E9BEFAD153}" srcOrd="9" destOrd="0" presId="urn:microsoft.com/office/officeart/2005/8/layout/list1"/>
    <dgm:cxn modelId="{16CF1A78-CFD9-4E11-9835-CD4BED0EB98D}" type="presParOf" srcId="{12551405-384A-4C9A-A1A1-14F533D0BB07}" destId="{EDA9D3DE-1ADE-4BA4-8E46-F57D843647CC}" srcOrd="10" destOrd="0" presId="urn:microsoft.com/office/officeart/2005/8/layout/list1"/>
    <dgm:cxn modelId="{E89FEBEC-4CFE-402D-A404-04A7F6C30BAF}" type="presParOf" srcId="{12551405-384A-4C9A-A1A1-14F533D0BB07}" destId="{66646770-3980-4FA3-B84F-27D2A572CAA3}" srcOrd="11" destOrd="0" presId="urn:microsoft.com/office/officeart/2005/8/layout/list1"/>
    <dgm:cxn modelId="{AE818C16-324D-4B97-BD40-9A3B8AFD0687}" type="presParOf" srcId="{12551405-384A-4C9A-A1A1-14F533D0BB07}" destId="{F93197A1-0BF1-4B73-BEE2-4B9C7ACA3B7B}" srcOrd="12" destOrd="0" presId="urn:microsoft.com/office/officeart/2005/8/layout/list1"/>
    <dgm:cxn modelId="{CDE200DF-C186-4F96-AA2C-9BF7B45423A2}" type="presParOf" srcId="{F93197A1-0BF1-4B73-BEE2-4B9C7ACA3B7B}" destId="{9C6507B1-D246-40FC-B278-022938EFBD69}" srcOrd="0" destOrd="0" presId="urn:microsoft.com/office/officeart/2005/8/layout/list1"/>
    <dgm:cxn modelId="{03733321-5CE8-43EF-B343-2C91093D645B}" type="presParOf" srcId="{F93197A1-0BF1-4B73-BEE2-4B9C7ACA3B7B}" destId="{786E6EAE-3E1B-4AD6-B22F-BC68BC7D6FEF}" srcOrd="1" destOrd="0" presId="urn:microsoft.com/office/officeart/2005/8/layout/list1"/>
    <dgm:cxn modelId="{F44FC8A7-6F8B-4937-ACA6-7E8671A128DB}" type="presParOf" srcId="{12551405-384A-4C9A-A1A1-14F533D0BB07}" destId="{80A3D371-0910-4125-BF55-45214FA1F604}" srcOrd="13" destOrd="0" presId="urn:microsoft.com/office/officeart/2005/8/layout/list1"/>
    <dgm:cxn modelId="{D43B1415-3833-41AB-8ABE-B2CDA4929AD1}" type="presParOf" srcId="{12551405-384A-4C9A-A1A1-14F533D0BB07}" destId="{F3D6486B-9BD8-4B28-9F97-A9B7DCAE6FA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B0C49A-FE79-492E-A030-836D9FD9356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9CA8D04-A075-44C7-94F3-9CA43B1CFDF3}">
      <dgm:prSet phldrT="[Text]" custT="1"/>
      <dgm:spPr/>
      <dgm:t>
        <a:bodyPr/>
        <a:lstStyle/>
        <a:p>
          <a:r>
            <a:rPr lang="en-US" sz="1050">
              <a:latin typeface="Futura Bk" panose="020B0502020204020303"/>
            </a:rPr>
            <a:t> The facility must meet the following conditions:</a:t>
          </a:r>
        </a:p>
      </dgm:t>
    </dgm:pt>
    <dgm:pt modelId="{7FF08887-0E83-4131-9E91-0E973AA6CBA4}" type="parTrans" cxnId="{0A895A1B-0787-48F9-BB91-98D42C452083}">
      <dgm:prSet/>
      <dgm:spPr/>
      <dgm:t>
        <a:bodyPr/>
        <a:lstStyle/>
        <a:p>
          <a:endParaRPr lang="en-US"/>
        </a:p>
      </dgm:t>
    </dgm:pt>
    <dgm:pt modelId="{D999417C-E430-47C3-A301-6BB3E1C5D5D2}" type="sibTrans" cxnId="{0A895A1B-0787-48F9-BB91-98D42C452083}">
      <dgm:prSet/>
      <dgm:spPr/>
      <dgm:t>
        <a:bodyPr/>
        <a:lstStyle/>
        <a:p>
          <a:endParaRPr lang="en-US"/>
        </a:p>
      </dgm:t>
    </dgm:pt>
    <dgm:pt modelId="{70BDEF21-FEA2-40DD-9867-CE6382117938}">
      <dgm:prSet phldrT="[Text]" custT="1"/>
      <dgm:spPr/>
      <dgm:t>
        <a:bodyPr/>
        <a:lstStyle/>
        <a:p>
          <a:r>
            <a:rPr lang="en-US" sz="1050">
              <a:latin typeface="Futura Bk" panose="020B0502020204020303"/>
            </a:rPr>
            <a:t>Compliant with the local fire, health, and safety standards</a:t>
          </a:r>
        </a:p>
      </dgm:t>
    </dgm:pt>
    <dgm:pt modelId="{E990739C-3DA4-4E7E-BD44-E1CF8152C903}" type="parTrans" cxnId="{EA14E05F-D674-4387-B013-30D8DA1A1441}">
      <dgm:prSet/>
      <dgm:spPr/>
      <dgm:t>
        <a:bodyPr/>
        <a:lstStyle/>
        <a:p>
          <a:endParaRPr lang="en-US"/>
        </a:p>
      </dgm:t>
    </dgm:pt>
    <dgm:pt modelId="{81FD199D-FDCA-4290-9AAB-3EBCFCC5CA26}" type="sibTrans" cxnId="{EA14E05F-D674-4387-B013-30D8DA1A1441}">
      <dgm:prSet/>
      <dgm:spPr/>
      <dgm:t>
        <a:bodyPr/>
        <a:lstStyle/>
        <a:p>
          <a:endParaRPr lang="en-US"/>
        </a:p>
      </dgm:t>
    </dgm:pt>
    <dgm:pt modelId="{9DBD1AAF-F1FD-4358-8891-24E84D939637}">
      <dgm:prSet phldrT="[Text]" custT="1"/>
      <dgm:spPr/>
      <dgm:t>
        <a:bodyPr/>
        <a:lstStyle/>
        <a:p>
          <a:r>
            <a:rPr lang="en-US" sz="1050">
              <a:latin typeface="Futura Bk" panose="020B0502020204020303"/>
            </a:rPr>
            <a:t>Compliant with the Americans with Disabilities Act (ADA) or, if not, access to other suitable space is in place to make activities accessible to persons with disabilities</a:t>
          </a:r>
        </a:p>
      </dgm:t>
    </dgm:pt>
    <dgm:pt modelId="{33981D3B-EAD0-421E-A176-482BFB6BF288}" type="parTrans" cxnId="{076CDDA4-F7A9-47C1-9512-CF19480C0B2D}">
      <dgm:prSet/>
      <dgm:spPr/>
      <dgm:t>
        <a:bodyPr/>
        <a:lstStyle/>
        <a:p>
          <a:endParaRPr lang="en-US"/>
        </a:p>
      </dgm:t>
    </dgm:pt>
    <dgm:pt modelId="{15191D27-B007-486D-8020-5D96A9986B22}" type="sibTrans" cxnId="{076CDDA4-F7A9-47C1-9512-CF19480C0B2D}">
      <dgm:prSet/>
      <dgm:spPr/>
      <dgm:t>
        <a:bodyPr/>
        <a:lstStyle/>
        <a:p>
          <a:endParaRPr lang="en-US"/>
        </a:p>
      </dgm:t>
    </dgm:pt>
    <dgm:pt modelId="{DCCB3012-2AD7-4EF9-BCAE-E1449C6545AA}">
      <dgm:prSet phldrT="[Text]" custT="1"/>
      <dgm:spPr/>
      <dgm:t>
        <a:bodyPr/>
        <a:lstStyle/>
        <a:p>
          <a:r>
            <a:rPr lang="en-US" sz="1050">
              <a:latin typeface="Futura Bk" panose="020B0502020204020303"/>
            </a:rPr>
            <a:t>Easily accessible by public transportation</a:t>
          </a:r>
        </a:p>
      </dgm:t>
    </dgm:pt>
    <dgm:pt modelId="{E4D6CF2F-CF5D-4256-ABAD-FF370AA9A1CD}" type="parTrans" cxnId="{3AC8BB39-C5AF-4366-AB34-EB81F526DBBF}">
      <dgm:prSet/>
      <dgm:spPr/>
      <dgm:t>
        <a:bodyPr/>
        <a:lstStyle/>
        <a:p>
          <a:endParaRPr lang="en-US"/>
        </a:p>
      </dgm:t>
    </dgm:pt>
    <dgm:pt modelId="{AC1AE2D7-9B8D-4D5F-AF18-7DDFCAB4B193}" type="sibTrans" cxnId="{3AC8BB39-C5AF-4366-AB34-EB81F526DBBF}">
      <dgm:prSet/>
      <dgm:spPr/>
      <dgm:t>
        <a:bodyPr/>
        <a:lstStyle/>
        <a:p>
          <a:endParaRPr lang="en-US"/>
        </a:p>
      </dgm:t>
    </dgm:pt>
    <dgm:pt modelId="{226D5865-14A2-4451-8AD1-16C602FC56B1}">
      <dgm:prSet phldrT="[Text]" custT="1"/>
      <dgm:spPr/>
      <dgm:t>
        <a:bodyPr/>
        <a:lstStyle/>
        <a:p>
          <a:r>
            <a:rPr lang="en-US" sz="1050">
              <a:latin typeface="Futura Bk" panose="020B0502020204020303"/>
            </a:rPr>
            <a:t>A log of required safety and fire drills is maintained</a:t>
          </a:r>
        </a:p>
      </dgm:t>
    </dgm:pt>
    <dgm:pt modelId="{E89B49BA-9E76-4F19-ABE8-976C7B5B1926}" type="parTrans" cxnId="{8AC28253-E0A3-4B25-9417-80C5485734C4}">
      <dgm:prSet/>
      <dgm:spPr/>
      <dgm:t>
        <a:bodyPr/>
        <a:lstStyle/>
        <a:p>
          <a:endParaRPr lang="en-US"/>
        </a:p>
      </dgm:t>
    </dgm:pt>
    <dgm:pt modelId="{926152BA-ADF3-4A91-98DD-843F2A21BEB2}" type="sibTrans" cxnId="{8AC28253-E0A3-4B25-9417-80C5485734C4}">
      <dgm:prSet/>
      <dgm:spPr/>
      <dgm:t>
        <a:bodyPr/>
        <a:lstStyle/>
        <a:p>
          <a:endParaRPr lang="en-US"/>
        </a:p>
      </dgm:t>
    </dgm:pt>
    <dgm:pt modelId="{A5DE9299-87F8-48B1-B386-622E4287DED6}">
      <dgm:prSet phldrT="[Text]" custT="1"/>
      <dgm:spPr/>
      <dgm:t>
        <a:bodyPr/>
        <a:lstStyle/>
        <a:p>
          <a:r>
            <a:rPr lang="en-US" sz="1050">
              <a:latin typeface="Futura Bk" panose="020B0502020204020303"/>
            </a:rPr>
            <a:t>The vendor would have adequate and appropriate technology and equipment to conduct trainings and presentations and to disseminate information, as necessary</a:t>
          </a:r>
        </a:p>
      </dgm:t>
    </dgm:pt>
    <dgm:pt modelId="{02F1652B-A1D1-44AC-A038-E8E0D6092834}" type="parTrans" cxnId="{95A1F651-9DA2-4296-A259-766E2CD59976}">
      <dgm:prSet/>
      <dgm:spPr/>
      <dgm:t>
        <a:bodyPr/>
        <a:lstStyle/>
        <a:p>
          <a:endParaRPr lang="en-US"/>
        </a:p>
      </dgm:t>
    </dgm:pt>
    <dgm:pt modelId="{C5BA6C76-F62C-4055-A732-507F83779D2E}" type="sibTrans" cxnId="{95A1F651-9DA2-4296-A259-766E2CD59976}">
      <dgm:prSet/>
      <dgm:spPr/>
      <dgm:t>
        <a:bodyPr/>
        <a:lstStyle/>
        <a:p>
          <a:endParaRPr lang="en-US"/>
        </a:p>
      </dgm:t>
    </dgm:pt>
    <dgm:pt modelId="{2BDAAF9E-0D4B-4E1F-A7D5-6795C7532297}">
      <dgm:prSet phldrT="[Text]" custT="1"/>
      <dgm:spPr/>
      <dgm:t>
        <a:bodyPr/>
        <a:lstStyle/>
        <a:p>
          <a:r>
            <a:rPr lang="en-US" sz="1050">
              <a:latin typeface="Futura Bk" panose="020B0502020204020303"/>
            </a:rPr>
            <a:t> Contractor will ensure that staff members have access to computers and a high-speed Internet connection</a:t>
          </a:r>
        </a:p>
      </dgm:t>
    </dgm:pt>
    <dgm:pt modelId="{2136F867-8A19-42F0-91BE-9509CC174CE9}" type="parTrans" cxnId="{D23E2F6F-F0D8-411D-B90C-EDDD7EC5866D}">
      <dgm:prSet/>
      <dgm:spPr/>
      <dgm:t>
        <a:bodyPr/>
        <a:lstStyle/>
        <a:p>
          <a:endParaRPr lang="en-US"/>
        </a:p>
      </dgm:t>
    </dgm:pt>
    <dgm:pt modelId="{E069C142-CEF3-4876-816A-69BA1A82C4B7}" type="sibTrans" cxnId="{D23E2F6F-F0D8-411D-B90C-EDDD7EC5866D}">
      <dgm:prSet/>
      <dgm:spPr/>
      <dgm:t>
        <a:bodyPr/>
        <a:lstStyle/>
        <a:p>
          <a:endParaRPr lang="en-US"/>
        </a:p>
      </dgm:t>
    </dgm:pt>
    <dgm:pt modelId="{A740F117-F54E-4359-956F-2B6016CA2C56}">
      <dgm:prSet phldrT="[Text]" custT="1"/>
      <dgm:spPr/>
      <dgm:t>
        <a:bodyPr/>
        <a:lstStyle/>
        <a:p>
          <a:r>
            <a:rPr lang="en-US" sz="1050">
              <a:latin typeface="Futura Bk" panose="020B0502020204020303"/>
            </a:rPr>
            <a:t>Appropriate in size and design to adequately accommodate program staff, participants, and program services</a:t>
          </a:r>
        </a:p>
      </dgm:t>
    </dgm:pt>
    <dgm:pt modelId="{8D1BB346-512F-4D31-BBF7-79BF8D325AC2}" type="parTrans" cxnId="{3C0F134A-5824-4790-A0DB-526B6B080D85}">
      <dgm:prSet/>
      <dgm:spPr/>
      <dgm:t>
        <a:bodyPr/>
        <a:lstStyle/>
        <a:p>
          <a:endParaRPr lang="en-US"/>
        </a:p>
      </dgm:t>
    </dgm:pt>
    <dgm:pt modelId="{7E7BEC9F-7E52-4AFE-B6B3-2A5744D1E6CE}" type="sibTrans" cxnId="{3C0F134A-5824-4790-A0DB-526B6B080D85}">
      <dgm:prSet/>
      <dgm:spPr/>
      <dgm:t>
        <a:bodyPr/>
        <a:lstStyle/>
        <a:p>
          <a:endParaRPr lang="en-US"/>
        </a:p>
      </dgm:t>
    </dgm:pt>
    <dgm:pt modelId="{020B7984-9BB4-44F6-BB93-4EDA3EEAFF62}">
      <dgm:prSet phldrT="[Text]" custT="1"/>
      <dgm:spPr/>
      <dgm:t>
        <a:bodyPr/>
        <a:lstStyle/>
        <a:p>
          <a:r>
            <a:rPr lang="en-US" sz="1050">
              <a:latin typeface="Futura Bk" panose="020B0502020204020303"/>
            </a:rPr>
            <a:t>Including to deliver capacity building sessions in-person, remote and via asynchronous formats</a:t>
          </a:r>
        </a:p>
      </dgm:t>
    </dgm:pt>
    <dgm:pt modelId="{42207E70-776B-4504-8391-000494D15A0F}" type="parTrans" cxnId="{A7D5CEE5-C1D4-43F6-8342-60230CC7623D}">
      <dgm:prSet/>
      <dgm:spPr/>
      <dgm:t>
        <a:bodyPr/>
        <a:lstStyle/>
        <a:p>
          <a:endParaRPr lang="en-US"/>
        </a:p>
      </dgm:t>
    </dgm:pt>
    <dgm:pt modelId="{2B4460C9-B1BE-4C40-A96C-C07714A17BE0}" type="sibTrans" cxnId="{A7D5CEE5-C1D4-43F6-8342-60230CC7623D}">
      <dgm:prSet/>
      <dgm:spPr/>
      <dgm:t>
        <a:bodyPr/>
        <a:lstStyle/>
        <a:p>
          <a:endParaRPr lang="en-US"/>
        </a:p>
      </dgm:t>
    </dgm:pt>
    <dgm:pt modelId="{F45E5A85-E1EE-4BE8-85F3-DEDE223629ED}">
      <dgm:prSet phldrT="[Text]" custT="1"/>
      <dgm:spPr/>
      <dgm:t>
        <a:bodyPr/>
        <a:lstStyle/>
        <a:p>
          <a:r>
            <a:rPr lang="en-US" sz="1050">
              <a:latin typeface="Futura Bk" panose="020B0502020204020303"/>
            </a:rPr>
            <a:t>Contract award shall be subject to demonstration by a selected proposer that it has, or will have by the conclusion of contract negotiations, site control of a program facility</a:t>
          </a:r>
        </a:p>
      </dgm:t>
    </dgm:pt>
    <dgm:pt modelId="{165FFFE7-96C9-4D42-81D3-1A601CEA737E}" type="sibTrans" cxnId="{2B02983C-2278-4ACA-8A6D-B04D1DD5B067}">
      <dgm:prSet/>
      <dgm:spPr/>
      <dgm:t>
        <a:bodyPr/>
        <a:lstStyle/>
        <a:p>
          <a:endParaRPr lang="en-US"/>
        </a:p>
      </dgm:t>
    </dgm:pt>
    <dgm:pt modelId="{E7A651C2-10BD-4860-BBD6-BFD6922BFBE2}" type="parTrans" cxnId="{2B02983C-2278-4ACA-8A6D-B04D1DD5B067}">
      <dgm:prSet/>
      <dgm:spPr/>
      <dgm:t>
        <a:bodyPr/>
        <a:lstStyle/>
        <a:p>
          <a:endParaRPr lang="en-US"/>
        </a:p>
      </dgm:t>
    </dgm:pt>
    <dgm:pt modelId="{66434542-50CD-4122-A7A0-3632A5D9C1A1}">
      <dgm:prSet phldrT="[Text]" custT="1"/>
      <dgm:spPr/>
      <dgm:t>
        <a:bodyPr/>
        <a:lstStyle/>
        <a:p>
          <a:r>
            <a:rPr lang="en-US" sz="1050">
              <a:latin typeface="Futura Bk" panose="020B0502020204020303"/>
            </a:rPr>
            <a:t>A copy of the lease or letter of intent should be submitted with the proposal</a:t>
          </a:r>
        </a:p>
      </dgm:t>
    </dgm:pt>
    <dgm:pt modelId="{A34AEF90-0DC8-441E-A6A2-6727304F006A}" type="sibTrans" cxnId="{8A14AC47-D210-4F2A-9A5E-52C12AAAD305}">
      <dgm:prSet/>
      <dgm:spPr/>
      <dgm:t>
        <a:bodyPr/>
        <a:lstStyle/>
        <a:p>
          <a:endParaRPr lang="en-US"/>
        </a:p>
      </dgm:t>
    </dgm:pt>
    <dgm:pt modelId="{3D10D68D-A3DC-45E8-AFB1-8AFBFC366DCB}" type="parTrans" cxnId="{8A14AC47-D210-4F2A-9A5E-52C12AAAD305}">
      <dgm:prSet/>
      <dgm:spPr/>
      <dgm:t>
        <a:bodyPr/>
        <a:lstStyle/>
        <a:p>
          <a:endParaRPr lang="en-US"/>
        </a:p>
      </dgm:t>
    </dgm:pt>
    <dgm:pt modelId="{271509B5-DE02-4D5C-ABA0-D8D340FEA826}" type="pres">
      <dgm:prSet presAssocID="{F3B0C49A-FE79-492E-A030-836D9FD93569}" presName="linear" presStyleCnt="0">
        <dgm:presLayoutVars>
          <dgm:dir/>
          <dgm:animLvl val="lvl"/>
          <dgm:resizeHandles val="exact"/>
        </dgm:presLayoutVars>
      </dgm:prSet>
      <dgm:spPr/>
    </dgm:pt>
    <dgm:pt modelId="{918D8E3B-5999-4595-B7A4-E25727141202}" type="pres">
      <dgm:prSet presAssocID="{F45E5A85-E1EE-4BE8-85F3-DEDE223629ED}" presName="parentLin" presStyleCnt="0"/>
      <dgm:spPr/>
    </dgm:pt>
    <dgm:pt modelId="{8D411ECC-E231-45D1-97B9-9383F0FEB459}" type="pres">
      <dgm:prSet presAssocID="{F45E5A85-E1EE-4BE8-85F3-DEDE223629ED}" presName="parentLeftMargin" presStyleLbl="node1" presStyleIdx="0" presStyleCnt="3"/>
      <dgm:spPr/>
    </dgm:pt>
    <dgm:pt modelId="{27F9C65A-967B-4942-BC7F-3E54416C59D0}" type="pres">
      <dgm:prSet presAssocID="{F45E5A85-E1EE-4BE8-85F3-DEDE223629ED}" presName="parentText" presStyleLbl="node1" presStyleIdx="0" presStyleCnt="3">
        <dgm:presLayoutVars>
          <dgm:chMax val="0"/>
          <dgm:bulletEnabled val="1"/>
        </dgm:presLayoutVars>
      </dgm:prSet>
      <dgm:spPr/>
    </dgm:pt>
    <dgm:pt modelId="{1C9EA9CF-8E20-437D-8C84-54358FF167F9}" type="pres">
      <dgm:prSet presAssocID="{F45E5A85-E1EE-4BE8-85F3-DEDE223629ED}" presName="negativeSpace" presStyleCnt="0"/>
      <dgm:spPr/>
    </dgm:pt>
    <dgm:pt modelId="{8D8418E7-33B7-4C70-B795-BE5B1E2CE420}" type="pres">
      <dgm:prSet presAssocID="{F45E5A85-E1EE-4BE8-85F3-DEDE223629ED}" presName="childText" presStyleLbl="conFgAcc1" presStyleIdx="0" presStyleCnt="3">
        <dgm:presLayoutVars>
          <dgm:bulletEnabled val="1"/>
        </dgm:presLayoutVars>
      </dgm:prSet>
      <dgm:spPr/>
    </dgm:pt>
    <dgm:pt modelId="{BEA47C9D-F523-496E-B6FA-E2956DF06D82}" type="pres">
      <dgm:prSet presAssocID="{165FFFE7-96C9-4D42-81D3-1A601CEA737E}" presName="spaceBetweenRectangles" presStyleCnt="0"/>
      <dgm:spPr/>
    </dgm:pt>
    <dgm:pt modelId="{6660B148-8D96-45DA-AE02-B013DF4764C9}" type="pres">
      <dgm:prSet presAssocID="{F9CA8D04-A075-44C7-94F3-9CA43B1CFDF3}" presName="parentLin" presStyleCnt="0"/>
      <dgm:spPr/>
    </dgm:pt>
    <dgm:pt modelId="{8DFEEB78-706F-4CF6-A910-F8C1C0CF7511}" type="pres">
      <dgm:prSet presAssocID="{F9CA8D04-A075-44C7-94F3-9CA43B1CFDF3}" presName="parentLeftMargin" presStyleLbl="node1" presStyleIdx="0" presStyleCnt="3"/>
      <dgm:spPr/>
    </dgm:pt>
    <dgm:pt modelId="{C393F9BC-017F-4DB0-B407-630F23702878}" type="pres">
      <dgm:prSet presAssocID="{F9CA8D04-A075-44C7-94F3-9CA43B1CFDF3}" presName="parentText" presStyleLbl="node1" presStyleIdx="1" presStyleCnt="3">
        <dgm:presLayoutVars>
          <dgm:chMax val="0"/>
          <dgm:bulletEnabled val="1"/>
        </dgm:presLayoutVars>
      </dgm:prSet>
      <dgm:spPr/>
    </dgm:pt>
    <dgm:pt modelId="{4E071A4E-D7FD-4A2F-B570-727C907CD270}" type="pres">
      <dgm:prSet presAssocID="{F9CA8D04-A075-44C7-94F3-9CA43B1CFDF3}" presName="negativeSpace" presStyleCnt="0"/>
      <dgm:spPr/>
    </dgm:pt>
    <dgm:pt modelId="{D3966637-2527-40C1-97DD-A35DD1AAD95B}" type="pres">
      <dgm:prSet presAssocID="{F9CA8D04-A075-44C7-94F3-9CA43B1CFDF3}" presName="childText" presStyleLbl="conFgAcc1" presStyleIdx="1" presStyleCnt="3">
        <dgm:presLayoutVars>
          <dgm:bulletEnabled val="1"/>
        </dgm:presLayoutVars>
      </dgm:prSet>
      <dgm:spPr/>
    </dgm:pt>
    <dgm:pt modelId="{0CBC3FC7-E224-4B9A-A70C-BACB75D56F1B}" type="pres">
      <dgm:prSet presAssocID="{D999417C-E430-47C3-A301-6BB3E1C5D5D2}" presName="spaceBetweenRectangles" presStyleCnt="0"/>
      <dgm:spPr/>
    </dgm:pt>
    <dgm:pt modelId="{0D8F39DA-4107-4D66-A967-AC47FDBA85EB}" type="pres">
      <dgm:prSet presAssocID="{A5DE9299-87F8-48B1-B386-622E4287DED6}" presName="parentLin" presStyleCnt="0"/>
      <dgm:spPr/>
    </dgm:pt>
    <dgm:pt modelId="{61A36764-F09C-4647-992A-F306679409A1}" type="pres">
      <dgm:prSet presAssocID="{A5DE9299-87F8-48B1-B386-622E4287DED6}" presName="parentLeftMargin" presStyleLbl="node1" presStyleIdx="1" presStyleCnt="3"/>
      <dgm:spPr/>
    </dgm:pt>
    <dgm:pt modelId="{F68C6776-C5BC-4C1C-8BBF-5903790D5965}" type="pres">
      <dgm:prSet presAssocID="{A5DE9299-87F8-48B1-B386-622E4287DED6}" presName="parentText" presStyleLbl="node1" presStyleIdx="2" presStyleCnt="3">
        <dgm:presLayoutVars>
          <dgm:chMax val="0"/>
          <dgm:bulletEnabled val="1"/>
        </dgm:presLayoutVars>
      </dgm:prSet>
      <dgm:spPr/>
    </dgm:pt>
    <dgm:pt modelId="{CECB861C-892B-4A9B-893B-CB6A8B292AED}" type="pres">
      <dgm:prSet presAssocID="{A5DE9299-87F8-48B1-B386-622E4287DED6}" presName="negativeSpace" presStyleCnt="0"/>
      <dgm:spPr/>
    </dgm:pt>
    <dgm:pt modelId="{14435D1E-F2EB-4675-AA5C-7439E0475715}" type="pres">
      <dgm:prSet presAssocID="{A5DE9299-87F8-48B1-B386-622E4287DED6}" presName="childText" presStyleLbl="conFgAcc1" presStyleIdx="2" presStyleCnt="3">
        <dgm:presLayoutVars>
          <dgm:bulletEnabled val="1"/>
        </dgm:presLayoutVars>
      </dgm:prSet>
      <dgm:spPr/>
    </dgm:pt>
  </dgm:ptLst>
  <dgm:cxnLst>
    <dgm:cxn modelId="{E085410C-DC07-4AD2-966D-8C34DB394D0B}" type="presOf" srcId="{226D5865-14A2-4451-8AD1-16C602FC56B1}" destId="{D3966637-2527-40C1-97DD-A35DD1AAD95B}" srcOrd="0" destOrd="2" presId="urn:microsoft.com/office/officeart/2005/8/layout/list1"/>
    <dgm:cxn modelId="{0A895A1B-0787-48F9-BB91-98D42C452083}" srcId="{F3B0C49A-FE79-492E-A030-836D9FD93569}" destId="{F9CA8D04-A075-44C7-94F3-9CA43B1CFDF3}" srcOrd="1" destOrd="0" parTransId="{7FF08887-0E83-4131-9E91-0E973AA6CBA4}" sibTransId="{D999417C-E430-47C3-A301-6BB3E1C5D5D2}"/>
    <dgm:cxn modelId="{5BC34F1D-577F-4114-A91D-32C3D7385644}" type="presOf" srcId="{70BDEF21-FEA2-40DD-9867-CE6382117938}" destId="{D3966637-2527-40C1-97DD-A35DD1AAD95B}" srcOrd="0" destOrd="1" presId="urn:microsoft.com/office/officeart/2005/8/layout/list1"/>
    <dgm:cxn modelId="{23D15239-84D1-4811-AA4B-70E5C4EAF96F}" type="presOf" srcId="{020B7984-9BB4-44F6-BB93-4EDA3EEAFF62}" destId="{14435D1E-F2EB-4675-AA5C-7439E0475715}" srcOrd="0" destOrd="0" presId="urn:microsoft.com/office/officeart/2005/8/layout/list1"/>
    <dgm:cxn modelId="{3AC8BB39-C5AF-4366-AB34-EB81F526DBBF}" srcId="{F9CA8D04-A075-44C7-94F3-9CA43B1CFDF3}" destId="{DCCB3012-2AD7-4EF9-BCAE-E1449C6545AA}" srcOrd="3" destOrd="0" parTransId="{E4D6CF2F-CF5D-4256-ABAD-FF370AA9A1CD}" sibTransId="{AC1AE2D7-9B8D-4D5F-AF18-7DDFCAB4B193}"/>
    <dgm:cxn modelId="{2B02983C-2278-4ACA-8A6D-B04D1DD5B067}" srcId="{F3B0C49A-FE79-492E-A030-836D9FD93569}" destId="{F45E5A85-E1EE-4BE8-85F3-DEDE223629ED}" srcOrd="0" destOrd="0" parTransId="{E7A651C2-10BD-4860-BBD6-BFD6922BFBE2}" sibTransId="{165FFFE7-96C9-4D42-81D3-1A601CEA737E}"/>
    <dgm:cxn modelId="{EA14E05F-D674-4387-B013-30D8DA1A1441}" srcId="{F9CA8D04-A075-44C7-94F3-9CA43B1CFDF3}" destId="{70BDEF21-FEA2-40DD-9867-CE6382117938}" srcOrd="1" destOrd="0" parTransId="{E990739C-3DA4-4E7E-BD44-E1CF8152C903}" sibTransId="{81FD199D-FDCA-4290-9AAB-3EBCFCC5CA26}"/>
    <dgm:cxn modelId="{396DCD60-B49B-494B-B658-CA1C6734D655}" type="presOf" srcId="{F9CA8D04-A075-44C7-94F3-9CA43B1CFDF3}" destId="{8DFEEB78-706F-4CF6-A910-F8C1C0CF7511}" srcOrd="0" destOrd="0" presId="urn:microsoft.com/office/officeart/2005/8/layout/list1"/>
    <dgm:cxn modelId="{8A14AC47-D210-4F2A-9A5E-52C12AAAD305}" srcId="{F45E5A85-E1EE-4BE8-85F3-DEDE223629ED}" destId="{66434542-50CD-4122-A7A0-3632A5D9C1A1}" srcOrd="0" destOrd="0" parTransId="{3D10D68D-A3DC-45E8-AFB1-8AFBFC366DCB}" sibTransId="{A34AEF90-0DC8-441E-A6A2-6727304F006A}"/>
    <dgm:cxn modelId="{3C0F134A-5824-4790-A0DB-526B6B080D85}" srcId="{F9CA8D04-A075-44C7-94F3-9CA43B1CFDF3}" destId="{A740F117-F54E-4359-956F-2B6016CA2C56}" srcOrd="0" destOrd="0" parTransId="{8D1BB346-512F-4D31-BBF7-79BF8D325AC2}" sibTransId="{7E7BEC9F-7E52-4AFE-B6B3-2A5744D1E6CE}"/>
    <dgm:cxn modelId="{49383B4B-F73C-44F9-B75E-C8CE9E7E1E0E}" type="presOf" srcId="{F45E5A85-E1EE-4BE8-85F3-DEDE223629ED}" destId="{8D411ECC-E231-45D1-97B9-9383F0FEB459}" srcOrd="0" destOrd="0" presId="urn:microsoft.com/office/officeart/2005/8/layout/list1"/>
    <dgm:cxn modelId="{D23E2F6F-F0D8-411D-B90C-EDDD7EC5866D}" srcId="{A5DE9299-87F8-48B1-B386-622E4287DED6}" destId="{2BDAAF9E-0D4B-4E1F-A7D5-6795C7532297}" srcOrd="1" destOrd="0" parTransId="{2136F867-8A19-42F0-91BE-9509CC174CE9}" sibTransId="{E069C142-CEF3-4876-816A-69BA1A82C4B7}"/>
    <dgm:cxn modelId="{95A1F651-9DA2-4296-A259-766E2CD59976}" srcId="{F3B0C49A-FE79-492E-A030-836D9FD93569}" destId="{A5DE9299-87F8-48B1-B386-622E4287DED6}" srcOrd="2" destOrd="0" parTransId="{02F1652B-A1D1-44AC-A038-E8E0D6092834}" sibTransId="{C5BA6C76-F62C-4055-A732-507F83779D2E}"/>
    <dgm:cxn modelId="{0B686272-A7A7-4F87-8243-C99527640E35}" type="presOf" srcId="{F45E5A85-E1EE-4BE8-85F3-DEDE223629ED}" destId="{27F9C65A-967B-4942-BC7F-3E54416C59D0}" srcOrd="1" destOrd="0" presId="urn:microsoft.com/office/officeart/2005/8/layout/list1"/>
    <dgm:cxn modelId="{8AC28253-E0A3-4B25-9417-80C5485734C4}" srcId="{F9CA8D04-A075-44C7-94F3-9CA43B1CFDF3}" destId="{226D5865-14A2-4451-8AD1-16C602FC56B1}" srcOrd="2" destOrd="0" parTransId="{E89B49BA-9E76-4F19-ABE8-976C7B5B1926}" sibTransId="{926152BA-ADF3-4A91-98DD-843F2A21BEB2}"/>
    <dgm:cxn modelId="{A160DA55-16B4-4A69-8970-855A03C94F68}" type="presOf" srcId="{9DBD1AAF-F1FD-4358-8891-24E84D939637}" destId="{D3966637-2527-40C1-97DD-A35DD1AAD95B}" srcOrd="0" destOrd="4" presId="urn:microsoft.com/office/officeart/2005/8/layout/list1"/>
    <dgm:cxn modelId="{241B2685-C1AE-4071-B0D7-1657F734F4E7}" type="presOf" srcId="{DCCB3012-2AD7-4EF9-BCAE-E1449C6545AA}" destId="{D3966637-2527-40C1-97DD-A35DD1AAD95B}" srcOrd="0" destOrd="3" presId="urn:microsoft.com/office/officeart/2005/8/layout/list1"/>
    <dgm:cxn modelId="{BA2CAC91-35C5-4D9C-8E8D-634B62579589}" type="presOf" srcId="{F3B0C49A-FE79-492E-A030-836D9FD93569}" destId="{271509B5-DE02-4D5C-ABA0-D8D340FEA826}" srcOrd="0" destOrd="0" presId="urn:microsoft.com/office/officeart/2005/8/layout/list1"/>
    <dgm:cxn modelId="{A89EE897-91A0-48A8-BDDF-4C307F8FEE76}" type="presOf" srcId="{2BDAAF9E-0D4B-4E1F-A7D5-6795C7532297}" destId="{14435D1E-F2EB-4675-AA5C-7439E0475715}" srcOrd="0" destOrd="1" presId="urn:microsoft.com/office/officeart/2005/8/layout/list1"/>
    <dgm:cxn modelId="{076CDDA4-F7A9-47C1-9512-CF19480C0B2D}" srcId="{F9CA8D04-A075-44C7-94F3-9CA43B1CFDF3}" destId="{9DBD1AAF-F1FD-4358-8891-24E84D939637}" srcOrd="4" destOrd="0" parTransId="{33981D3B-EAD0-421E-A176-482BFB6BF288}" sibTransId="{15191D27-B007-486D-8020-5D96A9986B22}"/>
    <dgm:cxn modelId="{D1F23BB2-1A8C-47C7-9D30-BE352E3F5480}" type="presOf" srcId="{A5DE9299-87F8-48B1-B386-622E4287DED6}" destId="{61A36764-F09C-4647-992A-F306679409A1}" srcOrd="0" destOrd="0" presId="urn:microsoft.com/office/officeart/2005/8/layout/list1"/>
    <dgm:cxn modelId="{4F35B7B5-7BDA-4891-A79D-0423A615E465}" type="presOf" srcId="{66434542-50CD-4122-A7A0-3632A5D9C1A1}" destId="{8D8418E7-33B7-4C70-B795-BE5B1E2CE420}" srcOrd="0" destOrd="0" presId="urn:microsoft.com/office/officeart/2005/8/layout/list1"/>
    <dgm:cxn modelId="{E8655AB7-BED8-44F7-B44A-2F9A1287B862}" type="presOf" srcId="{A5DE9299-87F8-48B1-B386-622E4287DED6}" destId="{F68C6776-C5BC-4C1C-8BBF-5903790D5965}" srcOrd="1" destOrd="0" presId="urn:microsoft.com/office/officeart/2005/8/layout/list1"/>
    <dgm:cxn modelId="{DA1710C6-35D5-4B48-8DF6-F47D01F8C86A}" type="presOf" srcId="{F9CA8D04-A075-44C7-94F3-9CA43B1CFDF3}" destId="{C393F9BC-017F-4DB0-B407-630F23702878}" srcOrd="1" destOrd="0" presId="urn:microsoft.com/office/officeart/2005/8/layout/list1"/>
    <dgm:cxn modelId="{A7D5CEE5-C1D4-43F6-8342-60230CC7623D}" srcId="{A5DE9299-87F8-48B1-B386-622E4287DED6}" destId="{020B7984-9BB4-44F6-BB93-4EDA3EEAFF62}" srcOrd="0" destOrd="0" parTransId="{42207E70-776B-4504-8391-000494D15A0F}" sibTransId="{2B4460C9-B1BE-4C40-A96C-C07714A17BE0}"/>
    <dgm:cxn modelId="{1B16B8F6-3833-44EC-9A63-F37E8F5F4AE9}" type="presOf" srcId="{A740F117-F54E-4359-956F-2B6016CA2C56}" destId="{D3966637-2527-40C1-97DD-A35DD1AAD95B}" srcOrd="0" destOrd="0" presId="urn:microsoft.com/office/officeart/2005/8/layout/list1"/>
    <dgm:cxn modelId="{79E9EFD0-C627-4D1B-B219-F9CF69DC3788}" type="presParOf" srcId="{271509B5-DE02-4D5C-ABA0-D8D340FEA826}" destId="{918D8E3B-5999-4595-B7A4-E25727141202}" srcOrd="0" destOrd="0" presId="urn:microsoft.com/office/officeart/2005/8/layout/list1"/>
    <dgm:cxn modelId="{2DC1C5F8-A64C-4720-AB92-B2BA5C51AA8D}" type="presParOf" srcId="{918D8E3B-5999-4595-B7A4-E25727141202}" destId="{8D411ECC-E231-45D1-97B9-9383F0FEB459}" srcOrd="0" destOrd="0" presId="urn:microsoft.com/office/officeart/2005/8/layout/list1"/>
    <dgm:cxn modelId="{E69B9E06-A3BB-4F4A-B392-2A246FC10442}" type="presParOf" srcId="{918D8E3B-5999-4595-B7A4-E25727141202}" destId="{27F9C65A-967B-4942-BC7F-3E54416C59D0}" srcOrd="1" destOrd="0" presId="urn:microsoft.com/office/officeart/2005/8/layout/list1"/>
    <dgm:cxn modelId="{BF4F4D1B-0D25-4B8A-817C-4800C7C53711}" type="presParOf" srcId="{271509B5-DE02-4D5C-ABA0-D8D340FEA826}" destId="{1C9EA9CF-8E20-437D-8C84-54358FF167F9}" srcOrd="1" destOrd="0" presId="urn:microsoft.com/office/officeart/2005/8/layout/list1"/>
    <dgm:cxn modelId="{3A2FEEE9-7D22-402A-982A-0DA76F72CEBA}" type="presParOf" srcId="{271509B5-DE02-4D5C-ABA0-D8D340FEA826}" destId="{8D8418E7-33B7-4C70-B795-BE5B1E2CE420}" srcOrd="2" destOrd="0" presId="urn:microsoft.com/office/officeart/2005/8/layout/list1"/>
    <dgm:cxn modelId="{7CA176DF-F255-4F4B-943B-DC712BF4248E}" type="presParOf" srcId="{271509B5-DE02-4D5C-ABA0-D8D340FEA826}" destId="{BEA47C9D-F523-496E-B6FA-E2956DF06D82}" srcOrd="3" destOrd="0" presId="urn:microsoft.com/office/officeart/2005/8/layout/list1"/>
    <dgm:cxn modelId="{58229248-29E2-42FD-AB79-B7F07660BB0E}" type="presParOf" srcId="{271509B5-DE02-4D5C-ABA0-D8D340FEA826}" destId="{6660B148-8D96-45DA-AE02-B013DF4764C9}" srcOrd="4" destOrd="0" presId="urn:microsoft.com/office/officeart/2005/8/layout/list1"/>
    <dgm:cxn modelId="{FA84E70B-47F0-4385-961E-28BD32E838E7}" type="presParOf" srcId="{6660B148-8D96-45DA-AE02-B013DF4764C9}" destId="{8DFEEB78-706F-4CF6-A910-F8C1C0CF7511}" srcOrd="0" destOrd="0" presId="urn:microsoft.com/office/officeart/2005/8/layout/list1"/>
    <dgm:cxn modelId="{80425558-AB7A-4010-8A98-2F1E4162E25D}" type="presParOf" srcId="{6660B148-8D96-45DA-AE02-B013DF4764C9}" destId="{C393F9BC-017F-4DB0-B407-630F23702878}" srcOrd="1" destOrd="0" presId="urn:microsoft.com/office/officeart/2005/8/layout/list1"/>
    <dgm:cxn modelId="{45659B3D-EEFB-427B-81B7-586644C35A31}" type="presParOf" srcId="{271509B5-DE02-4D5C-ABA0-D8D340FEA826}" destId="{4E071A4E-D7FD-4A2F-B570-727C907CD270}" srcOrd="5" destOrd="0" presId="urn:microsoft.com/office/officeart/2005/8/layout/list1"/>
    <dgm:cxn modelId="{E4A378DE-591A-468E-AC64-FF717B36E5CD}" type="presParOf" srcId="{271509B5-DE02-4D5C-ABA0-D8D340FEA826}" destId="{D3966637-2527-40C1-97DD-A35DD1AAD95B}" srcOrd="6" destOrd="0" presId="urn:microsoft.com/office/officeart/2005/8/layout/list1"/>
    <dgm:cxn modelId="{3A3AC1AB-B258-435E-A57E-8911DFA540D3}" type="presParOf" srcId="{271509B5-DE02-4D5C-ABA0-D8D340FEA826}" destId="{0CBC3FC7-E224-4B9A-A70C-BACB75D56F1B}" srcOrd="7" destOrd="0" presId="urn:microsoft.com/office/officeart/2005/8/layout/list1"/>
    <dgm:cxn modelId="{69E152FA-8EC2-4297-8405-849B011988CF}" type="presParOf" srcId="{271509B5-DE02-4D5C-ABA0-D8D340FEA826}" destId="{0D8F39DA-4107-4D66-A967-AC47FDBA85EB}" srcOrd="8" destOrd="0" presId="urn:microsoft.com/office/officeart/2005/8/layout/list1"/>
    <dgm:cxn modelId="{8C94E213-5932-439F-A7C4-C1DDC8F023E8}" type="presParOf" srcId="{0D8F39DA-4107-4D66-A967-AC47FDBA85EB}" destId="{61A36764-F09C-4647-992A-F306679409A1}" srcOrd="0" destOrd="0" presId="urn:microsoft.com/office/officeart/2005/8/layout/list1"/>
    <dgm:cxn modelId="{31E040FC-F472-46EB-A19F-4B8AF5FFD62D}" type="presParOf" srcId="{0D8F39DA-4107-4D66-A967-AC47FDBA85EB}" destId="{F68C6776-C5BC-4C1C-8BBF-5903790D5965}" srcOrd="1" destOrd="0" presId="urn:microsoft.com/office/officeart/2005/8/layout/list1"/>
    <dgm:cxn modelId="{89E42D6D-CFE5-4692-BF11-DB5F5157BD11}" type="presParOf" srcId="{271509B5-DE02-4D5C-ABA0-D8D340FEA826}" destId="{CECB861C-892B-4A9B-893B-CB6A8B292AED}" srcOrd="9" destOrd="0" presId="urn:microsoft.com/office/officeart/2005/8/layout/list1"/>
    <dgm:cxn modelId="{AAF17B08-B915-4904-9176-5AA78535EA85}" type="presParOf" srcId="{271509B5-DE02-4D5C-ABA0-D8D340FEA826}" destId="{14435D1E-F2EB-4675-AA5C-7439E047571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F93AAE-4C40-418A-9D28-A9A7C44A97F5}"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FEF26B81-5F62-4108-9AC6-376BDCC7ACE7}">
      <dgm:prSet/>
      <dgm:spPr/>
      <dgm:t>
        <a:bodyPr/>
        <a:lstStyle/>
        <a:p>
          <a:r>
            <a:rPr lang="en-US">
              <a:latin typeface="Futura Bk" panose="020B0502020204020303"/>
            </a:rPr>
            <a:t>Policies and Procedures</a:t>
          </a:r>
        </a:p>
      </dgm:t>
    </dgm:pt>
    <dgm:pt modelId="{C88ADAAD-3B7A-4E9E-895B-EAC6CDD1F48A}" type="parTrans" cxnId="{D5AFE3B3-8DBC-4883-B379-952FEACA3874}">
      <dgm:prSet/>
      <dgm:spPr/>
      <dgm:t>
        <a:bodyPr/>
        <a:lstStyle/>
        <a:p>
          <a:endParaRPr lang="en-US"/>
        </a:p>
      </dgm:t>
    </dgm:pt>
    <dgm:pt modelId="{E82516C0-99C5-49C2-B807-98774E6341F4}" type="sibTrans" cxnId="{D5AFE3B3-8DBC-4883-B379-952FEACA3874}">
      <dgm:prSet/>
      <dgm:spPr/>
      <dgm:t>
        <a:bodyPr/>
        <a:lstStyle/>
        <a:p>
          <a:endParaRPr lang="en-US"/>
        </a:p>
      </dgm:t>
    </dgm:pt>
    <dgm:pt modelId="{C262B50E-5720-4F87-ADA7-DEE8E176D8B9}">
      <dgm:prSet/>
      <dgm:spPr/>
      <dgm:t>
        <a:bodyPr/>
        <a:lstStyle/>
        <a:p>
          <a:r>
            <a:rPr lang="en-US">
              <a:latin typeface="Futura Bk" panose="020B0502020204020303"/>
            </a:rPr>
            <a:t>Provide Monthly invoice reports</a:t>
          </a:r>
        </a:p>
      </dgm:t>
    </dgm:pt>
    <dgm:pt modelId="{AD23416E-2416-4A57-A3A8-721D943C24D6}" type="parTrans" cxnId="{D27E1B1B-C909-4D9D-911D-28016970D5A4}">
      <dgm:prSet/>
      <dgm:spPr/>
      <dgm:t>
        <a:bodyPr/>
        <a:lstStyle/>
        <a:p>
          <a:endParaRPr lang="en-US"/>
        </a:p>
      </dgm:t>
    </dgm:pt>
    <dgm:pt modelId="{EF9EE949-BFB3-4CF7-9596-D1FE7713A8C7}" type="sibTrans" cxnId="{D27E1B1B-C909-4D9D-911D-28016970D5A4}">
      <dgm:prSet/>
      <dgm:spPr/>
      <dgm:t>
        <a:bodyPr/>
        <a:lstStyle/>
        <a:p>
          <a:endParaRPr lang="en-US"/>
        </a:p>
      </dgm:t>
    </dgm:pt>
    <dgm:pt modelId="{AA6B4D49-DE9F-47AD-A9AA-8D09885C122A}">
      <dgm:prSet/>
      <dgm:spPr/>
      <dgm:t>
        <a:bodyPr/>
        <a:lstStyle/>
        <a:p>
          <a:r>
            <a:rPr lang="en-US">
              <a:latin typeface="Futura Bk" panose="020B0502020204020303"/>
            </a:rPr>
            <a:t>Create and maintain accounts through the Payee Informational Portal (PIP) system</a:t>
          </a:r>
        </a:p>
      </dgm:t>
    </dgm:pt>
    <dgm:pt modelId="{8BC66DC9-AF8F-4E5D-AFE5-335C40151091}" type="parTrans" cxnId="{B481910A-391F-445C-9A14-A3930EDDEDA8}">
      <dgm:prSet/>
      <dgm:spPr/>
      <dgm:t>
        <a:bodyPr/>
        <a:lstStyle/>
        <a:p>
          <a:endParaRPr lang="en-US"/>
        </a:p>
      </dgm:t>
    </dgm:pt>
    <dgm:pt modelId="{E9ABE154-5FCB-485C-89E2-518A31F0C8DA}" type="sibTrans" cxnId="{B481910A-391F-445C-9A14-A3930EDDEDA8}">
      <dgm:prSet/>
      <dgm:spPr/>
      <dgm:t>
        <a:bodyPr/>
        <a:lstStyle/>
        <a:p>
          <a:endParaRPr lang="en-US"/>
        </a:p>
      </dgm:t>
    </dgm:pt>
    <dgm:pt modelId="{623D3F6D-7007-408C-9A71-55A21EFC8BC8}">
      <dgm:prSet/>
      <dgm:spPr/>
      <dgm:t>
        <a:bodyPr/>
        <a:lstStyle/>
        <a:p>
          <a:pPr rtl="0"/>
          <a:r>
            <a:rPr lang="en-US">
              <a:latin typeface="Futura Bk" panose="020B0502020204020303"/>
            </a:rPr>
            <a:t>Comply with DYCD social media policy</a:t>
          </a:r>
        </a:p>
      </dgm:t>
    </dgm:pt>
    <dgm:pt modelId="{9EFC7899-29DD-481C-A1AB-97235B0DAD2D}" type="parTrans" cxnId="{B633D442-2E05-45EF-A49E-3DEC7FA5525D}">
      <dgm:prSet/>
      <dgm:spPr/>
      <dgm:t>
        <a:bodyPr/>
        <a:lstStyle/>
        <a:p>
          <a:endParaRPr lang="en-US"/>
        </a:p>
      </dgm:t>
    </dgm:pt>
    <dgm:pt modelId="{B0B2F1E0-B518-4AC3-B646-55A0ED253CD2}" type="sibTrans" cxnId="{B633D442-2E05-45EF-A49E-3DEC7FA5525D}">
      <dgm:prSet/>
      <dgm:spPr/>
      <dgm:t>
        <a:bodyPr/>
        <a:lstStyle/>
        <a:p>
          <a:endParaRPr lang="en-US"/>
        </a:p>
      </dgm:t>
    </dgm:pt>
    <dgm:pt modelId="{D307EDCD-DAC4-4E2A-84DE-EFAD06920465}">
      <dgm:prSet/>
      <dgm:spPr/>
      <dgm:t>
        <a:bodyPr/>
        <a:lstStyle/>
        <a:p>
          <a:r>
            <a:rPr lang="en-US">
              <a:latin typeface="Futura Bk" panose="020B0502020204020303"/>
            </a:rPr>
            <a:t>Access DYCD hosted applications such as DYCD Connect</a:t>
          </a:r>
        </a:p>
      </dgm:t>
    </dgm:pt>
    <dgm:pt modelId="{A2CE97EC-947E-450D-B704-6A2C819F0975}" type="parTrans" cxnId="{68605746-0F3B-4195-92B5-C73579ACD5FB}">
      <dgm:prSet/>
      <dgm:spPr/>
      <dgm:t>
        <a:bodyPr/>
        <a:lstStyle/>
        <a:p>
          <a:endParaRPr lang="en-US"/>
        </a:p>
      </dgm:t>
    </dgm:pt>
    <dgm:pt modelId="{646CD9C3-E260-4ED9-84FE-97E800D2B240}" type="sibTrans" cxnId="{68605746-0F3B-4195-92B5-C73579ACD5FB}">
      <dgm:prSet/>
      <dgm:spPr/>
      <dgm:t>
        <a:bodyPr/>
        <a:lstStyle/>
        <a:p>
          <a:endParaRPr lang="en-US"/>
        </a:p>
      </dgm:t>
    </dgm:pt>
    <dgm:pt modelId="{A716A1DD-085A-41DC-8C49-26FEAF6A0237}">
      <dgm:prSet/>
      <dgm:spPr/>
      <dgm:t>
        <a:bodyPr/>
        <a:lstStyle/>
        <a:p>
          <a:pPr rtl="0"/>
          <a:r>
            <a:rPr lang="en-US">
              <a:latin typeface="Futura Bk" panose="020B0502020204020303"/>
            </a:rPr>
            <a:t>Submit workplans </a:t>
          </a:r>
        </a:p>
      </dgm:t>
    </dgm:pt>
    <dgm:pt modelId="{A7AAC560-A7CC-4F8D-BE0D-B510EC5E205E}" type="parTrans" cxnId="{43C34BE7-CDA8-4FE6-957E-828F4FB9E519}">
      <dgm:prSet/>
      <dgm:spPr/>
      <dgm:t>
        <a:bodyPr/>
        <a:lstStyle/>
        <a:p>
          <a:endParaRPr lang="en-US"/>
        </a:p>
      </dgm:t>
    </dgm:pt>
    <dgm:pt modelId="{7A32C611-D164-4102-A672-16C4661D69DC}" type="sibTrans" cxnId="{43C34BE7-CDA8-4FE6-957E-828F4FB9E519}">
      <dgm:prSet/>
      <dgm:spPr/>
      <dgm:t>
        <a:bodyPr/>
        <a:lstStyle/>
        <a:p>
          <a:endParaRPr lang="en-US"/>
        </a:p>
      </dgm:t>
    </dgm:pt>
    <dgm:pt modelId="{9C3D0950-2C7B-424C-A714-9A5313359FEA}">
      <dgm:prSet/>
      <dgm:spPr/>
      <dgm:t>
        <a:bodyPr/>
        <a:lstStyle/>
        <a:p>
          <a:pPr rtl="0"/>
          <a:r>
            <a:rPr lang="en-US">
              <a:latin typeface="Futura Bk" panose="020B0502020204020303"/>
            </a:rPr>
            <a:t>Comply with DYCD contract obligations including data collection and reporting </a:t>
          </a:r>
        </a:p>
      </dgm:t>
    </dgm:pt>
    <dgm:pt modelId="{C0F6B4BC-028A-4E77-BC27-63D7D91D9146}" type="parTrans" cxnId="{3D5F179E-0D01-4287-A5BD-C5AFD79F80CB}">
      <dgm:prSet/>
      <dgm:spPr/>
      <dgm:t>
        <a:bodyPr/>
        <a:lstStyle/>
        <a:p>
          <a:endParaRPr lang="en-US"/>
        </a:p>
      </dgm:t>
    </dgm:pt>
    <dgm:pt modelId="{358DD03B-5C54-40A5-95BB-13921888255A}" type="sibTrans" cxnId="{3D5F179E-0D01-4287-A5BD-C5AFD79F80CB}">
      <dgm:prSet/>
      <dgm:spPr/>
      <dgm:t>
        <a:bodyPr/>
        <a:lstStyle/>
        <a:p>
          <a:endParaRPr lang="en-US"/>
        </a:p>
      </dgm:t>
    </dgm:pt>
    <dgm:pt modelId="{800691F7-0766-4FB1-9AE3-8809E333BA24}">
      <dgm:prSet/>
      <dgm:spPr/>
      <dgm:t>
        <a:bodyPr/>
        <a:lstStyle/>
        <a:p>
          <a:r>
            <a:rPr lang="en-US" b="1">
              <a:latin typeface="Futura Bk" panose="020B0502020204020303"/>
            </a:rPr>
            <a:t>Each contractor would:</a:t>
          </a:r>
        </a:p>
      </dgm:t>
    </dgm:pt>
    <dgm:pt modelId="{0B3FAACD-BBE9-4407-9D25-4D9FBB02929B}" type="parTrans" cxnId="{B519CD99-7831-4D14-9DDA-09923C04EF07}">
      <dgm:prSet/>
      <dgm:spPr/>
      <dgm:t>
        <a:bodyPr/>
        <a:lstStyle/>
        <a:p>
          <a:endParaRPr lang="en-US"/>
        </a:p>
      </dgm:t>
    </dgm:pt>
    <dgm:pt modelId="{7FF6F86A-D978-4533-82EE-90F499BB4D77}" type="sibTrans" cxnId="{B519CD99-7831-4D14-9DDA-09923C04EF07}">
      <dgm:prSet/>
      <dgm:spPr/>
      <dgm:t>
        <a:bodyPr/>
        <a:lstStyle/>
        <a:p>
          <a:endParaRPr lang="en-US"/>
        </a:p>
      </dgm:t>
    </dgm:pt>
    <dgm:pt modelId="{0EB9531A-83B4-48E3-AF65-5A319A787847}" type="pres">
      <dgm:prSet presAssocID="{FDF93AAE-4C40-418A-9D28-A9A7C44A97F5}" presName="linear" presStyleCnt="0">
        <dgm:presLayoutVars>
          <dgm:animLvl val="lvl"/>
          <dgm:resizeHandles val="exact"/>
        </dgm:presLayoutVars>
      </dgm:prSet>
      <dgm:spPr/>
    </dgm:pt>
    <dgm:pt modelId="{CA274C48-890C-4471-A8CF-C68541B2362E}" type="pres">
      <dgm:prSet presAssocID="{FEF26B81-5F62-4108-9AC6-376BDCC7ACE7}" presName="parentText" presStyleLbl="node1" presStyleIdx="0" presStyleCnt="1">
        <dgm:presLayoutVars>
          <dgm:chMax val="0"/>
          <dgm:bulletEnabled val="1"/>
        </dgm:presLayoutVars>
      </dgm:prSet>
      <dgm:spPr/>
    </dgm:pt>
    <dgm:pt modelId="{2DCA9E98-6F60-4F9A-88CC-368944C755F3}" type="pres">
      <dgm:prSet presAssocID="{FEF26B81-5F62-4108-9AC6-376BDCC7ACE7}" presName="childText" presStyleLbl="revTx" presStyleIdx="0" presStyleCnt="1">
        <dgm:presLayoutVars>
          <dgm:bulletEnabled val="1"/>
        </dgm:presLayoutVars>
      </dgm:prSet>
      <dgm:spPr/>
    </dgm:pt>
  </dgm:ptLst>
  <dgm:cxnLst>
    <dgm:cxn modelId="{B481910A-391F-445C-9A14-A3930EDDEDA8}" srcId="{800691F7-0766-4FB1-9AE3-8809E333BA24}" destId="{AA6B4D49-DE9F-47AD-A9AA-8D09885C122A}" srcOrd="2" destOrd="0" parTransId="{8BC66DC9-AF8F-4E5D-AFE5-335C40151091}" sibTransId="{E9ABE154-5FCB-485C-89E2-518A31F0C8DA}"/>
    <dgm:cxn modelId="{659A940B-EEE0-4BA7-BD32-E0188C551D1C}" type="presOf" srcId="{FEF26B81-5F62-4108-9AC6-376BDCC7ACE7}" destId="{CA274C48-890C-4471-A8CF-C68541B2362E}" srcOrd="0" destOrd="0" presId="urn:microsoft.com/office/officeart/2005/8/layout/vList2"/>
    <dgm:cxn modelId="{D27E1B1B-C909-4D9D-911D-28016970D5A4}" srcId="{800691F7-0766-4FB1-9AE3-8809E333BA24}" destId="{C262B50E-5720-4F87-ADA7-DEE8E176D8B9}" srcOrd="1" destOrd="0" parTransId="{AD23416E-2416-4A57-A3A8-721D943C24D6}" sibTransId="{EF9EE949-BFB3-4CF7-9596-D1FE7713A8C7}"/>
    <dgm:cxn modelId="{D45B815E-A252-4497-9DFB-A690246D9265}" type="presOf" srcId="{A716A1DD-085A-41DC-8C49-26FEAF6A0237}" destId="{2DCA9E98-6F60-4F9A-88CC-368944C755F3}" srcOrd="0" destOrd="6" presId="urn:microsoft.com/office/officeart/2005/8/layout/vList2"/>
    <dgm:cxn modelId="{B633D442-2E05-45EF-A49E-3DEC7FA5525D}" srcId="{800691F7-0766-4FB1-9AE3-8809E333BA24}" destId="{623D3F6D-7007-408C-9A71-55A21EFC8BC8}" srcOrd="3" destOrd="0" parTransId="{9EFC7899-29DD-481C-A1AB-97235B0DAD2D}" sibTransId="{B0B2F1E0-B518-4AC3-B646-55A0ED253CD2}"/>
    <dgm:cxn modelId="{68605746-0F3B-4195-92B5-C73579ACD5FB}" srcId="{800691F7-0766-4FB1-9AE3-8809E333BA24}" destId="{D307EDCD-DAC4-4E2A-84DE-EFAD06920465}" srcOrd="4" destOrd="0" parTransId="{A2CE97EC-947E-450D-B704-6A2C819F0975}" sibTransId="{646CD9C3-E260-4ED9-84FE-97E800D2B240}"/>
    <dgm:cxn modelId="{0C7AFE6C-D015-481B-B56F-B11EF0499E9E}" type="presOf" srcId="{D307EDCD-DAC4-4E2A-84DE-EFAD06920465}" destId="{2DCA9E98-6F60-4F9A-88CC-368944C755F3}" srcOrd="0" destOrd="5" presId="urn:microsoft.com/office/officeart/2005/8/layout/vList2"/>
    <dgm:cxn modelId="{5DE17D56-3EBF-4634-8830-9AB00807626F}" type="presOf" srcId="{AA6B4D49-DE9F-47AD-A9AA-8D09885C122A}" destId="{2DCA9E98-6F60-4F9A-88CC-368944C755F3}" srcOrd="0" destOrd="3" presId="urn:microsoft.com/office/officeart/2005/8/layout/vList2"/>
    <dgm:cxn modelId="{FC7B838E-AD7D-4529-8ED8-8E5A58693F8D}" type="presOf" srcId="{9C3D0950-2C7B-424C-A714-9A5313359FEA}" destId="{2DCA9E98-6F60-4F9A-88CC-368944C755F3}" srcOrd="0" destOrd="1" presId="urn:microsoft.com/office/officeart/2005/8/layout/vList2"/>
    <dgm:cxn modelId="{B519CD99-7831-4D14-9DDA-09923C04EF07}" srcId="{FEF26B81-5F62-4108-9AC6-376BDCC7ACE7}" destId="{800691F7-0766-4FB1-9AE3-8809E333BA24}" srcOrd="0" destOrd="0" parTransId="{0B3FAACD-BBE9-4407-9D25-4D9FBB02929B}" sibTransId="{7FF6F86A-D978-4533-82EE-90F499BB4D77}"/>
    <dgm:cxn modelId="{3D5F179E-0D01-4287-A5BD-C5AFD79F80CB}" srcId="{800691F7-0766-4FB1-9AE3-8809E333BA24}" destId="{9C3D0950-2C7B-424C-A714-9A5313359FEA}" srcOrd="0" destOrd="0" parTransId="{C0F6B4BC-028A-4E77-BC27-63D7D91D9146}" sibTransId="{358DD03B-5C54-40A5-95BB-13921888255A}"/>
    <dgm:cxn modelId="{50EFD59E-258D-465A-A200-EA2C3B5E564D}" type="presOf" srcId="{623D3F6D-7007-408C-9A71-55A21EFC8BC8}" destId="{2DCA9E98-6F60-4F9A-88CC-368944C755F3}" srcOrd="0" destOrd="4" presId="urn:microsoft.com/office/officeart/2005/8/layout/vList2"/>
    <dgm:cxn modelId="{D5AFE3B3-8DBC-4883-B379-952FEACA3874}" srcId="{FDF93AAE-4C40-418A-9D28-A9A7C44A97F5}" destId="{FEF26B81-5F62-4108-9AC6-376BDCC7ACE7}" srcOrd="0" destOrd="0" parTransId="{C88ADAAD-3B7A-4E9E-895B-EAC6CDD1F48A}" sibTransId="{E82516C0-99C5-49C2-B807-98774E6341F4}"/>
    <dgm:cxn modelId="{53DAF6CF-3840-4A87-B2AE-8B3121F761D6}" type="presOf" srcId="{FDF93AAE-4C40-418A-9D28-A9A7C44A97F5}" destId="{0EB9531A-83B4-48E3-AF65-5A319A787847}" srcOrd="0" destOrd="0" presId="urn:microsoft.com/office/officeart/2005/8/layout/vList2"/>
    <dgm:cxn modelId="{DA3DE9D5-274D-40E1-AD74-0EBEB3CED1C8}" type="presOf" srcId="{800691F7-0766-4FB1-9AE3-8809E333BA24}" destId="{2DCA9E98-6F60-4F9A-88CC-368944C755F3}" srcOrd="0" destOrd="0" presId="urn:microsoft.com/office/officeart/2005/8/layout/vList2"/>
    <dgm:cxn modelId="{43C34BE7-CDA8-4FE6-957E-828F4FB9E519}" srcId="{800691F7-0766-4FB1-9AE3-8809E333BA24}" destId="{A716A1DD-085A-41DC-8C49-26FEAF6A0237}" srcOrd="5" destOrd="0" parTransId="{A7AAC560-A7CC-4F8D-BE0D-B510EC5E205E}" sibTransId="{7A32C611-D164-4102-A672-16C4661D69DC}"/>
    <dgm:cxn modelId="{3DE576F9-3FD6-4072-87A9-4CD9BAA4417F}" type="presOf" srcId="{C262B50E-5720-4F87-ADA7-DEE8E176D8B9}" destId="{2DCA9E98-6F60-4F9A-88CC-368944C755F3}" srcOrd="0" destOrd="2" presId="urn:microsoft.com/office/officeart/2005/8/layout/vList2"/>
    <dgm:cxn modelId="{4A37B2EC-CEC3-4CB3-BD7E-1B07249DE2F7}" type="presParOf" srcId="{0EB9531A-83B4-48E3-AF65-5A319A787847}" destId="{CA274C48-890C-4471-A8CF-C68541B2362E}" srcOrd="0" destOrd="0" presId="urn:microsoft.com/office/officeart/2005/8/layout/vList2"/>
    <dgm:cxn modelId="{D5102322-804E-4B4C-8A39-C1F8DBBAB740}" type="presParOf" srcId="{0EB9531A-83B4-48E3-AF65-5A319A787847}" destId="{2DCA9E98-6F60-4F9A-88CC-368944C755F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CE91863F-7181-47F1-8043-0AC8D3CCAC68}">
      <dgm:prSet phldrT="[Text]" custT="1"/>
      <dgm:spPr/>
      <dgm:t>
        <a:bodyPr/>
        <a:lstStyle/>
        <a:p>
          <a:pPr algn="ctr"/>
          <a:r>
            <a:rPr lang="en-US" sz="1600" b="1"/>
            <a:t>Funding:</a:t>
          </a:r>
          <a:endParaRPr lang="en-US" sz="1600"/>
        </a:p>
      </dgm:t>
    </dgm:pt>
    <dgm:pt modelId="{02C9C7AA-006C-4286-ADA1-E3EE4200E44E}" type="parTrans" cxnId="{F3CDDE9B-4043-4650-98B6-77774D21CAE8}">
      <dgm:prSet/>
      <dgm:spPr/>
      <dgm:t>
        <a:bodyPr/>
        <a:lstStyle/>
        <a:p>
          <a:endParaRPr lang="en-US"/>
        </a:p>
      </dgm:t>
    </dgm:pt>
    <dgm:pt modelId="{66737EF6-698B-45AC-B6B6-39325FD55614}" type="sibTrans" cxnId="{F3CDDE9B-4043-4650-98B6-77774D21CAE8}">
      <dgm:prSet/>
      <dgm:spPr/>
      <dgm:t>
        <a:bodyPr/>
        <a:lstStyle/>
        <a:p>
          <a:endParaRPr lang="en-US"/>
        </a:p>
      </dgm:t>
    </dgm:pt>
    <dgm:pt modelId="{DA0CEBD7-A4AF-4D6A-89C9-54483F7398B5}">
      <dgm:prSet custT="1"/>
      <dgm:spPr/>
      <dgm:t>
        <a:bodyPr/>
        <a:lstStyle/>
        <a:p>
          <a:pPr algn="l"/>
          <a:r>
            <a:rPr lang="en-US" sz="1400" b="1">
              <a:latin typeface="Futura Bk" panose="020B0502020204020303"/>
            </a:rPr>
            <a:t>The Vendor will provide trainings to strengthen nonprofits on subjects determined by the needs of the organization with a focus on:</a:t>
          </a:r>
        </a:p>
      </dgm:t>
    </dgm:pt>
    <dgm:pt modelId="{76C8740E-8D8E-401D-A655-F475C2B721A6}" type="parTrans" cxnId="{ACAE6572-C5D2-49E5-87EF-BD04259D58A2}">
      <dgm:prSet/>
      <dgm:spPr/>
      <dgm:t>
        <a:bodyPr/>
        <a:lstStyle/>
        <a:p>
          <a:endParaRPr lang="en-US"/>
        </a:p>
      </dgm:t>
    </dgm:pt>
    <dgm:pt modelId="{CE37D1A2-2F88-4C6F-95DD-1FFC68EADD8F}" type="sibTrans" cxnId="{ACAE6572-C5D2-49E5-87EF-BD04259D58A2}">
      <dgm:prSet/>
      <dgm:spPr/>
      <dgm:t>
        <a:bodyPr/>
        <a:lstStyle/>
        <a:p>
          <a:endParaRPr lang="en-US"/>
        </a:p>
      </dgm:t>
    </dgm:pt>
    <dgm:pt modelId="{A417E8C7-95CB-4D50-B396-664FF2C4B7F8}">
      <dgm:prSet custT="1"/>
      <dgm:spPr/>
      <dgm:t>
        <a:bodyPr/>
        <a:lstStyle/>
        <a:p>
          <a:pPr algn="l"/>
          <a:r>
            <a:rPr lang="en-US" sz="1400" b="0">
              <a:latin typeface="Futura Bk" panose="020B0502020204020303"/>
            </a:rPr>
            <a:t>Developing strategic plans</a:t>
          </a:r>
        </a:p>
      </dgm:t>
    </dgm:pt>
    <dgm:pt modelId="{A1393824-7B44-483C-988C-D7277AB73137}" type="parTrans" cxnId="{FD58A73B-6C3A-41B3-AEDA-74E5412CCE11}">
      <dgm:prSet/>
      <dgm:spPr/>
      <dgm:t>
        <a:bodyPr/>
        <a:lstStyle/>
        <a:p>
          <a:endParaRPr lang="en-US"/>
        </a:p>
      </dgm:t>
    </dgm:pt>
    <dgm:pt modelId="{877C48C4-C66C-4D60-B8B6-C2B6F7395551}" type="sibTrans" cxnId="{FD58A73B-6C3A-41B3-AEDA-74E5412CCE11}">
      <dgm:prSet/>
      <dgm:spPr/>
      <dgm:t>
        <a:bodyPr/>
        <a:lstStyle/>
        <a:p>
          <a:endParaRPr lang="en-US"/>
        </a:p>
      </dgm:t>
    </dgm:pt>
    <dgm:pt modelId="{C5E5A034-4890-43CE-89E0-D0055AB8BF34}">
      <dgm:prSet custT="1"/>
      <dgm:spPr/>
      <dgm:t>
        <a:bodyPr/>
        <a:lstStyle/>
        <a:p>
          <a:pPr algn="l"/>
          <a:r>
            <a:rPr lang="en-US" sz="1400" b="0">
              <a:latin typeface="Futura Bk" panose="020B0502020204020303"/>
            </a:rPr>
            <a:t>Building effective leadership and management/supervision practices</a:t>
          </a:r>
        </a:p>
      </dgm:t>
    </dgm:pt>
    <dgm:pt modelId="{63E827B0-80F8-4CAD-83BB-940120574170}" type="parTrans" cxnId="{6EECDD27-D53D-4993-A991-D6A80B1435D7}">
      <dgm:prSet/>
      <dgm:spPr/>
      <dgm:t>
        <a:bodyPr/>
        <a:lstStyle/>
        <a:p>
          <a:endParaRPr lang="en-US"/>
        </a:p>
      </dgm:t>
    </dgm:pt>
    <dgm:pt modelId="{E3930245-004D-43C6-8973-FB09C8372911}" type="sibTrans" cxnId="{6EECDD27-D53D-4993-A991-D6A80B1435D7}">
      <dgm:prSet/>
      <dgm:spPr/>
      <dgm:t>
        <a:bodyPr/>
        <a:lstStyle/>
        <a:p>
          <a:endParaRPr lang="en-US"/>
        </a:p>
      </dgm:t>
    </dgm:pt>
    <dgm:pt modelId="{A6623A63-E577-4D7A-818D-3D8C3E1ADE2D}">
      <dgm:prSet custT="1"/>
      <dgm:spPr/>
      <dgm:t>
        <a:bodyPr/>
        <a:lstStyle/>
        <a:p>
          <a:pPr algn="l"/>
          <a:r>
            <a:rPr lang="en-US" sz="1400" b="0">
              <a:latin typeface="Futura Bk" panose="020B0502020204020303"/>
            </a:rPr>
            <a:t>Improving organization culture</a:t>
          </a:r>
        </a:p>
      </dgm:t>
    </dgm:pt>
    <dgm:pt modelId="{22DC656F-E269-451B-A750-3321D7AB50F3}" type="parTrans" cxnId="{4FD4A1C7-6D60-4E8F-88EA-5503C55FC7C3}">
      <dgm:prSet/>
      <dgm:spPr/>
      <dgm:t>
        <a:bodyPr/>
        <a:lstStyle/>
        <a:p>
          <a:endParaRPr lang="en-US"/>
        </a:p>
      </dgm:t>
    </dgm:pt>
    <dgm:pt modelId="{0CEDB7F2-148D-4655-93F5-B4A4FA6B8F93}" type="sibTrans" cxnId="{4FD4A1C7-6D60-4E8F-88EA-5503C55FC7C3}">
      <dgm:prSet/>
      <dgm:spPr/>
      <dgm:t>
        <a:bodyPr/>
        <a:lstStyle/>
        <a:p>
          <a:endParaRPr lang="en-US"/>
        </a:p>
      </dgm:t>
    </dgm:pt>
    <dgm:pt modelId="{2DB5F29D-D8F6-4FD4-A30A-347DEA21AAF4}">
      <dgm:prSet custT="1"/>
      <dgm:spPr/>
      <dgm:t>
        <a:bodyPr/>
        <a:lstStyle/>
        <a:p>
          <a:pPr algn="l" rtl="0"/>
          <a:r>
            <a:rPr lang="en-US" sz="1400" b="0">
              <a:latin typeface="Futura Bk" panose="020B0502020204020303"/>
            </a:rPr>
            <a:t>Helping establish board governance policies and procedures </a:t>
          </a:r>
        </a:p>
      </dgm:t>
    </dgm:pt>
    <dgm:pt modelId="{C0420346-806F-4C4C-9C59-0F44A185B9FB}" type="parTrans" cxnId="{A842DFB6-37A1-47B4-B049-C6D6DCB1F53C}">
      <dgm:prSet/>
      <dgm:spPr/>
      <dgm:t>
        <a:bodyPr/>
        <a:lstStyle/>
        <a:p>
          <a:endParaRPr lang="en-US"/>
        </a:p>
      </dgm:t>
    </dgm:pt>
    <dgm:pt modelId="{13127647-E335-46DF-85CB-EC2A70B7412C}" type="sibTrans" cxnId="{A842DFB6-37A1-47B4-B049-C6D6DCB1F53C}">
      <dgm:prSet/>
      <dgm:spPr/>
      <dgm:t>
        <a:bodyPr/>
        <a:lstStyle/>
        <a:p>
          <a:endParaRPr lang="en-US"/>
        </a:p>
      </dgm:t>
    </dgm:pt>
    <dgm:pt modelId="{29D39ADD-4603-480B-BD64-2B2EC8A686E4}">
      <dgm:prSet phldrT="[Text]" custT="1"/>
      <dgm:spPr/>
      <dgm:t>
        <a:bodyPr/>
        <a:lstStyle/>
        <a:p>
          <a:r>
            <a:rPr lang="en-US" sz="1600" b="0"/>
            <a:t>$</a:t>
          </a:r>
          <a:r>
            <a:rPr lang="en-US" sz="1800" b="0">
              <a:latin typeface="Futura Bk" panose="020B0502020204020303"/>
            </a:rPr>
            <a:t>498,359</a:t>
          </a:r>
          <a:endParaRPr lang="en-US" sz="1100">
            <a:latin typeface="Futura Bk" panose="020B0502020204020303"/>
          </a:endParaRPr>
        </a:p>
      </dgm:t>
    </dgm:pt>
    <dgm:pt modelId="{D8D1E4C0-7FC6-45CD-9F2A-92679F3D0549}" type="parTrans" cxnId="{C38D6D4E-311A-477C-9EE4-BD9AE880D804}">
      <dgm:prSet/>
      <dgm:spPr/>
      <dgm:t>
        <a:bodyPr/>
        <a:lstStyle/>
        <a:p>
          <a:endParaRPr lang="en-US"/>
        </a:p>
      </dgm:t>
    </dgm:pt>
    <dgm:pt modelId="{5A50B7D4-6F3D-4377-8979-3113BBC92F50}" type="sibTrans" cxnId="{C38D6D4E-311A-477C-9EE4-BD9AE880D804}">
      <dgm:prSet/>
      <dgm:spPr/>
      <dgm:t>
        <a:bodyPr/>
        <a:lstStyle/>
        <a:p>
          <a:endParaRPr lang="en-US"/>
        </a:p>
      </dgm:t>
    </dgm:pt>
    <dgm:pt modelId="{5760CBD1-55F5-46AF-B7A0-8E2ED3B3F1DE}" type="pres">
      <dgm:prSet presAssocID="{E063FC22-C77E-486D-AEF0-C20008F59DA9}" presName="theList" presStyleCnt="0">
        <dgm:presLayoutVars>
          <dgm:dir/>
          <dgm:animLvl val="lvl"/>
          <dgm:resizeHandles val="exact"/>
        </dgm:presLayoutVars>
      </dgm:prSet>
      <dgm:spPr/>
    </dgm:pt>
    <dgm:pt modelId="{D40BEA12-01FF-4E9A-ACDB-9E7C154D5DF5}" type="pres">
      <dgm:prSet presAssocID="{DA0CEBD7-A4AF-4D6A-89C9-54483F7398B5}" presName="compNode" presStyleCnt="0"/>
      <dgm:spPr/>
    </dgm:pt>
    <dgm:pt modelId="{19AC4B2B-8D2B-4A49-A37E-C7648071051F}" type="pres">
      <dgm:prSet presAssocID="{DA0CEBD7-A4AF-4D6A-89C9-54483F7398B5}" presName="aNode" presStyleLbl="bgShp" presStyleIdx="0" presStyleCnt="2"/>
      <dgm:spPr/>
    </dgm:pt>
    <dgm:pt modelId="{B9853928-7169-41FE-B984-8CAFBE09E696}" type="pres">
      <dgm:prSet presAssocID="{DA0CEBD7-A4AF-4D6A-89C9-54483F7398B5}" presName="textNode" presStyleLbl="bgShp" presStyleIdx="0" presStyleCnt="2"/>
      <dgm:spPr/>
    </dgm:pt>
    <dgm:pt modelId="{DE2EE819-79B8-46FE-9F8B-1FBC125EA81C}" type="pres">
      <dgm:prSet presAssocID="{DA0CEBD7-A4AF-4D6A-89C9-54483F7398B5}" presName="compChildNode" presStyleCnt="0"/>
      <dgm:spPr/>
    </dgm:pt>
    <dgm:pt modelId="{AC18F6F4-6011-4723-BFA5-83528968C7DA}" type="pres">
      <dgm:prSet presAssocID="{DA0CEBD7-A4AF-4D6A-89C9-54483F7398B5}" presName="theInnerList" presStyleCnt="0"/>
      <dgm:spPr/>
    </dgm:pt>
    <dgm:pt modelId="{CDD88BF8-9F7D-44EC-BBC7-B120ADE85468}" type="pres">
      <dgm:prSet presAssocID="{A417E8C7-95CB-4D50-B396-664FF2C4B7F8}" presName="childNode" presStyleLbl="node1" presStyleIdx="0" presStyleCnt="5">
        <dgm:presLayoutVars>
          <dgm:bulletEnabled val="1"/>
        </dgm:presLayoutVars>
      </dgm:prSet>
      <dgm:spPr/>
    </dgm:pt>
    <dgm:pt modelId="{0CCD6DA0-BBDD-44D6-9129-AC5345B78D1B}" type="pres">
      <dgm:prSet presAssocID="{A417E8C7-95CB-4D50-B396-664FF2C4B7F8}" presName="aSpace2" presStyleCnt="0"/>
      <dgm:spPr/>
    </dgm:pt>
    <dgm:pt modelId="{113560A6-7C82-4B20-AFB8-5E6982E1CB8C}" type="pres">
      <dgm:prSet presAssocID="{C5E5A034-4890-43CE-89E0-D0055AB8BF34}" presName="childNode" presStyleLbl="node1" presStyleIdx="1" presStyleCnt="5">
        <dgm:presLayoutVars>
          <dgm:bulletEnabled val="1"/>
        </dgm:presLayoutVars>
      </dgm:prSet>
      <dgm:spPr/>
    </dgm:pt>
    <dgm:pt modelId="{6B725A8F-B8F0-454F-86E8-0D86546A91D1}" type="pres">
      <dgm:prSet presAssocID="{C5E5A034-4890-43CE-89E0-D0055AB8BF34}" presName="aSpace2" presStyleCnt="0"/>
      <dgm:spPr/>
    </dgm:pt>
    <dgm:pt modelId="{37D9B434-5638-4F15-8BDC-07687849B18B}" type="pres">
      <dgm:prSet presAssocID="{A6623A63-E577-4D7A-818D-3D8C3E1ADE2D}" presName="childNode" presStyleLbl="node1" presStyleIdx="2" presStyleCnt="5">
        <dgm:presLayoutVars>
          <dgm:bulletEnabled val="1"/>
        </dgm:presLayoutVars>
      </dgm:prSet>
      <dgm:spPr/>
    </dgm:pt>
    <dgm:pt modelId="{C9132E14-0834-4759-BFCF-8C0D5A0677CF}" type="pres">
      <dgm:prSet presAssocID="{A6623A63-E577-4D7A-818D-3D8C3E1ADE2D}" presName="aSpace2" presStyleCnt="0"/>
      <dgm:spPr/>
    </dgm:pt>
    <dgm:pt modelId="{2BC44E63-DE09-46A3-8138-C90409B86ED3}" type="pres">
      <dgm:prSet presAssocID="{2DB5F29D-D8F6-4FD4-A30A-347DEA21AAF4}" presName="childNode" presStyleLbl="node1" presStyleIdx="3" presStyleCnt="5">
        <dgm:presLayoutVars>
          <dgm:bulletEnabled val="1"/>
        </dgm:presLayoutVars>
      </dgm:prSet>
      <dgm:spPr/>
    </dgm:pt>
    <dgm:pt modelId="{3DBBD676-4019-4B04-9267-40B185EF62FC}" type="pres">
      <dgm:prSet presAssocID="{DA0CEBD7-A4AF-4D6A-89C9-54483F7398B5}" presName="aSpace" presStyleCnt="0"/>
      <dgm:spPr/>
    </dgm:pt>
    <dgm:pt modelId="{88C37118-857E-4195-A9DA-DA68834B6C5E}" type="pres">
      <dgm:prSet presAssocID="{CE91863F-7181-47F1-8043-0AC8D3CCAC68}" presName="compNode" presStyleCnt="0"/>
      <dgm:spPr/>
    </dgm:pt>
    <dgm:pt modelId="{901EC948-EC84-4AA3-9142-31E7DA728F64}" type="pres">
      <dgm:prSet presAssocID="{CE91863F-7181-47F1-8043-0AC8D3CCAC68}" presName="aNode" presStyleLbl="bgShp" presStyleIdx="1" presStyleCnt="2" custLinFactNeighborX="104"/>
      <dgm:spPr/>
    </dgm:pt>
    <dgm:pt modelId="{C752B59A-FA37-46BE-9FEB-89EF319F3735}" type="pres">
      <dgm:prSet presAssocID="{CE91863F-7181-47F1-8043-0AC8D3CCAC68}" presName="textNode" presStyleLbl="bgShp" presStyleIdx="1" presStyleCnt="2"/>
      <dgm:spPr/>
    </dgm:pt>
    <dgm:pt modelId="{F4CEE301-231D-4A74-AC2E-B69CB2D66DFE}" type="pres">
      <dgm:prSet presAssocID="{CE91863F-7181-47F1-8043-0AC8D3CCAC68}" presName="compChildNode" presStyleCnt="0"/>
      <dgm:spPr/>
    </dgm:pt>
    <dgm:pt modelId="{D220A0B7-0B7B-472D-A10A-74111EA10137}" type="pres">
      <dgm:prSet presAssocID="{CE91863F-7181-47F1-8043-0AC8D3CCAC68}" presName="theInnerList" presStyleCnt="0"/>
      <dgm:spPr/>
    </dgm:pt>
    <dgm:pt modelId="{56651FA7-4E51-4CFB-B31B-9008849A52A6}" type="pres">
      <dgm:prSet presAssocID="{29D39ADD-4603-480B-BD64-2B2EC8A686E4}" presName="childNode" presStyleLbl="node1" presStyleIdx="4" presStyleCnt="5">
        <dgm:presLayoutVars>
          <dgm:bulletEnabled val="1"/>
        </dgm:presLayoutVars>
      </dgm:prSet>
      <dgm:spPr/>
    </dgm:pt>
  </dgm:ptLst>
  <dgm:cxnLst>
    <dgm:cxn modelId="{85EEA00E-C12D-4DF6-AB51-D3E552785B81}" type="presOf" srcId="{A417E8C7-95CB-4D50-B396-664FF2C4B7F8}" destId="{CDD88BF8-9F7D-44EC-BBC7-B120ADE85468}" srcOrd="0" destOrd="0" presId="urn:microsoft.com/office/officeart/2005/8/layout/lProcess2"/>
    <dgm:cxn modelId="{C4E32710-484C-4B4B-97CC-EFB2FD5A9D42}" type="presOf" srcId="{CE91863F-7181-47F1-8043-0AC8D3CCAC68}" destId="{C752B59A-FA37-46BE-9FEB-89EF319F3735}" srcOrd="1" destOrd="0" presId="urn:microsoft.com/office/officeart/2005/8/layout/lProcess2"/>
    <dgm:cxn modelId="{6EECDD27-D53D-4993-A991-D6A80B1435D7}" srcId="{DA0CEBD7-A4AF-4D6A-89C9-54483F7398B5}" destId="{C5E5A034-4890-43CE-89E0-D0055AB8BF34}" srcOrd="1" destOrd="0" parTransId="{63E827B0-80F8-4CAD-83BB-940120574170}" sibTransId="{E3930245-004D-43C6-8973-FB09C8372911}"/>
    <dgm:cxn modelId="{DCCEE828-E8AC-4E9E-8E14-C72FEC6C5687}" type="presOf" srcId="{2DB5F29D-D8F6-4FD4-A30A-347DEA21AAF4}" destId="{2BC44E63-DE09-46A3-8138-C90409B86ED3}" srcOrd="0" destOrd="0" presId="urn:microsoft.com/office/officeart/2005/8/layout/lProcess2"/>
    <dgm:cxn modelId="{A5BCB22F-D525-41D0-9E30-F67F9871AECD}" type="presOf" srcId="{DA0CEBD7-A4AF-4D6A-89C9-54483F7398B5}" destId="{19AC4B2B-8D2B-4A49-A37E-C7648071051F}" srcOrd="0" destOrd="0" presId="urn:microsoft.com/office/officeart/2005/8/layout/lProcess2"/>
    <dgm:cxn modelId="{FD58A73B-6C3A-41B3-AEDA-74E5412CCE11}" srcId="{DA0CEBD7-A4AF-4D6A-89C9-54483F7398B5}" destId="{A417E8C7-95CB-4D50-B396-664FF2C4B7F8}" srcOrd="0" destOrd="0" parTransId="{A1393824-7B44-483C-988C-D7277AB73137}" sibTransId="{877C48C4-C66C-4D60-B8B6-C2B6F7395551}"/>
    <dgm:cxn modelId="{2F5ACF5D-4019-4239-B266-A9012E766023}" type="presOf" srcId="{29D39ADD-4603-480B-BD64-2B2EC8A686E4}" destId="{56651FA7-4E51-4CFB-B31B-9008849A52A6}" srcOrd="0" destOrd="0" presId="urn:microsoft.com/office/officeart/2005/8/layout/lProcess2"/>
    <dgm:cxn modelId="{C38D6D4E-311A-477C-9EE4-BD9AE880D804}" srcId="{CE91863F-7181-47F1-8043-0AC8D3CCAC68}" destId="{29D39ADD-4603-480B-BD64-2B2EC8A686E4}" srcOrd="0" destOrd="0" parTransId="{D8D1E4C0-7FC6-45CD-9F2A-92679F3D0549}" sibTransId="{5A50B7D4-6F3D-4377-8979-3113BBC92F50}"/>
    <dgm:cxn modelId="{ACAE6572-C5D2-49E5-87EF-BD04259D58A2}" srcId="{E063FC22-C77E-486D-AEF0-C20008F59DA9}" destId="{DA0CEBD7-A4AF-4D6A-89C9-54483F7398B5}" srcOrd="0" destOrd="0" parTransId="{76C8740E-8D8E-401D-A655-F475C2B721A6}" sibTransId="{CE37D1A2-2F88-4C6F-95DD-1FFC68EADD8F}"/>
    <dgm:cxn modelId="{39E2BA58-AE5E-47EF-AD35-B1CE5EA137EA}" type="presOf" srcId="{DA0CEBD7-A4AF-4D6A-89C9-54483F7398B5}" destId="{B9853928-7169-41FE-B984-8CAFBE09E696}" srcOrd="1" destOrd="0" presId="urn:microsoft.com/office/officeart/2005/8/layout/lProcess2"/>
    <dgm:cxn modelId="{DA9B3590-C874-4F10-A623-711D35CD62AA}" type="presOf" srcId="{C5E5A034-4890-43CE-89E0-D0055AB8BF34}" destId="{113560A6-7C82-4B20-AFB8-5E6982E1CB8C}" srcOrd="0" destOrd="0" presId="urn:microsoft.com/office/officeart/2005/8/layout/lProcess2"/>
    <dgm:cxn modelId="{F3CDDE9B-4043-4650-98B6-77774D21CAE8}" srcId="{E063FC22-C77E-486D-AEF0-C20008F59DA9}" destId="{CE91863F-7181-47F1-8043-0AC8D3CCAC68}" srcOrd="1" destOrd="0" parTransId="{02C9C7AA-006C-4286-ADA1-E3EE4200E44E}" sibTransId="{66737EF6-698B-45AC-B6B6-39325FD55614}"/>
    <dgm:cxn modelId="{A842DFB6-37A1-47B4-B049-C6D6DCB1F53C}" srcId="{DA0CEBD7-A4AF-4D6A-89C9-54483F7398B5}" destId="{2DB5F29D-D8F6-4FD4-A30A-347DEA21AAF4}" srcOrd="3" destOrd="0" parTransId="{C0420346-806F-4C4C-9C59-0F44A185B9FB}" sibTransId="{13127647-E335-46DF-85CB-EC2A70B7412C}"/>
    <dgm:cxn modelId="{4FD4A1C7-6D60-4E8F-88EA-5503C55FC7C3}" srcId="{DA0CEBD7-A4AF-4D6A-89C9-54483F7398B5}" destId="{A6623A63-E577-4D7A-818D-3D8C3E1ADE2D}" srcOrd="2" destOrd="0" parTransId="{22DC656F-E269-451B-A750-3321D7AB50F3}" sibTransId="{0CEDB7F2-148D-4655-93F5-B4A4FA6B8F93}"/>
    <dgm:cxn modelId="{189970D3-77F2-4348-BD3A-FA1DEF0A5D9E}" type="presOf" srcId="{CE91863F-7181-47F1-8043-0AC8D3CCAC68}" destId="{901EC948-EC84-4AA3-9142-31E7DA728F64}" srcOrd="0" destOrd="0" presId="urn:microsoft.com/office/officeart/2005/8/layout/lProcess2"/>
    <dgm:cxn modelId="{D58AE4E5-67D8-42BA-AA9A-CAD35ACD46FE}" type="presOf" srcId="{A6623A63-E577-4D7A-818D-3D8C3E1ADE2D}" destId="{37D9B434-5638-4F15-8BDC-07687849B18B}" srcOrd="0" destOrd="0" presId="urn:microsoft.com/office/officeart/2005/8/layout/lProcess2"/>
    <dgm:cxn modelId="{14D137F4-6803-4789-A6AF-37855D14AA32}" type="presOf" srcId="{E063FC22-C77E-486D-AEF0-C20008F59DA9}" destId="{5760CBD1-55F5-46AF-B7A0-8E2ED3B3F1DE}" srcOrd="0" destOrd="0" presId="urn:microsoft.com/office/officeart/2005/8/layout/lProcess2"/>
    <dgm:cxn modelId="{7BBBD89C-D668-48B6-9B9D-A95372D7E891}" type="presParOf" srcId="{5760CBD1-55F5-46AF-B7A0-8E2ED3B3F1DE}" destId="{D40BEA12-01FF-4E9A-ACDB-9E7C154D5DF5}" srcOrd="0" destOrd="0" presId="urn:microsoft.com/office/officeart/2005/8/layout/lProcess2"/>
    <dgm:cxn modelId="{6AE0D070-8D7C-4784-B5E5-739E788BA2E1}" type="presParOf" srcId="{D40BEA12-01FF-4E9A-ACDB-9E7C154D5DF5}" destId="{19AC4B2B-8D2B-4A49-A37E-C7648071051F}" srcOrd="0" destOrd="0" presId="urn:microsoft.com/office/officeart/2005/8/layout/lProcess2"/>
    <dgm:cxn modelId="{3BA4A5D7-7BB0-4C5E-A268-B12655202819}" type="presParOf" srcId="{D40BEA12-01FF-4E9A-ACDB-9E7C154D5DF5}" destId="{B9853928-7169-41FE-B984-8CAFBE09E696}" srcOrd="1" destOrd="0" presId="urn:microsoft.com/office/officeart/2005/8/layout/lProcess2"/>
    <dgm:cxn modelId="{30E974D1-674D-4347-B4D8-CFAE539C9F03}" type="presParOf" srcId="{D40BEA12-01FF-4E9A-ACDB-9E7C154D5DF5}" destId="{DE2EE819-79B8-46FE-9F8B-1FBC125EA81C}" srcOrd="2" destOrd="0" presId="urn:microsoft.com/office/officeart/2005/8/layout/lProcess2"/>
    <dgm:cxn modelId="{9F681090-345F-4CE4-BB99-A6EA9BB38FC3}" type="presParOf" srcId="{DE2EE819-79B8-46FE-9F8B-1FBC125EA81C}" destId="{AC18F6F4-6011-4723-BFA5-83528968C7DA}" srcOrd="0" destOrd="0" presId="urn:microsoft.com/office/officeart/2005/8/layout/lProcess2"/>
    <dgm:cxn modelId="{8720924B-0FB5-4BDF-B901-7352AEE52BED}" type="presParOf" srcId="{AC18F6F4-6011-4723-BFA5-83528968C7DA}" destId="{CDD88BF8-9F7D-44EC-BBC7-B120ADE85468}" srcOrd="0" destOrd="0" presId="urn:microsoft.com/office/officeart/2005/8/layout/lProcess2"/>
    <dgm:cxn modelId="{4F6D456C-DD10-4353-9AF1-AB4380EB3C2B}" type="presParOf" srcId="{AC18F6F4-6011-4723-BFA5-83528968C7DA}" destId="{0CCD6DA0-BBDD-44D6-9129-AC5345B78D1B}" srcOrd="1" destOrd="0" presId="urn:microsoft.com/office/officeart/2005/8/layout/lProcess2"/>
    <dgm:cxn modelId="{2D56E51D-169C-4BF0-9366-759990E36175}" type="presParOf" srcId="{AC18F6F4-6011-4723-BFA5-83528968C7DA}" destId="{113560A6-7C82-4B20-AFB8-5E6982E1CB8C}" srcOrd="2" destOrd="0" presId="urn:microsoft.com/office/officeart/2005/8/layout/lProcess2"/>
    <dgm:cxn modelId="{37C4220E-DBE6-47A7-9FAB-530E5398EFA2}" type="presParOf" srcId="{AC18F6F4-6011-4723-BFA5-83528968C7DA}" destId="{6B725A8F-B8F0-454F-86E8-0D86546A91D1}" srcOrd="3" destOrd="0" presId="urn:microsoft.com/office/officeart/2005/8/layout/lProcess2"/>
    <dgm:cxn modelId="{07A1C3D2-3BBB-492D-B101-5400C7BC68FA}" type="presParOf" srcId="{AC18F6F4-6011-4723-BFA5-83528968C7DA}" destId="{37D9B434-5638-4F15-8BDC-07687849B18B}" srcOrd="4" destOrd="0" presId="urn:microsoft.com/office/officeart/2005/8/layout/lProcess2"/>
    <dgm:cxn modelId="{3BF79936-B1A8-4FFF-898A-939C15A823CC}" type="presParOf" srcId="{AC18F6F4-6011-4723-BFA5-83528968C7DA}" destId="{C9132E14-0834-4759-BFCF-8C0D5A0677CF}" srcOrd="5" destOrd="0" presId="urn:microsoft.com/office/officeart/2005/8/layout/lProcess2"/>
    <dgm:cxn modelId="{35478C04-AB7B-483D-A988-53B97915E9BA}" type="presParOf" srcId="{AC18F6F4-6011-4723-BFA5-83528968C7DA}" destId="{2BC44E63-DE09-46A3-8138-C90409B86ED3}" srcOrd="6" destOrd="0" presId="urn:microsoft.com/office/officeart/2005/8/layout/lProcess2"/>
    <dgm:cxn modelId="{EC7915B7-D4D1-4093-A653-39E88D756A02}" type="presParOf" srcId="{5760CBD1-55F5-46AF-B7A0-8E2ED3B3F1DE}" destId="{3DBBD676-4019-4B04-9267-40B185EF62FC}" srcOrd="1" destOrd="0" presId="urn:microsoft.com/office/officeart/2005/8/layout/lProcess2"/>
    <dgm:cxn modelId="{310A7451-7A1D-4E6F-9B91-7E7111077153}" type="presParOf" srcId="{5760CBD1-55F5-46AF-B7A0-8E2ED3B3F1DE}" destId="{88C37118-857E-4195-A9DA-DA68834B6C5E}" srcOrd="2" destOrd="0" presId="urn:microsoft.com/office/officeart/2005/8/layout/lProcess2"/>
    <dgm:cxn modelId="{EF29D361-D01C-41F0-8D58-E1C9D27F9494}" type="presParOf" srcId="{88C37118-857E-4195-A9DA-DA68834B6C5E}" destId="{901EC948-EC84-4AA3-9142-31E7DA728F64}" srcOrd="0" destOrd="0" presId="urn:microsoft.com/office/officeart/2005/8/layout/lProcess2"/>
    <dgm:cxn modelId="{023532E6-0B55-4C96-A196-66F87A4B02F6}" type="presParOf" srcId="{88C37118-857E-4195-A9DA-DA68834B6C5E}" destId="{C752B59A-FA37-46BE-9FEB-89EF319F3735}" srcOrd="1" destOrd="0" presId="urn:microsoft.com/office/officeart/2005/8/layout/lProcess2"/>
    <dgm:cxn modelId="{51E9BE0F-B1F1-482C-B188-68D4C2FA21A5}" type="presParOf" srcId="{88C37118-857E-4195-A9DA-DA68834B6C5E}" destId="{F4CEE301-231D-4A74-AC2E-B69CB2D66DFE}" srcOrd="2" destOrd="0" presId="urn:microsoft.com/office/officeart/2005/8/layout/lProcess2"/>
    <dgm:cxn modelId="{E0D88B00-EAD2-4A76-9F09-A439DD625A06}" type="presParOf" srcId="{F4CEE301-231D-4A74-AC2E-B69CB2D66DFE}" destId="{D220A0B7-0B7B-472D-A10A-74111EA10137}" srcOrd="0" destOrd="0" presId="urn:microsoft.com/office/officeart/2005/8/layout/lProcess2"/>
    <dgm:cxn modelId="{8FAA7FD6-C1C3-449E-A312-BE49C76CD687}" type="presParOf" srcId="{D220A0B7-0B7B-472D-A10A-74111EA10137}" destId="{56651FA7-4E51-4CFB-B31B-9008849A52A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CE91863F-7181-47F1-8043-0AC8D3CCAC68}">
      <dgm:prSet phldrT="[Text]" custT="1"/>
      <dgm:spPr/>
      <dgm:t>
        <a:bodyPr/>
        <a:lstStyle/>
        <a:p>
          <a:r>
            <a:rPr lang="en-US" sz="1600" b="1"/>
            <a:t>Funding:</a:t>
          </a:r>
          <a:endParaRPr lang="en-US" sz="1600"/>
        </a:p>
      </dgm:t>
    </dgm:pt>
    <dgm:pt modelId="{02C9C7AA-006C-4286-ADA1-E3EE4200E44E}" type="parTrans" cxnId="{F3CDDE9B-4043-4650-98B6-77774D21CAE8}">
      <dgm:prSet/>
      <dgm:spPr/>
      <dgm:t>
        <a:bodyPr/>
        <a:lstStyle/>
        <a:p>
          <a:endParaRPr lang="en-US"/>
        </a:p>
      </dgm:t>
    </dgm:pt>
    <dgm:pt modelId="{66737EF6-698B-45AC-B6B6-39325FD55614}" type="sibTrans" cxnId="{F3CDDE9B-4043-4650-98B6-77774D21CAE8}">
      <dgm:prSet/>
      <dgm:spPr/>
      <dgm:t>
        <a:bodyPr/>
        <a:lstStyle/>
        <a:p>
          <a:endParaRPr lang="en-US"/>
        </a:p>
      </dgm:t>
    </dgm:pt>
    <dgm:pt modelId="{8950664E-425B-4B83-90E4-E0290CA01F87}">
      <dgm:prSet phldrT="[Text]" custT="1"/>
      <dgm:spPr/>
      <dgm:t>
        <a:bodyPr/>
        <a:lstStyle/>
        <a:p>
          <a:pPr algn="l"/>
          <a:r>
            <a:rPr lang="en-US" sz="1400" b="1">
              <a:latin typeface="Futura Bk" panose="020B0502020204020303"/>
            </a:rPr>
            <a:t>The Vendor will provide trainings and consulting focused on identifying and responding to gaps in fiscal management processes.  </a:t>
          </a:r>
          <a:endParaRPr lang="en-US" sz="1400" b="1" i="0">
            <a:latin typeface="Futura Bk" panose="020B0502020204020303"/>
          </a:endParaRPr>
        </a:p>
      </dgm:t>
    </dgm:pt>
    <dgm:pt modelId="{C5CEDF91-B89F-4AAE-A585-822DC1D9E308}" type="parTrans" cxnId="{E94BDBAC-4727-4DC9-81E5-1E90540639B9}">
      <dgm:prSet/>
      <dgm:spPr/>
      <dgm:t>
        <a:bodyPr/>
        <a:lstStyle/>
        <a:p>
          <a:endParaRPr lang="en-US"/>
        </a:p>
      </dgm:t>
    </dgm:pt>
    <dgm:pt modelId="{BA37D33A-56F8-430D-B509-1845A8231B7C}" type="sibTrans" cxnId="{E94BDBAC-4727-4DC9-81E5-1E90540639B9}">
      <dgm:prSet/>
      <dgm:spPr/>
      <dgm:t>
        <a:bodyPr/>
        <a:lstStyle/>
        <a:p>
          <a:endParaRPr lang="en-US"/>
        </a:p>
      </dgm:t>
    </dgm:pt>
    <dgm:pt modelId="{A417E8C7-95CB-4D50-B396-664FF2C4B7F8}">
      <dgm:prSet custT="1"/>
      <dgm:spPr/>
      <dgm:t>
        <a:bodyPr/>
        <a:lstStyle/>
        <a:p>
          <a:pPr algn="l"/>
          <a:r>
            <a:rPr lang="en-US" sz="1400" b="0">
              <a:latin typeface="Futura Bk" panose="020B0502020204020303"/>
            </a:rPr>
            <a:t>Implement the basic financial department function</a:t>
          </a:r>
        </a:p>
      </dgm:t>
    </dgm:pt>
    <dgm:pt modelId="{A1393824-7B44-483C-988C-D7277AB73137}" type="parTrans" cxnId="{FD58A73B-6C3A-41B3-AEDA-74E5412CCE11}">
      <dgm:prSet/>
      <dgm:spPr/>
      <dgm:t>
        <a:bodyPr/>
        <a:lstStyle/>
        <a:p>
          <a:endParaRPr lang="en-US"/>
        </a:p>
      </dgm:t>
    </dgm:pt>
    <dgm:pt modelId="{877C48C4-C66C-4D60-B8B6-C2B6F7395551}" type="sibTrans" cxnId="{FD58A73B-6C3A-41B3-AEDA-74E5412CCE11}">
      <dgm:prSet/>
      <dgm:spPr/>
      <dgm:t>
        <a:bodyPr/>
        <a:lstStyle/>
        <a:p>
          <a:endParaRPr lang="en-US"/>
        </a:p>
      </dgm:t>
    </dgm:pt>
    <dgm:pt modelId="{03E4CD0D-6C1B-42E7-8869-D508246446CE}">
      <dgm:prSet custT="1"/>
      <dgm:spPr/>
      <dgm:t>
        <a:bodyPr/>
        <a:lstStyle/>
        <a:p>
          <a:pPr algn="l"/>
          <a:r>
            <a:rPr lang="en-US" sz="1400" b="0">
              <a:latin typeface="Futura Bk" panose="020B0502020204020303"/>
            </a:rPr>
            <a:t>Create program-based budgeting and monitoring</a:t>
          </a:r>
        </a:p>
      </dgm:t>
    </dgm:pt>
    <dgm:pt modelId="{9CD3D6FF-0515-4007-BECA-ADB1A0B1813A}" type="parTrans" cxnId="{B70C736F-AE48-42AB-BDF7-A7FB9B0A2D6D}">
      <dgm:prSet/>
      <dgm:spPr/>
      <dgm:t>
        <a:bodyPr/>
        <a:lstStyle/>
        <a:p>
          <a:endParaRPr lang="en-US"/>
        </a:p>
      </dgm:t>
    </dgm:pt>
    <dgm:pt modelId="{5FDE6F40-4FF5-4C47-9FFF-5D25AC67550F}" type="sibTrans" cxnId="{B70C736F-AE48-42AB-BDF7-A7FB9B0A2D6D}">
      <dgm:prSet/>
      <dgm:spPr/>
      <dgm:t>
        <a:bodyPr/>
        <a:lstStyle/>
        <a:p>
          <a:endParaRPr lang="en-US"/>
        </a:p>
      </dgm:t>
    </dgm:pt>
    <dgm:pt modelId="{C5E5A034-4890-43CE-89E0-D0055AB8BF34}">
      <dgm:prSet custT="1"/>
      <dgm:spPr/>
      <dgm:t>
        <a:bodyPr/>
        <a:lstStyle/>
        <a:p>
          <a:pPr algn="l"/>
          <a:r>
            <a:rPr lang="en-US" sz="1400" b="0">
              <a:latin typeface="Futura Bk" panose="020B0502020204020303"/>
            </a:rPr>
            <a:t>Establish criteria to hire and retain skilled finance staff</a:t>
          </a:r>
        </a:p>
      </dgm:t>
    </dgm:pt>
    <dgm:pt modelId="{63E827B0-80F8-4CAD-83BB-940120574170}" type="parTrans" cxnId="{6EECDD27-D53D-4993-A991-D6A80B1435D7}">
      <dgm:prSet/>
      <dgm:spPr/>
      <dgm:t>
        <a:bodyPr/>
        <a:lstStyle/>
        <a:p>
          <a:endParaRPr lang="en-US"/>
        </a:p>
      </dgm:t>
    </dgm:pt>
    <dgm:pt modelId="{E3930245-004D-43C6-8973-FB09C8372911}" type="sibTrans" cxnId="{6EECDD27-D53D-4993-A991-D6A80B1435D7}">
      <dgm:prSet/>
      <dgm:spPr/>
      <dgm:t>
        <a:bodyPr/>
        <a:lstStyle/>
        <a:p>
          <a:endParaRPr lang="en-US"/>
        </a:p>
      </dgm:t>
    </dgm:pt>
    <dgm:pt modelId="{2DB5F29D-D8F6-4FD4-A30A-347DEA21AAF4}">
      <dgm:prSet custT="1"/>
      <dgm:spPr/>
      <dgm:t>
        <a:bodyPr/>
        <a:lstStyle/>
        <a:p>
          <a:pPr algn="l"/>
          <a:r>
            <a:rPr lang="en-US" sz="1400" b="0">
              <a:latin typeface="Futura Bk" panose="020B0502020204020303"/>
            </a:rPr>
            <a:t>Develop and maintain appropriate fiscal controls</a:t>
          </a:r>
        </a:p>
      </dgm:t>
    </dgm:pt>
    <dgm:pt modelId="{C0420346-806F-4C4C-9C59-0F44A185B9FB}" type="parTrans" cxnId="{A842DFB6-37A1-47B4-B049-C6D6DCB1F53C}">
      <dgm:prSet/>
      <dgm:spPr/>
      <dgm:t>
        <a:bodyPr/>
        <a:lstStyle/>
        <a:p>
          <a:endParaRPr lang="en-US"/>
        </a:p>
      </dgm:t>
    </dgm:pt>
    <dgm:pt modelId="{13127647-E335-46DF-85CB-EC2A70B7412C}" type="sibTrans" cxnId="{A842DFB6-37A1-47B4-B049-C6D6DCB1F53C}">
      <dgm:prSet/>
      <dgm:spPr/>
      <dgm:t>
        <a:bodyPr/>
        <a:lstStyle/>
        <a:p>
          <a:endParaRPr lang="en-US"/>
        </a:p>
      </dgm:t>
    </dgm:pt>
    <dgm:pt modelId="{BE6108A1-7CF7-4318-AD4A-DCE92CEC9D48}">
      <dgm:prSet custT="1"/>
      <dgm:spPr/>
      <dgm:t>
        <a:bodyPr/>
        <a:lstStyle/>
        <a:p>
          <a:pPr algn="l"/>
          <a:r>
            <a:rPr lang="en-US" sz="1400" b="0">
              <a:latin typeface="Futura Bk" panose="020B0502020204020303"/>
            </a:rPr>
            <a:t>Help boards with financial oversight</a:t>
          </a:r>
        </a:p>
      </dgm:t>
    </dgm:pt>
    <dgm:pt modelId="{AAC7C380-5E4C-40DB-ADC3-0CEF2D362CBD}" type="parTrans" cxnId="{9A6F777D-1573-4AC8-AD02-727E6BA15A7B}">
      <dgm:prSet/>
      <dgm:spPr/>
      <dgm:t>
        <a:bodyPr/>
        <a:lstStyle/>
        <a:p>
          <a:endParaRPr lang="en-US"/>
        </a:p>
      </dgm:t>
    </dgm:pt>
    <dgm:pt modelId="{CEA2CE21-3A46-4F9F-A5BC-03D0EA0AEF2F}" type="sibTrans" cxnId="{9A6F777D-1573-4AC8-AD02-727E6BA15A7B}">
      <dgm:prSet/>
      <dgm:spPr/>
      <dgm:t>
        <a:bodyPr/>
        <a:lstStyle/>
        <a:p>
          <a:endParaRPr lang="en-US"/>
        </a:p>
      </dgm:t>
    </dgm:pt>
    <dgm:pt modelId="{DE6DA22B-DF3B-4FCE-9A9E-22DE3BD05D02}">
      <dgm:prSet phldrT="[Text]" custT="1"/>
      <dgm:spPr/>
      <dgm:t>
        <a:bodyPr/>
        <a:lstStyle/>
        <a:p>
          <a:r>
            <a:rPr lang="en-US" sz="1800" b="0"/>
            <a:t>$</a:t>
          </a:r>
          <a:r>
            <a:rPr lang="en-US" sz="1800" b="0">
              <a:latin typeface="Futura Bk" panose="020B0502020204020303"/>
            </a:rPr>
            <a:t>425,000</a:t>
          </a:r>
          <a:endParaRPr lang="en-US" sz="1800">
            <a:latin typeface="Futura Bk" panose="020B0502020204020303"/>
          </a:endParaRPr>
        </a:p>
      </dgm:t>
    </dgm:pt>
    <dgm:pt modelId="{B7F9B1C3-EADF-424F-887C-F1F8DF81C376}" type="parTrans" cxnId="{BCCDF9CC-F73F-4904-822A-3E315E4B7996}">
      <dgm:prSet/>
      <dgm:spPr/>
      <dgm:t>
        <a:bodyPr/>
        <a:lstStyle/>
        <a:p>
          <a:endParaRPr lang="en-US"/>
        </a:p>
      </dgm:t>
    </dgm:pt>
    <dgm:pt modelId="{03A7C11D-81AE-4CCD-9B9A-7E6201D0BBED}" type="sibTrans" cxnId="{BCCDF9CC-F73F-4904-822A-3E315E4B7996}">
      <dgm:prSet/>
      <dgm:spPr/>
      <dgm:t>
        <a:bodyPr/>
        <a:lstStyle/>
        <a:p>
          <a:endParaRPr lang="en-US"/>
        </a:p>
      </dgm:t>
    </dgm:pt>
    <dgm:pt modelId="{BB3F8CA4-2536-41DE-99C8-2DBB33E4AF5F}" type="pres">
      <dgm:prSet presAssocID="{E063FC22-C77E-486D-AEF0-C20008F59DA9}" presName="theList" presStyleCnt="0">
        <dgm:presLayoutVars>
          <dgm:dir/>
          <dgm:animLvl val="lvl"/>
          <dgm:resizeHandles val="exact"/>
        </dgm:presLayoutVars>
      </dgm:prSet>
      <dgm:spPr/>
    </dgm:pt>
    <dgm:pt modelId="{A963CC3F-5D6F-4413-9F52-9732C54912B2}" type="pres">
      <dgm:prSet presAssocID="{8950664E-425B-4B83-90E4-E0290CA01F87}" presName="compNode" presStyleCnt="0"/>
      <dgm:spPr/>
    </dgm:pt>
    <dgm:pt modelId="{093552B5-5686-46A2-BE77-BFC09A75465A}" type="pres">
      <dgm:prSet presAssocID="{8950664E-425B-4B83-90E4-E0290CA01F87}" presName="aNode" presStyleLbl="bgShp" presStyleIdx="0" presStyleCnt="2"/>
      <dgm:spPr/>
    </dgm:pt>
    <dgm:pt modelId="{9E0097F9-2F88-4DBB-A6DE-1536D45E62D4}" type="pres">
      <dgm:prSet presAssocID="{8950664E-425B-4B83-90E4-E0290CA01F87}" presName="textNode" presStyleLbl="bgShp" presStyleIdx="0" presStyleCnt="2"/>
      <dgm:spPr/>
    </dgm:pt>
    <dgm:pt modelId="{F8CEA876-CAD3-4A42-AF37-B64A8E1C4BCE}" type="pres">
      <dgm:prSet presAssocID="{8950664E-425B-4B83-90E4-E0290CA01F87}" presName="compChildNode" presStyleCnt="0"/>
      <dgm:spPr/>
    </dgm:pt>
    <dgm:pt modelId="{4DACE737-88CD-44E3-8158-C95CF2C4A951}" type="pres">
      <dgm:prSet presAssocID="{8950664E-425B-4B83-90E4-E0290CA01F87}" presName="theInnerList" presStyleCnt="0"/>
      <dgm:spPr/>
    </dgm:pt>
    <dgm:pt modelId="{9D68D1D9-633A-47D7-A7CD-B7257EE6D14E}" type="pres">
      <dgm:prSet presAssocID="{A417E8C7-95CB-4D50-B396-664FF2C4B7F8}" presName="childNode" presStyleLbl="node1" presStyleIdx="0" presStyleCnt="6">
        <dgm:presLayoutVars>
          <dgm:bulletEnabled val="1"/>
        </dgm:presLayoutVars>
      </dgm:prSet>
      <dgm:spPr/>
    </dgm:pt>
    <dgm:pt modelId="{B1C15B54-F97D-4650-901D-1D9D6963F5D7}" type="pres">
      <dgm:prSet presAssocID="{A417E8C7-95CB-4D50-B396-664FF2C4B7F8}" presName="aSpace2" presStyleCnt="0"/>
      <dgm:spPr/>
    </dgm:pt>
    <dgm:pt modelId="{3E0ACABE-BC3E-4268-B469-E08ACA0629CD}" type="pres">
      <dgm:prSet presAssocID="{03E4CD0D-6C1B-42E7-8869-D508246446CE}" presName="childNode" presStyleLbl="node1" presStyleIdx="1" presStyleCnt="6">
        <dgm:presLayoutVars>
          <dgm:bulletEnabled val="1"/>
        </dgm:presLayoutVars>
      </dgm:prSet>
      <dgm:spPr/>
    </dgm:pt>
    <dgm:pt modelId="{ED7918EB-3469-44F7-AAFA-BE51ED64B9C0}" type="pres">
      <dgm:prSet presAssocID="{03E4CD0D-6C1B-42E7-8869-D508246446CE}" presName="aSpace2" presStyleCnt="0"/>
      <dgm:spPr/>
    </dgm:pt>
    <dgm:pt modelId="{7A70EFDA-5383-408A-9F98-C979A8E1F532}" type="pres">
      <dgm:prSet presAssocID="{C5E5A034-4890-43CE-89E0-D0055AB8BF34}" presName="childNode" presStyleLbl="node1" presStyleIdx="2" presStyleCnt="6">
        <dgm:presLayoutVars>
          <dgm:bulletEnabled val="1"/>
        </dgm:presLayoutVars>
      </dgm:prSet>
      <dgm:spPr/>
    </dgm:pt>
    <dgm:pt modelId="{BC540747-06B1-4FF3-A40C-871B1E5F0659}" type="pres">
      <dgm:prSet presAssocID="{C5E5A034-4890-43CE-89E0-D0055AB8BF34}" presName="aSpace2" presStyleCnt="0"/>
      <dgm:spPr/>
    </dgm:pt>
    <dgm:pt modelId="{D020806E-BAD5-4734-BB69-8032E61CE5C8}" type="pres">
      <dgm:prSet presAssocID="{BE6108A1-7CF7-4318-AD4A-DCE92CEC9D48}" presName="childNode" presStyleLbl="node1" presStyleIdx="3" presStyleCnt="6">
        <dgm:presLayoutVars>
          <dgm:bulletEnabled val="1"/>
        </dgm:presLayoutVars>
      </dgm:prSet>
      <dgm:spPr/>
    </dgm:pt>
    <dgm:pt modelId="{35A8EC03-48AC-4B48-BF8C-4618D0C6C06A}" type="pres">
      <dgm:prSet presAssocID="{BE6108A1-7CF7-4318-AD4A-DCE92CEC9D48}" presName="aSpace2" presStyleCnt="0"/>
      <dgm:spPr/>
    </dgm:pt>
    <dgm:pt modelId="{D60B1B59-E75F-4173-8152-FD750D9FD679}" type="pres">
      <dgm:prSet presAssocID="{2DB5F29D-D8F6-4FD4-A30A-347DEA21AAF4}" presName="childNode" presStyleLbl="node1" presStyleIdx="4" presStyleCnt="6">
        <dgm:presLayoutVars>
          <dgm:bulletEnabled val="1"/>
        </dgm:presLayoutVars>
      </dgm:prSet>
      <dgm:spPr/>
    </dgm:pt>
    <dgm:pt modelId="{B4759CAB-02DA-44A5-9D4C-4BF1E517060E}" type="pres">
      <dgm:prSet presAssocID="{8950664E-425B-4B83-90E4-E0290CA01F87}" presName="aSpace" presStyleCnt="0"/>
      <dgm:spPr/>
    </dgm:pt>
    <dgm:pt modelId="{3AC56347-C8BA-41F1-9343-3FC04EEC8952}" type="pres">
      <dgm:prSet presAssocID="{CE91863F-7181-47F1-8043-0AC8D3CCAC68}" presName="compNode" presStyleCnt="0"/>
      <dgm:spPr/>
    </dgm:pt>
    <dgm:pt modelId="{616F5DAE-9A69-4B13-A95F-8B24F8C04DF8}" type="pres">
      <dgm:prSet presAssocID="{CE91863F-7181-47F1-8043-0AC8D3CCAC68}" presName="aNode" presStyleLbl="bgShp" presStyleIdx="1" presStyleCnt="2"/>
      <dgm:spPr/>
    </dgm:pt>
    <dgm:pt modelId="{667E3C83-E614-48FA-BE2A-B144B133154B}" type="pres">
      <dgm:prSet presAssocID="{CE91863F-7181-47F1-8043-0AC8D3CCAC68}" presName="textNode" presStyleLbl="bgShp" presStyleIdx="1" presStyleCnt="2"/>
      <dgm:spPr/>
    </dgm:pt>
    <dgm:pt modelId="{C19B969F-18EE-46B8-A88C-9A93D8410A73}" type="pres">
      <dgm:prSet presAssocID="{CE91863F-7181-47F1-8043-0AC8D3CCAC68}" presName="compChildNode" presStyleCnt="0"/>
      <dgm:spPr/>
    </dgm:pt>
    <dgm:pt modelId="{7B516777-B861-4673-935C-2447E73DBD88}" type="pres">
      <dgm:prSet presAssocID="{CE91863F-7181-47F1-8043-0AC8D3CCAC68}" presName="theInnerList" presStyleCnt="0"/>
      <dgm:spPr/>
    </dgm:pt>
    <dgm:pt modelId="{2A5D52A6-100C-4249-B520-EECA4FF5670B}" type="pres">
      <dgm:prSet presAssocID="{DE6DA22B-DF3B-4FCE-9A9E-22DE3BD05D02}" presName="childNode" presStyleLbl="node1" presStyleIdx="5" presStyleCnt="6">
        <dgm:presLayoutVars>
          <dgm:bulletEnabled val="1"/>
        </dgm:presLayoutVars>
      </dgm:prSet>
      <dgm:spPr/>
    </dgm:pt>
  </dgm:ptLst>
  <dgm:cxnLst>
    <dgm:cxn modelId="{9AEE8E05-884F-4513-A7D1-8EA26F8F98B3}" type="presOf" srcId="{03E4CD0D-6C1B-42E7-8869-D508246446CE}" destId="{3E0ACABE-BC3E-4268-B469-E08ACA0629CD}" srcOrd="0" destOrd="0" presId="urn:microsoft.com/office/officeart/2005/8/layout/lProcess2"/>
    <dgm:cxn modelId="{6EECDD27-D53D-4993-A991-D6A80B1435D7}" srcId="{8950664E-425B-4B83-90E4-E0290CA01F87}" destId="{C5E5A034-4890-43CE-89E0-D0055AB8BF34}" srcOrd="2" destOrd="0" parTransId="{63E827B0-80F8-4CAD-83BB-940120574170}" sibTransId="{E3930245-004D-43C6-8973-FB09C8372911}"/>
    <dgm:cxn modelId="{FD58A73B-6C3A-41B3-AEDA-74E5412CCE11}" srcId="{8950664E-425B-4B83-90E4-E0290CA01F87}" destId="{A417E8C7-95CB-4D50-B396-664FF2C4B7F8}" srcOrd="0" destOrd="0" parTransId="{A1393824-7B44-483C-988C-D7277AB73137}" sibTransId="{877C48C4-C66C-4D60-B8B6-C2B6F7395551}"/>
    <dgm:cxn modelId="{493F2661-3F81-4EAF-B67E-A99AAA91BD57}" type="presOf" srcId="{E063FC22-C77E-486D-AEF0-C20008F59DA9}" destId="{BB3F8CA4-2536-41DE-99C8-2DBB33E4AF5F}" srcOrd="0" destOrd="0" presId="urn:microsoft.com/office/officeart/2005/8/layout/lProcess2"/>
    <dgm:cxn modelId="{E041B36A-9A90-4B40-9FE9-26A9CB3D5E06}" type="presOf" srcId="{8950664E-425B-4B83-90E4-E0290CA01F87}" destId="{9E0097F9-2F88-4DBB-A6DE-1536D45E62D4}" srcOrd="1" destOrd="0" presId="urn:microsoft.com/office/officeart/2005/8/layout/lProcess2"/>
    <dgm:cxn modelId="{B70C736F-AE48-42AB-BDF7-A7FB9B0A2D6D}" srcId="{8950664E-425B-4B83-90E4-E0290CA01F87}" destId="{03E4CD0D-6C1B-42E7-8869-D508246446CE}" srcOrd="1" destOrd="0" parTransId="{9CD3D6FF-0515-4007-BECA-ADB1A0B1813A}" sibTransId="{5FDE6F40-4FF5-4C47-9FFF-5D25AC67550F}"/>
    <dgm:cxn modelId="{4A741A55-CFBB-408F-BB8F-21AA91BE82A0}" type="presOf" srcId="{C5E5A034-4890-43CE-89E0-D0055AB8BF34}" destId="{7A70EFDA-5383-408A-9F98-C979A8E1F532}" srcOrd="0" destOrd="0" presId="urn:microsoft.com/office/officeart/2005/8/layout/lProcess2"/>
    <dgm:cxn modelId="{3DA8567D-FE83-4EE2-BC5E-BF3706317229}" type="presOf" srcId="{2DB5F29D-D8F6-4FD4-A30A-347DEA21AAF4}" destId="{D60B1B59-E75F-4173-8152-FD750D9FD679}" srcOrd="0" destOrd="0" presId="urn:microsoft.com/office/officeart/2005/8/layout/lProcess2"/>
    <dgm:cxn modelId="{9A6F777D-1573-4AC8-AD02-727E6BA15A7B}" srcId="{8950664E-425B-4B83-90E4-E0290CA01F87}" destId="{BE6108A1-7CF7-4318-AD4A-DCE92CEC9D48}" srcOrd="3" destOrd="0" parTransId="{AAC7C380-5E4C-40DB-ADC3-0CEF2D362CBD}" sibTransId="{CEA2CE21-3A46-4F9F-A5BC-03D0EA0AEF2F}"/>
    <dgm:cxn modelId="{9F03059B-215E-44C7-B570-590857212050}" type="presOf" srcId="{BE6108A1-7CF7-4318-AD4A-DCE92CEC9D48}" destId="{D020806E-BAD5-4734-BB69-8032E61CE5C8}" srcOrd="0" destOrd="0" presId="urn:microsoft.com/office/officeart/2005/8/layout/lProcess2"/>
    <dgm:cxn modelId="{F3CDDE9B-4043-4650-98B6-77774D21CAE8}" srcId="{E063FC22-C77E-486D-AEF0-C20008F59DA9}" destId="{CE91863F-7181-47F1-8043-0AC8D3CCAC68}" srcOrd="1" destOrd="0" parTransId="{02C9C7AA-006C-4286-ADA1-E3EE4200E44E}" sibTransId="{66737EF6-698B-45AC-B6B6-39325FD55614}"/>
    <dgm:cxn modelId="{667F79AC-E1CB-4682-822E-319D7CB717F6}" type="presOf" srcId="{CE91863F-7181-47F1-8043-0AC8D3CCAC68}" destId="{616F5DAE-9A69-4B13-A95F-8B24F8C04DF8}" srcOrd="0" destOrd="0" presId="urn:microsoft.com/office/officeart/2005/8/layout/lProcess2"/>
    <dgm:cxn modelId="{E94BDBAC-4727-4DC9-81E5-1E90540639B9}" srcId="{E063FC22-C77E-486D-AEF0-C20008F59DA9}" destId="{8950664E-425B-4B83-90E4-E0290CA01F87}" srcOrd="0" destOrd="0" parTransId="{C5CEDF91-B89F-4AAE-A585-822DC1D9E308}" sibTransId="{BA37D33A-56F8-430D-B509-1845A8231B7C}"/>
    <dgm:cxn modelId="{A842DFB6-37A1-47B4-B049-C6D6DCB1F53C}" srcId="{8950664E-425B-4B83-90E4-E0290CA01F87}" destId="{2DB5F29D-D8F6-4FD4-A30A-347DEA21AAF4}" srcOrd="4" destOrd="0" parTransId="{C0420346-806F-4C4C-9C59-0F44A185B9FB}" sibTransId="{13127647-E335-46DF-85CB-EC2A70B7412C}"/>
    <dgm:cxn modelId="{BCCDF9CC-F73F-4904-822A-3E315E4B7996}" srcId="{CE91863F-7181-47F1-8043-0AC8D3CCAC68}" destId="{DE6DA22B-DF3B-4FCE-9A9E-22DE3BD05D02}" srcOrd="0" destOrd="0" parTransId="{B7F9B1C3-EADF-424F-887C-F1F8DF81C376}" sibTransId="{03A7C11D-81AE-4CCD-9B9A-7E6201D0BBED}"/>
    <dgm:cxn modelId="{7C481BD6-BA0E-4FC8-9A8A-72D8A42D5310}" type="presOf" srcId="{8950664E-425B-4B83-90E4-E0290CA01F87}" destId="{093552B5-5686-46A2-BE77-BFC09A75465A}" srcOrd="0" destOrd="0" presId="urn:microsoft.com/office/officeart/2005/8/layout/lProcess2"/>
    <dgm:cxn modelId="{669048E7-D8FA-4590-BC1F-8468799706C0}" type="presOf" srcId="{DE6DA22B-DF3B-4FCE-9A9E-22DE3BD05D02}" destId="{2A5D52A6-100C-4249-B520-EECA4FF5670B}" srcOrd="0" destOrd="0" presId="urn:microsoft.com/office/officeart/2005/8/layout/lProcess2"/>
    <dgm:cxn modelId="{92B6D6EA-4CB0-4A8F-883D-C20D2BA3097D}" type="presOf" srcId="{CE91863F-7181-47F1-8043-0AC8D3CCAC68}" destId="{667E3C83-E614-48FA-BE2A-B144B133154B}" srcOrd="1" destOrd="0" presId="urn:microsoft.com/office/officeart/2005/8/layout/lProcess2"/>
    <dgm:cxn modelId="{11CBC9FA-0E14-4260-8F3E-9C2CCB6B93B6}" type="presOf" srcId="{A417E8C7-95CB-4D50-B396-664FF2C4B7F8}" destId="{9D68D1D9-633A-47D7-A7CD-B7257EE6D14E}" srcOrd="0" destOrd="0" presId="urn:microsoft.com/office/officeart/2005/8/layout/lProcess2"/>
    <dgm:cxn modelId="{A60A0CC7-6A2B-4F2C-946E-364D48E37E2A}" type="presParOf" srcId="{BB3F8CA4-2536-41DE-99C8-2DBB33E4AF5F}" destId="{A963CC3F-5D6F-4413-9F52-9732C54912B2}" srcOrd="0" destOrd="0" presId="urn:microsoft.com/office/officeart/2005/8/layout/lProcess2"/>
    <dgm:cxn modelId="{F0D34572-8263-4F3A-9988-25759F14F332}" type="presParOf" srcId="{A963CC3F-5D6F-4413-9F52-9732C54912B2}" destId="{093552B5-5686-46A2-BE77-BFC09A75465A}" srcOrd="0" destOrd="0" presId="urn:microsoft.com/office/officeart/2005/8/layout/lProcess2"/>
    <dgm:cxn modelId="{9DF981B6-F0A8-4BBD-8BA6-9D35AA88082F}" type="presParOf" srcId="{A963CC3F-5D6F-4413-9F52-9732C54912B2}" destId="{9E0097F9-2F88-4DBB-A6DE-1536D45E62D4}" srcOrd="1" destOrd="0" presId="urn:microsoft.com/office/officeart/2005/8/layout/lProcess2"/>
    <dgm:cxn modelId="{E569B518-8E40-4702-A68F-9635F02C9CC3}" type="presParOf" srcId="{A963CC3F-5D6F-4413-9F52-9732C54912B2}" destId="{F8CEA876-CAD3-4A42-AF37-B64A8E1C4BCE}" srcOrd="2" destOrd="0" presId="urn:microsoft.com/office/officeart/2005/8/layout/lProcess2"/>
    <dgm:cxn modelId="{04F32253-3C93-4E97-A52E-79571F896399}" type="presParOf" srcId="{F8CEA876-CAD3-4A42-AF37-B64A8E1C4BCE}" destId="{4DACE737-88CD-44E3-8158-C95CF2C4A951}" srcOrd="0" destOrd="0" presId="urn:microsoft.com/office/officeart/2005/8/layout/lProcess2"/>
    <dgm:cxn modelId="{13B47423-CBDB-456E-ADD4-C7A4D045F67B}" type="presParOf" srcId="{4DACE737-88CD-44E3-8158-C95CF2C4A951}" destId="{9D68D1D9-633A-47D7-A7CD-B7257EE6D14E}" srcOrd="0" destOrd="0" presId="urn:microsoft.com/office/officeart/2005/8/layout/lProcess2"/>
    <dgm:cxn modelId="{AB7B2947-6D66-4BA2-90D2-9BD3DF0787DF}" type="presParOf" srcId="{4DACE737-88CD-44E3-8158-C95CF2C4A951}" destId="{B1C15B54-F97D-4650-901D-1D9D6963F5D7}" srcOrd="1" destOrd="0" presId="urn:microsoft.com/office/officeart/2005/8/layout/lProcess2"/>
    <dgm:cxn modelId="{340BC9A4-927A-48CB-A710-6A0C13CFCBCE}" type="presParOf" srcId="{4DACE737-88CD-44E3-8158-C95CF2C4A951}" destId="{3E0ACABE-BC3E-4268-B469-E08ACA0629CD}" srcOrd="2" destOrd="0" presId="urn:microsoft.com/office/officeart/2005/8/layout/lProcess2"/>
    <dgm:cxn modelId="{E82682B0-62F6-4DAC-AF6F-601051E0B76C}" type="presParOf" srcId="{4DACE737-88CD-44E3-8158-C95CF2C4A951}" destId="{ED7918EB-3469-44F7-AAFA-BE51ED64B9C0}" srcOrd="3" destOrd="0" presId="urn:microsoft.com/office/officeart/2005/8/layout/lProcess2"/>
    <dgm:cxn modelId="{1C9C76BB-FC18-49C3-85C5-1B90AEA8F4E1}" type="presParOf" srcId="{4DACE737-88CD-44E3-8158-C95CF2C4A951}" destId="{7A70EFDA-5383-408A-9F98-C979A8E1F532}" srcOrd="4" destOrd="0" presId="urn:microsoft.com/office/officeart/2005/8/layout/lProcess2"/>
    <dgm:cxn modelId="{13BC863D-4B19-49F7-BCFD-3EDCB7B828D2}" type="presParOf" srcId="{4DACE737-88CD-44E3-8158-C95CF2C4A951}" destId="{BC540747-06B1-4FF3-A40C-871B1E5F0659}" srcOrd="5" destOrd="0" presId="urn:microsoft.com/office/officeart/2005/8/layout/lProcess2"/>
    <dgm:cxn modelId="{348A1386-DAE5-4BB8-A450-A49965CC662C}" type="presParOf" srcId="{4DACE737-88CD-44E3-8158-C95CF2C4A951}" destId="{D020806E-BAD5-4734-BB69-8032E61CE5C8}" srcOrd="6" destOrd="0" presId="urn:microsoft.com/office/officeart/2005/8/layout/lProcess2"/>
    <dgm:cxn modelId="{FE6C8ECF-B385-4809-9C84-AE7FE1609D60}" type="presParOf" srcId="{4DACE737-88CD-44E3-8158-C95CF2C4A951}" destId="{35A8EC03-48AC-4B48-BF8C-4618D0C6C06A}" srcOrd="7" destOrd="0" presId="urn:microsoft.com/office/officeart/2005/8/layout/lProcess2"/>
    <dgm:cxn modelId="{D918991E-554A-4905-A207-0AB8BC1D5F11}" type="presParOf" srcId="{4DACE737-88CD-44E3-8158-C95CF2C4A951}" destId="{D60B1B59-E75F-4173-8152-FD750D9FD679}" srcOrd="8" destOrd="0" presId="urn:microsoft.com/office/officeart/2005/8/layout/lProcess2"/>
    <dgm:cxn modelId="{657D19ED-8C7F-4029-9DCB-3DD33904BA37}" type="presParOf" srcId="{BB3F8CA4-2536-41DE-99C8-2DBB33E4AF5F}" destId="{B4759CAB-02DA-44A5-9D4C-4BF1E517060E}" srcOrd="1" destOrd="0" presId="urn:microsoft.com/office/officeart/2005/8/layout/lProcess2"/>
    <dgm:cxn modelId="{0CE4DC23-6A73-43C8-99F9-3CBE2C72D56E}" type="presParOf" srcId="{BB3F8CA4-2536-41DE-99C8-2DBB33E4AF5F}" destId="{3AC56347-C8BA-41F1-9343-3FC04EEC8952}" srcOrd="2" destOrd="0" presId="urn:microsoft.com/office/officeart/2005/8/layout/lProcess2"/>
    <dgm:cxn modelId="{6629C8D8-972A-4F37-A948-7D810947C8E0}" type="presParOf" srcId="{3AC56347-C8BA-41F1-9343-3FC04EEC8952}" destId="{616F5DAE-9A69-4B13-A95F-8B24F8C04DF8}" srcOrd="0" destOrd="0" presId="urn:microsoft.com/office/officeart/2005/8/layout/lProcess2"/>
    <dgm:cxn modelId="{D6FD7F59-2E14-4774-AD3A-B87D2CC54546}" type="presParOf" srcId="{3AC56347-C8BA-41F1-9343-3FC04EEC8952}" destId="{667E3C83-E614-48FA-BE2A-B144B133154B}" srcOrd="1" destOrd="0" presId="urn:microsoft.com/office/officeart/2005/8/layout/lProcess2"/>
    <dgm:cxn modelId="{63670CF6-48EB-48F2-BF64-A7C3B5BCB366}" type="presParOf" srcId="{3AC56347-C8BA-41F1-9343-3FC04EEC8952}" destId="{C19B969F-18EE-46B8-A88C-9A93D8410A73}" srcOrd="2" destOrd="0" presId="urn:microsoft.com/office/officeart/2005/8/layout/lProcess2"/>
    <dgm:cxn modelId="{E22D1F75-7317-44EC-9889-2B3CCDAB3844}" type="presParOf" srcId="{C19B969F-18EE-46B8-A88C-9A93D8410A73}" destId="{7B516777-B861-4673-935C-2447E73DBD88}" srcOrd="0" destOrd="0" presId="urn:microsoft.com/office/officeart/2005/8/layout/lProcess2"/>
    <dgm:cxn modelId="{AE3E5C10-5E96-4499-AE2C-C0F4C9CF3CCC}" type="presParOf" srcId="{7B516777-B861-4673-935C-2447E73DBD88}" destId="{2A5D52A6-100C-4249-B520-EECA4FF5670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CE91863F-7181-47F1-8043-0AC8D3CCAC68}">
      <dgm:prSet phldrT="[Text]" custT="1"/>
      <dgm:spPr/>
      <dgm:t>
        <a:bodyPr/>
        <a:lstStyle/>
        <a:p>
          <a:r>
            <a:rPr lang="en-US" sz="1400" b="1">
              <a:latin typeface="Futura Bk" panose="020B0502020204020303"/>
            </a:rPr>
            <a:t>Funding:</a:t>
          </a:r>
          <a:endParaRPr lang="en-US" sz="1400">
            <a:latin typeface="Futura Bk" panose="020B0502020204020303"/>
          </a:endParaRPr>
        </a:p>
      </dgm:t>
    </dgm:pt>
    <dgm:pt modelId="{02C9C7AA-006C-4286-ADA1-E3EE4200E44E}" type="parTrans" cxnId="{F3CDDE9B-4043-4650-98B6-77774D21CAE8}">
      <dgm:prSet/>
      <dgm:spPr/>
      <dgm:t>
        <a:bodyPr/>
        <a:lstStyle/>
        <a:p>
          <a:endParaRPr lang="en-US"/>
        </a:p>
      </dgm:t>
    </dgm:pt>
    <dgm:pt modelId="{66737EF6-698B-45AC-B6B6-39325FD55614}" type="sibTrans" cxnId="{F3CDDE9B-4043-4650-98B6-77774D21CAE8}">
      <dgm:prSet/>
      <dgm:spPr/>
      <dgm:t>
        <a:bodyPr/>
        <a:lstStyle/>
        <a:p>
          <a:endParaRPr lang="en-US"/>
        </a:p>
      </dgm:t>
    </dgm:pt>
    <dgm:pt modelId="{6BCCB708-2AEE-463C-AC32-75612E336610}">
      <dgm:prSet phldrT="[Text]" custT="1"/>
      <dgm:spPr/>
      <dgm:t>
        <a:bodyPr/>
        <a:lstStyle/>
        <a:p>
          <a:pPr algn="l"/>
          <a:r>
            <a:rPr lang="en-US" sz="1400" b="1">
              <a:latin typeface="Futura Bk" panose="020B0502020204020303"/>
            </a:rPr>
            <a:t>The Vendor will provide trainings in strengths-based principles and techniques to be applied across these topics:</a:t>
          </a:r>
          <a:endParaRPr lang="en-US" sz="1400">
            <a:latin typeface="Futura Bk" panose="020B0502020204020303"/>
          </a:endParaRPr>
        </a:p>
      </dgm:t>
    </dgm:pt>
    <dgm:pt modelId="{4D11A0E7-B988-4079-A17E-793D8415A2B0}" type="parTrans" cxnId="{FA11EFE8-6FA2-479D-A7B8-29D2F02F8A00}">
      <dgm:prSet/>
      <dgm:spPr/>
      <dgm:t>
        <a:bodyPr/>
        <a:lstStyle/>
        <a:p>
          <a:endParaRPr lang="en-US"/>
        </a:p>
      </dgm:t>
    </dgm:pt>
    <dgm:pt modelId="{9EF20AC5-4579-473E-BFB9-094723E944D7}" type="sibTrans" cxnId="{FA11EFE8-6FA2-479D-A7B8-29D2F02F8A00}">
      <dgm:prSet/>
      <dgm:spPr/>
      <dgm:t>
        <a:bodyPr/>
        <a:lstStyle/>
        <a:p>
          <a:endParaRPr lang="en-US"/>
        </a:p>
      </dgm:t>
    </dgm:pt>
    <dgm:pt modelId="{874A1BFD-81EF-4D21-B87F-F7DB6D8028D8}">
      <dgm:prSet phldrT="[Text]" custT="1"/>
      <dgm:spPr/>
      <dgm:t>
        <a:bodyPr/>
        <a:lstStyle/>
        <a:p>
          <a:r>
            <a:rPr lang="en-US" sz="1600" b="0">
              <a:latin typeface="Futura Bk" panose="020B0502020204020303"/>
            </a:rPr>
            <a:t>$</a:t>
          </a:r>
          <a:r>
            <a:rPr lang="en-US" sz="1800" b="0">
              <a:latin typeface="Futura Bk" panose="020B0502020204020303"/>
            </a:rPr>
            <a:t>367,676</a:t>
          </a:r>
          <a:endParaRPr lang="en-US" sz="1400">
            <a:latin typeface="Futura Bk" panose="020B0502020204020303"/>
          </a:endParaRPr>
        </a:p>
      </dgm:t>
    </dgm:pt>
    <dgm:pt modelId="{E106EFC5-6F39-4E49-AA33-7B7014422BA6}" type="parTrans" cxnId="{26727ED4-DC58-41B5-9C67-578E8948063D}">
      <dgm:prSet/>
      <dgm:spPr/>
      <dgm:t>
        <a:bodyPr/>
        <a:lstStyle/>
        <a:p>
          <a:endParaRPr lang="en-US"/>
        </a:p>
      </dgm:t>
    </dgm:pt>
    <dgm:pt modelId="{FF13AF0E-403A-43B9-911F-FD8F2DB060BF}" type="sibTrans" cxnId="{26727ED4-DC58-41B5-9C67-578E8948063D}">
      <dgm:prSet/>
      <dgm:spPr/>
      <dgm:t>
        <a:bodyPr/>
        <a:lstStyle/>
        <a:p>
          <a:endParaRPr lang="en-US"/>
        </a:p>
      </dgm:t>
    </dgm:pt>
    <dgm:pt modelId="{8AF47A68-5B36-4336-A775-2CE92479F6F0}">
      <dgm:prSet phldrT="[Text]" custT="1"/>
      <dgm:spPr/>
      <dgm:t>
        <a:bodyPr/>
        <a:lstStyle/>
        <a:p>
          <a:pPr algn="l"/>
          <a:r>
            <a:rPr lang="en-US" sz="1400">
              <a:latin typeface="Futura Bk" panose="020B0502020204020303"/>
            </a:rPr>
            <a:t>Positive Youth Development</a:t>
          </a:r>
        </a:p>
      </dgm:t>
    </dgm:pt>
    <dgm:pt modelId="{C95CE5C4-45F0-4D8D-89D3-5CB5AE91395E}" type="parTrans" cxnId="{FFFC2753-FA87-4A0F-90C7-AFBB8CF7482E}">
      <dgm:prSet/>
      <dgm:spPr/>
      <dgm:t>
        <a:bodyPr/>
        <a:lstStyle/>
        <a:p>
          <a:endParaRPr lang="en-US"/>
        </a:p>
      </dgm:t>
    </dgm:pt>
    <dgm:pt modelId="{070C377A-DECF-4741-A86B-0E0B8385ADA7}" type="sibTrans" cxnId="{FFFC2753-FA87-4A0F-90C7-AFBB8CF7482E}">
      <dgm:prSet/>
      <dgm:spPr/>
      <dgm:t>
        <a:bodyPr/>
        <a:lstStyle/>
        <a:p>
          <a:endParaRPr lang="en-US"/>
        </a:p>
      </dgm:t>
    </dgm:pt>
    <dgm:pt modelId="{3033F4D8-B79B-4974-B9CF-2058312191B2}">
      <dgm:prSet phldrT="[Text]" custT="1"/>
      <dgm:spPr/>
      <dgm:t>
        <a:bodyPr/>
        <a:lstStyle/>
        <a:p>
          <a:pPr algn="l"/>
          <a:r>
            <a:rPr lang="en-US" sz="1400">
              <a:latin typeface="Futura Bk" panose="020B0502020204020303"/>
            </a:rPr>
            <a:t>Social Emotional Learning</a:t>
          </a:r>
        </a:p>
      </dgm:t>
    </dgm:pt>
    <dgm:pt modelId="{1FF3DCE1-863A-48F3-99EA-453B2613C357}" type="parTrans" cxnId="{E1E7AB15-966B-4658-B51A-0C773FE85985}">
      <dgm:prSet/>
      <dgm:spPr/>
      <dgm:t>
        <a:bodyPr/>
        <a:lstStyle/>
        <a:p>
          <a:endParaRPr lang="en-US"/>
        </a:p>
      </dgm:t>
    </dgm:pt>
    <dgm:pt modelId="{1F586F4E-B50D-4286-AACA-F80BEF561FD3}" type="sibTrans" cxnId="{E1E7AB15-966B-4658-B51A-0C773FE85985}">
      <dgm:prSet/>
      <dgm:spPr/>
      <dgm:t>
        <a:bodyPr/>
        <a:lstStyle/>
        <a:p>
          <a:endParaRPr lang="en-US"/>
        </a:p>
      </dgm:t>
    </dgm:pt>
    <dgm:pt modelId="{BCB7CF96-B3CA-4941-A43E-F089DF26FE14}">
      <dgm:prSet phldrT="[Text]" custT="1"/>
      <dgm:spPr/>
      <dgm:t>
        <a:bodyPr/>
        <a:lstStyle/>
        <a:p>
          <a:pPr algn="l"/>
          <a:r>
            <a:rPr lang="en-US" sz="1400">
              <a:latin typeface="Futura Bk" panose="020B0502020204020303"/>
            </a:rPr>
            <a:t>Youth Leadership</a:t>
          </a:r>
        </a:p>
      </dgm:t>
    </dgm:pt>
    <dgm:pt modelId="{94C91F0A-E76E-42A2-A7EB-B00956746088}" type="parTrans" cxnId="{5E4C7AF3-D166-4C47-A7D0-D4BADB05F3E2}">
      <dgm:prSet/>
      <dgm:spPr/>
      <dgm:t>
        <a:bodyPr/>
        <a:lstStyle/>
        <a:p>
          <a:endParaRPr lang="en-US"/>
        </a:p>
      </dgm:t>
    </dgm:pt>
    <dgm:pt modelId="{DFA8B5D5-5854-421C-BC59-BC9F5566C068}" type="sibTrans" cxnId="{5E4C7AF3-D166-4C47-A7D0-D4BADB05F3E2}">
      <dgm:prSet/>
      <dgm:spPr/>
      <dgm:t>
        <a:bodyPr/>
        <a:lstStyle/>
        <a:p>
          <a:endParaRPr lang="en-US"/>
        </a:p>
      </dgm:t>
    </dgm:pt>
    <dgm:pt modelId="{9A56AB99-8031-445E-BA7D-8CD2D270BCBA}">
      <dgm:prSet phldrT="[Text]" custT="1"/>
      <dgm:spPr/>
      <dgm:t>
        <a:bodyPr/>
        <a:lstStyle/>
        <a:p>
          <a:pPr algn="l"/>
          <a:r>
            <a:rPr lang="en-US" sz="1400">
              <a:latin typeface="Futura Bk" panose="020B0502020204020303"/>
            </a:rPr>
            <a:t>Circles of Support</a:t>
          </a:r>
        </a:p>
      </dgm:t>
    </dgm:pt>
    <dgm:pt modelId="{2C798782-42D7-4288-8689-A7CF51C3F5D0}" type="parTrans" cxnId="{50D101F1-04A1-4A4A-BA7D-42BCFE6C19DA}">
      <dgm:prSet/>
      <dgm:spPr/>
      <dgm:t>
        <a:bodyPr/>
        <a:lstStyle/>
        <a:p>
          <a:endParaRPr lang="en-US"/>
        </a:p>
      </dgm:t>
    </dgm:pt>
    <dgm:pt modelId="{417E0674-082D-4BEC-B614-AF7E259C9B6C}" type="sibTrans" cxnId="{50D101F1-04A1-4A4A-BA7D-42BCFE6C19DA}">
      <dgm:prSet/>
      <dgm:spPr/>
      <dgm:t>
        <a:bodyPr/>
        <a:lstStyle/>
        <a:p>
          <a:endParaRPr lang="en-US"/>
        </a:p>
      </dgm:t>
    </dgm:pt>
    <dgm:pt modelId="{9198845E-D4D9-4B83-8D38-3B49B05444D7}" type="pres">
      <dgm:prSet presAssocID="{E063FC22-C77E-486D-AEF0-C20008F59DA9}" presName="theList" presStyleCnt="0">
        <dgm:presLayoutVars>
          <dgm:dir/>
          <dgm:animLvl val="lvl"/>
          <dgm:resizeHandles val="exact"/>
        </dgm:presLayoutVars>
      </dgm:prSet>
      <dgm:spPr/>
    </dgm:pt>
    <dgm:pt modelId="{0D6BF9D0-38DA-4325-9D48-A8F15C45957E}" type="pres">
      <dgm:prSet presAssocID="{6BCCB708-2AEE-463C-AC32-75612E336610}" presName="compNode" presStyleCnt="0"/>
      <dgm:spPr/>
    </dgm:pt>
    <dgm:pt modelId="{B3424184-2A73-4D30-A771-3D0F17AA6A19}" type="pres">
      <dgm:prSet presAssocID="{6BCCB708-2AEE-463C-AC32-75612E336610}" presName="aNode" presStyleLbl="bgShp" presStyleIdx="0" presStyleCnt="2"/>
      <dgm:spPr/>
    </dgm:pt>
    <dgm:pt modelId="{613866C3-E946-490E-9972-CEC6671FD58F}" type="pres">
      <dgm:prSet presAssocID="{6BCCB708-2AEE-463C-AC32-75612E336610}" presName="textNode" presStyleLbl="bgShp" presStyleIdx="0" presStyleCnt="2"/>
      <dgm:spPr/>
    </dgm:pt>
    <dgm:pt modelId="{75425CF9-1EAA-48BE-BD70-B1B30FCBBA36}" type="pres">
      <dgm:prSet presAssocID="{6BCCB708-2AEE-463C-AC32-75612E336610}" presName="compChildNode" presStyleCnt="0"/>
      <dgm:spPr/>
    </dgm:pt>
    <dgm:pt modelId="{E1BEFD61-F1DC-47B4-9D2C-F90EA31123D2}" type="pres">
      <dgm:prSet presAssocID="{6BCCB708-2AEE-463C-AC32-75612E336610}" presName="theInnerList" presStyleCnt="0"/>
      <dgm:spPr/>
    </dgm:pt>
    <dgm:pt modelId="{125A8F8B-E7F3-4218-99DB-02DD9C17D4F0}" type="pres">
      <dgm:prSet presAssocID="{8AF47A68-5B36-4336-A775-2CE92479F6F0}" presName="childNode" presStyleLbl="node1" presStyleIdx="0" presStyleCnt="5">
        <dgm:presLayoutVars>
          <dgm:bulletEnabled val="1"/>
        </dgm:presLayoutVars>
      </dgm:prSet>
      <dgm:spPr/>
    </dgm:pt>
    <dgm:pt modelId="{A518B735-0942-4A2B-ACBD-80751C9EE368}" type="pres">
      <dgm:prSet presAssocID="{8AF47A68-5B36-4336-A775-2CE92479F6F0}" presName="aSpace2" presStyleCnt="0"/>
      <dgm:spPr/>
    </dgm:pt>
    <dgm:pt modelId="{38EA0B30-3668-40C9-94CE-CAB04523E650}" type="pres">
      <dgm:prSet presAssocID="{3033F4D8-B79B-4974-B9CF-2058312191B2}" presName="childNode" presStyleLbl="node1" presStyleIdx="1" presStyleCnt="5">
        <dgm:presLayoutVars>
          <dgm:bulletEnabled val="1"/>
        </dgm:presLayoutVars>
      </dgm:prSet>
      <dgm:spPr/>
    </dgm:pt>
    <dgm:pt modelId="{147C5B16-8979-437E-8EB9-6DBE79AC4F2B}" type="pres">
      <dgm:prSet presAssocID="{3033F4D8-B79B-4974-B9CF-2058312191B2}" presName="aSpace2" presStyleCnt="0"/>
      <dgm:spPr/>
    </dgm:pt>
    <dgm:pt modelId="{5A7DC583-D609-42DC-B205-C3C350699A24}" type="pres">
      <dgm:prSet presAssocID="{BCB7CF96-B3CA-4941-A43E-F089DF26FE14}" presName="childNode" presStyleLbl="node1" presStyleIdx="2" presStyleCnt="5">
        <dgm:presLayoutVars>
          <dgm:bulletEnabled val="1"/>
        </dgm:presLayoutVars>
      </dgm:prSet>
      <dgm:spPr/>
    </dgm:pt>
    <dgm:pt modelId="{0000FD7B-9646-4B5A-9F56-C94DB3C5106F}" type="pres">
      <dgm:prSet presAssocID="{BCB7CF96-B3CA-4941-A43E-F089DF26FE14}" presName="aSpace2" presStyleCnt="0"/>
      <dgm:spPr/>
    </dgm:pt>
    <dgm:pt modelId="{B04B1B25-D2FB-4104-A301-7410A1231A96}" type="pres">
      <dgm:prSet presAssocID="{9A56AB99-8031-445E-BA7D-8CD2D270BCBA}" presName="childNode" presStyleLbl="node1" presStyleIdx="3" presStyleCnt="5">
        <dgm:presLayoutVars>
          <dgm:bulletEnabled val="1"/>
        </dgm:presLayoutVars>
      </dgm:prSet>
      <dgm:spPr/>
    </dgm:pt>
    <dgm:pt modelId="{DFAA9CE7-F543-4072-B71A-0CE96A1BA4E3}" type="pres">
      <dgm:prSet presAssocID="{6BCCB708-2AEE-463C-AC32-75612E336610}" presName="aSpace" presStyleCnt="0"/>
      <dgm:spPr/>
    </dgm:pt>
    <dgm:pt modelId="{69587096-C582-4EF8-A9F1-9185E899A164}" type="pres">
      <dgm:prSet presAssocID="{CE91863F-7181-47F1-8043-0AC8D3CCAC68}" presName="compNode" presStyleCnt="0"/>
      <dgm:spPr/>
    </dgm:pt>
    <dgm:pt modelId="{F94645D2-CBFE-461A-8BFB-EC0C895E6F11}" type="pres">
      <dgm:prSet presAssocID="{CE91863F-7181-47F1-8043-0AC8D3CCAC68}" presName="aNode" presStyleLbl="bgShp" presStyleIdx="1" presStyleCnt="2" custLinFactNeighborX="1014" custLinFactNeighborY="721"/>
      <dgm:spPr/>
    </dgm:pt>
    <dgm:pt modelId="{7347FCDB-1DA2-4B45-A6BE-64F850F03E39}" type="pres">
      <dgm:prSet presAssocID="{CE91863F-7181-47F1-8043-0AC8D3CCAC68}" presName="textNode" presStyleLbl="bgShp" presStyleIdx="1" presStyleCnt="2"/>
      <dgm:spPr/>
    </dgm:pt>
    <dgm:pt modelId="{FB1E7CB8-9529-4325-B100-44ADE38CED55}" type="pres">
      <dgm:prSet presAssocID="{CE91863F-7181-47F1-8043-0AC8D3CCAC68}" presName="compChildNode" presStyleCnt="0"/>
      <dgm:spPr/>
    </dgm:pt>
    <dgm:pt modelId="{8D3F75B1-57ED-412C-98E6-A5CEA04C59D3}" type="pres">
      <dgm:prSet presAssocID="{CE91863F-7181-47F1-8043-0AC8D3CCAC68}" presName="theInnerList" presStyleCnt="0"/>
      <dgm:spPr/>
    </dgm:pt>
    <dgm:pt modelId="{FBFB35AE-2E60-4EFC-88DE-28F5FDE2465A}" type="pres">
      <dgm:prSet presAssocID="{874A1BFD-81EF-4D21-B87F-F7DB6D8028D8}" presName="childNode" presStyleLbl="node1" presStyleIdx="4" presStyleCnt="5">
        <dgm:presLayoutVars>
          <dgm:bulletEnabled val="1"/>
        </dgm:presLayoutVars>
      </dgm:prSet>
      <dgm:spPr/>
    </dgm:pt>
  </dgm:ptLst>
  <dgm:cxnLst>
    <dgm:cxn modelId="{FF633300-7464-41C5-9B1E-88EB40C30F5F}" type="presOf" srcId="{6BCCB708-2AEE-463C-AC32-75612E336610}" destId="{613866C3-E946-490E-9972-CEC6671FD58F}" srcOrd="1" destOrd="0" presId="urn:microsoft.com/office/officeart/2005/8/layout/lProcess2"/>
    <dgm:cxn modelId="{C17A9006-43F7-4855-9F81-4E0FA53FFEB9}" type="presOf" srcId="{CE91863F-7181-47F1-8043-0AC8D3CCAC68}" destId="{F94645D2-CBFE-461A-8BFB-EC0C895E6F11}" srcOrd="0" destOrd="0" presId="urn:microsoft.com/office/officeart/2005/8/layout/lProcess2"/>
    <dgm:cxn modelId="{8032F214-C028-4EAF-AA73-A858A4EABCC3}" type="presOf" srcId="{9A56AB99-8031-445E-BA7D-8CD2D270BCBA}" destId="{B04B1B25-D2FB-4104-A301-7410A1231A96}" srcOrd="0" destOrd="0" presId="urn:microsoft.com/office/officeart/2005/8/layout/lProcess2"/>
    <dgm:cxn modelId="{E1E7AB15-966B-4658-B51A-0C773FE85985}" srcId="{6BCCB708-2AEE-463C-AC32-75612E336610}" destId="{3033F4D8-B79B-4974-B9CF-2058312191B2}" srcOrd="1" destOrd="0" parTransId="{1FF3DCE1-863A-48F3-99EA-453B2613C357}" sibTransId="{1F586F4E-B50D-4286-AACA-F80BEF561FD3}"/>
    <dgm:cxn modelId="{3BA30516-7B72-492C-A745-83BBFFE9B5A6}" type="presOf" srcId="{BCB7CF96-B3CA-4941-A43E-F089DF26FE14}" destId="{5A7DC583-D609-42DC-B205-C3C350699A24}" srcOrd="0" destOrd="0" presId="urn:microsoft.com/office/officeart/2005/8/layout/lProcess2"/>
    <dgm:cxn modelId="{615E295F-6878-4816-930A-8A1F3A67DC2A}" type="presOf" srcId="{E063FC22-C77E-486D-AEF0-C20008F59DA9}" destId="{9198845E-D4D9-4B83-8D38-3B49B05444D7}" srcOrd="0" destOrd="0" presId="urn:microsoft.com/office/officeart/2005/8/layout/lProcess2"/>
    <dgm:cxn modelId="{99564C61-791B-461C-9729-A932EBACE121}" type="presOf" srcId="{874A1BFD-81EF-4D21-B87F-F7DB6D8028D8}" destId="{FBFB35AE-2E60-4EFC-88DE-28F5FDE2465A}" srcOrd="0" destOrd="0" presId="urn:microsoft.com/office/officeart/2005/8/layout/lProcess2"/>
    <dgm:cxn modelId="{67E6FA62-EEE4-47A1-92F8-28CBF336B2A5}" type="presOf" srcId="{8AF47A68-5B36-4336-A775-2CE92479F6F0}" destId="{125A8F8B-E7F3-4218-99DB-02DD9C17D4F0}" srcOrd="0" destOrd="0" presId="urn:microsoft.com/office/officeart/2005/8/layout/lProcess2"/>
    <dgm:cxn modelId="{FFFC2753-FA87-4A0F-90C7-AFBB8CF7482E}" srcId="{6BCCB708-2AEE-463C-AC32-75612E336610}" destId="{8AF47A68-5B36-4336-A775-2CE92479F6F0}" srcOrd="0" destOrd="0" parTransId="{C95CE5C4-45F0-4D8D-89D3-5CB5AE91395E}" sibTransId="{070C377A-DECF-4741-A86B-0E0B8385ADA7}"/>
    <dgm:cxn modelId="{F3CDDE9B-4043-4650-98B6-77774D21CAE8}" srcId="{E063FC22-C77E-486D-AEF0-C20008F59DA9}" destId="{CE91863F-7181-47F1-8043-0AC8D3CCAC68}" srcOrd="1" destOrd="0" parTransId="{02C9C7AA-006C-4286-ADA1-E3EE4200E44E}" sibTransId="{66737EF6-698B-45AC-B6B6-39325FD55614}"/>
    <dgm:cxn modelId="{F54660D4-EDC9-4148-8733-2674BA32BCC1}" type="presOf" srcId="{6BCCB708-2AEE-463C-AC32-75612E336610}" destId="{B3424184-2A73-4D30-A771-3D0F17AA6A19}" srcOrd="0" destOrd="0" presId="urn:microsoft.com/office/officeart/2005/8/layout/lProcess2"/>
    <dgm:cxn modelId="{26727ED4-DC58-41B5-9C67-578E8948063D}" srcId="{CE91863F-7181-47F1-8043-0AC8D3CCAC68}" destId="{874A1BFD-81EF-4D21-B87F-F7DB6D8028D8}" srcOrd="0" destOrd="0" parTransId="{E106EFC5-6F39-4E49-AA33-7B7014422BA6}" sibTransId="{FF13AF0E-403A-43B9-911F-FD8F2DB060BF}"/>
    <dgm:cxn modelId="{4D4AC5DE-2D4B-4309-B5E2-3B66BBEECFC6}" type="presOf" srcId="{3033F4D8-B79B-4974-B9CF-2058312191B2}" destId="{38EA0B30-3668-40C9-94CE-CAB04523E650}" srcOrd="0" destOrd="0" presId="urn:microsoft.com/office/officeart/2005/8/layout/lProcess2"/>
    <dgm:cxn modelId="{FA11EFE8-6FA2-479D-A7B8-29D2F02F8A00}" srcId="{E063FC22-C77E-486D-AEF0-C20008F59DA9}" destId="{6BCCB708-2AEE-463C-AC32-75612E336610}" srcOrd="0" destOrd="0" parTransId="{4D11A0E7-B988-4079-A17E-793D8415A2B0}" sibTransId="{9EF20AC5-4579-473E-BFB9-094723E944D7}"/>
    <dgm:cxn modelId="{3A97F6ED-157A-4C49-A167-CA86ED8F208F}" type="presOf" srcId="{CE91863F-7181-47F1-8043-0AC8D3CCAC68}" destId="{7347FCDB-1DA2-4B45-A6BE-64F850F03E39}" srcOrd="1" destOrd="0" presId="urn:microsoft.com/office/officeart/2005/8/layout/lProcess2"/>
    <dgm:cxn modelId="{50D101F1-04A1-4A4A-BA7D-42BCFE6C19DA}" srcId="{6BCCB708-2AEE-463C-AC32-75612E336610}" destId="{9A56AB99-8031-445E-BA7D-8CD2D270BCBA}" srcOrd="3" destOrd="0" parTransId="{2C798782-42D7-4288-8689-A7CF51C3F5D0}" sibTransId="{417E0674-082D-4BEC-B614-AF7E259C9B6C}"/>
    <dgm:cxn modelId="{5E4C7AF3-D166-4C47-A7D0-D4BADB05F3E2}" srcId="{6BCCB708-2AEE-463C-AC32-75612E336610}" destId="{BCB7CF96-B3CA-4941-A43E-F089DF26FE14}" srcOrd="2" destOrd="0" parTransId="{94C91F0A-E76E-42A2-A7EB-B00956746088}" sibTransId="{DFA8B5D5-5854-421C-BC59-BC9F5566C068}"/>
    <dgm:cxn modelId="{50545FCD-B3D5-483C-8F8F-9338E966AB53}" type="presParOf" srcId="{9198845E-D4D9-4B83-8D38-3B49B05444D7}" destId="{0D6BF9D0-38DA-4325-9D48-A8F15C45957E}" srcOrd="0" destOrd="0" presId="urn:microsoft.com/office/officeart/2005/8/layout/lProcess2"/>
    <dgm:cxn modelId="{C9585C01-DDCF-47F1-978A-1AF72BEB9EF9}" type="presParOf" srcId="{0D6BF9D0-38DA-4325-9D48-A8F15C45957E}" destId="{B3424184-2A73-4D30-A771-3D0F17AA6A19}" srcOrd="0" destOrd="0" presId="urn:microsoft.com/office/officeart/2005/8/layout/lProcess2"/>
    <dgm:cxn modelId="{747A6224-1D18-4B79-8213-C691C68CD4FB}" type="presParOf" srcId="{0D6BF9D0-38DA-4325-9D48-A8F15C45957E}" destId="{613866C3-E946-490E-9972-CEC6671FD58F}" srcOrd="1" destOrd="0" presId="urn:microsoft.com/office/officeart/2005/8/layout/lProcess2"/>
    <dgm:cxn modelId="{43BA58DA-B895-480F-98FC-1ED16A10520F}" type="presParOf" srcId="{0D6BF9D0-38DA-4325-9D48-A8F15C45957E}" destId="{75425CF9-1EAA-48BE-BD70-B1B30FCBBA36}" srcOrd="2" destOrd="0" presId="urn:microsoft.com/office/officeart/2005/8/layout/lProcess2"/>
    <dgm:cxn modelId="{79F831A3-8881-4DD8-BE2A-1F97A12FBD57}" type="presParOf" srcId="{75425CF9-1EAA-48BE-BD70-B1B30FCBBA36}" destId="{E1BEFD61-F1DC-47B4-9D2C-F90EA31123D2}" srcOrd="0" destOrd="0" presId="urn:microsoft.com/office/officeart/2005/8/layout/lProcess2"/>
    <dgm:cxn modelId="{01AAF36F-65F9-4C35-9B9D-ADA9911B1809}" type="presParOf" srcId="{E1BEFD61-F1DC-47B4-9D2C-F90EA31123D2}" destId="{125A8F8B-E7F3-4218-99DB-02DD9C17D4F0}" srcOrd="0" destOrd="0" presId="urn:microsoft.com/office/officeart/2005/8/layout/lProcess2"/>
    <dgm:cxn modelId="{3E25EE28-244C-4993-B70F-A7FA0425FC0F}" type="presParOf" srcId="{E1BEFD61-F1DC-47B4-9D2C-F90EA31123D2}" destId="{A518B735-0942-4A2B-ACBD-80751C9EE368}" srcOrd="1" destOrd="0" presId="urn:microsoft.com/office/officeart/2005/8/layout/lProcess2"/>
    <dgm:cxn modelId="{16E86D36-3F0C-4D37-9844-F4A568F35F5C}" type="presParOf" srcId="{E1BEFD61-F1DC-47B4-9D2C-F90EA31123D2}" destId="{38EA0B30-3668-40C9-94CE-CAB04523E650}" srcOrd="2" destOrd="0" presId="urn:microsoft.com/office/officeart/2005/8/layout/lProcess2"/>
    <dgm:cxn modelId="{A7EEA4F9-A72E-44BE-8F83-A38B36A6BA44}" type="presParOf" srcId="{E1BEFD61-F1DC-47B4-9D2C-F90EA31123D2}" destId="{147C5B16-8979-437E-8EB9-6DBE79AC4F2B}" srcOrd="3" destOrd="0" presId="urn:microsoft.com/office/officeart/2005/8/layout/lProcess2"/>
    <dgm:cxn modelId="{C0AEFF84-E963-4F58-975A-1F885B8C41C3}" type="presParOf" srcId="{E1BEFD61-F1DC-47B4-9D2C-F90EA31123D2}" destId="{5A7DC583-D609-42DC-B205-C3C350699A24}" srcOrd="4" destOrd="0" presId="urn:microsoft.com/office/officeart/2005/8/layout/lProcess2"/>
    <dgm:cxn modelId="{68C88D3D-BFDE-486A-AFBB-50BB7A2669CC}" type="presParOf" srcId="{E1BEFD61-F1DC-47B4-9D2C-F90EA31123D2}" destId="{0000FD7B-9646-4B5A-9F56-C94DB3C5106F}" srcOrd="5" destOrd="0" presId="urn:microsoft.com/office/officeart/2005/8/layout/lProcess2"/>
    <dgm:cxn modelId="{523ED971-E241-44A8-A6B2-984B15F4326A}" type="presParOf" srcId="{E1BEFD61-F1DC-47B4-9D2C-F90EA31123D2}" destId="{B04B1B25-D2FB-4104-A301-7410A1231A96}" srcOrd="6" destOrd="0" presId="urn:microsoft.com/office/officeart/2005/8/layout/lProcess2"/>
    <dgm:cxn modelId="{9B6DDC08-BA25-4585-ADCD-7FB4FBA7AB5A}" type="presParOf" srcId="{9198845E-D4D9-4B83-8D38-3B49B05444D7}" destId="{DFAA9CE7-F543-4072-B71A-0CE96A1BA4E3}" srcOrd="1" destOrd="0" presId="urn:microsoft.com/office/officeart/2005/8/layout/lProcess2"/>
    <dgm:cxn modelId="{BA8B5289-6A5B-4EFF-A664-3C07ECEAECE4}" type="presParOf" srcId="{9198845E-D4D9-4B83-8D38-3B49B05444D7}" destId="{69587096-C582-4EF8-A9F1-9185E899A164}" srcOrd="2" destOrd="0" presId="urn:microsoft.com/office/officeart/2005/8/layout/lProcess2"/>
    <dgm:cxn modelId="{F9486C7B-B568-4FC2-8458-ACE0D9E704D9}" type="presParOf" srcId="{69587096-C582-4EF8-A9F1-9185E899A164}" destId="{F94645D2-CBFE-461A-8BFB-EC0C895E6F11}" srcOrd="0" destOrd="0" presId="urn:microsoft.com/office/officeart/2005/8/layout/lProcess2"/>
    <dgm:cxn modelId="{B5C8E9B3-7EE0-478D-99F1-5747934784E9}" type="presParOf" srcId="{69587096-C582-4EF8-A9F1-9185E899A164}" destId="{7347FCDB-1DA2-4B45-A6BE-64F850F03E39}" srcOrd="1" destOrd="0" presId="urn:microsoft.com/office/officeart/2005/8/layout/lProcess2"/>
    <dgm:cxn modelId="{01AB33AA-0A83-4ABB-814F-B0AA0AD9A455}" type="presParOf" srcId="{69587096-C582-4EF8-A9F1-9185E899A164}" destId="{FB1E7CB8-9529-4325-B100-44ADE38CED55}" srcOrd="2" destOrd="0" presId="urn:microsoft.com/office/officeart/2005/8/layout/lProcess2"/>
    <dgm:cxn modelId="{CA775339-61E2-46FB-A989-EFFD934FC064}" type="presParOf" srcId="{FB1E7CB8-9529-4325-B100-44ADE38CED55}" destId="{8D3F75B1-57ED-412C-98E6-A5CEA04C59D3}" srcOrd="0" destOrd="0" presId="urn:microsoft.com/office/officeart/2005/8/layout/lProcess2"/>
    <dgm:cxn modelId="{5E6BBCE1-17F8-4D15-943E-BE90E2BD2AD2}" type="presParOf" srcId="{8D3F75B1-57ED-412C-98E6-A5CEA04C59D3}" destId="{FBFB35AE-2E60-4EFC-88DE-28F5FDE2465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CE91863F-7181-47F1-8043-0AC8D3CCAC68}">
      <dgm:prSet phldrT="[Text]" custT="1"/>
      <dgm:spPr/>
      <dgm:t>
        <a:bodyPr/>
        <a:lstStyle/>
        <a:p>
          <a:r>
            <a:rPr lang="en-US" sz="1600" b="1">
              <a:latin typeface="Futura Bk" panose="020B0502020204020303"/>
            </a:rPr>
            <a:t>Funding:</a:t>
          </a:r>
          <a:endParaRPr lang="en-US" sz="1600">
            <a:latin typeface="Futura Bk" panose="020B0502020204020303"/>
          </a:endParaRPr>
        </a:p>
      </dgm:t>
    </dgm:pt>
    <dgm:pt modelId="{02C9C7AA-006C-4286-ADA1-E3EE4200E44E}" type="parTrans" cxnId="{F3CDDE9B-4043-4650-98B6-77774D21CAE8}">
      <dgm:prSet/>
      <dgm:spPr/>
      <dgm:t>
        <a:bodyPr/>
        <a:lstStyle/>
        <a:p>
          <a:endParaRPr lang="en-US"/>
        </a:p>
      </dgm:t>
    </dgm:pt>
    <dgm:pt modelId="{66737EF6-698B-45AC-B6B6-39325FD55614}" type="sibTrans" cxnId="{F3CDDE9B-4043-4650-98B6-77774D21CAE8}">
      <dgm:prSet/>
      <dgm:spPr/>
      <dgm:t>
        <a:bodyPr/>
        <a:lstStyle/>
        <a:p>
          <a:endParaRPr lang="en-US"/>
        </a:p>
      </dgm:t>
    </dgm:pt>
    <dgm:pt modelId="{8950664E-425B-4B83-90E4-E0290CA01F87}">
      <dgm:prSet phldrT="[Text]" custT="1"/>
      <dgm:spPr/>
      <dgm:t>
        <a:bodyPr/>
        <a:lstStyle/>
        <a:p>
          <a:pPr algn="l"/>
          <a:r>
            <a:rPr lang="en-US" sz="1400" b="1">
              <a:latin typeface="Futura Bk" panose="020B0502020204020303"/>
            </a:rPr>
            <a:t>The Vendor will help CBO staff with a variety of workforce and career development activities.</a:t>
          </a:r>
          <a:endParaRPr lang="en-US" sz="1400" b="1" i="0">
            <a:latin typeface="Futura Bk" panose="020B0502020204020303"/>
          </a:endParaRPr>
        </a:p>
      </dgm:t>
    </dgm:pt>
    <dgm:pt modelId="{C5CEDF91-B89F-4AAE-A585-822DC1D9E308}" type="parTrans" cxnId="{E94BDBAC-4727-4DC9-81E5-1E90540639B9}">
      <dgm:prSet/>
      <dgm:spPr/>
      <dgm:t>
        <a:bodyPr/>
        <a:lstStyle/>
        <a:p>
          <a:endParaRPr lang="en-US"/>
        </a:p>
      </dgm:t>
    </dgm:pt>
    <dgm:pt modelId="{BA37D33A-56F8-430D-B509-1845A8231B7C}" type="sibTrans" cxnId="{E94BDBAC-4727-4DC9-81E5-1E90540639B9}">
      <dgm:prSet/>
      <dgm:spPr/>
      <dgm:t>
        <a:bodyPr/>
        <a:lstStyle/>
        <a:p>
          <a:endParaRPr lang="en-US"/>
        </a:p>
      </dgm:t>
    </dgm:pt>
    <dgm:pt modelId="{58F9BA6A-01EE-4104-B8F6-B363A0F10CA4}">
      <dgm:prSet custT="1"/>
      <dgm:spPr/>
      <dgm:t>
        <a:bodyPr/>
        <a:lstStyle/>
        <a:p>
          <a:pPr algn="l"/>
          <a:r>
            <a:rPr lang="en-US" sz="1200" b="0">
              <a:latin typeface="Futura Bk" panose="020B0502020204020303"/>
            </a:rPr>
            <a:t>Training Job Developers and placement staff</a:t>
          </a:r>
        </a:p>
      </dgm:t>
    </dgm:pt>
    <dgm:pt modelId="{8641A828-6EE9-444D-B67A-C32A043A99AB}" type="parTrans" cxnId="{B9A1F3BB-691A-4DAA-9DEA-6ECE01413169}">
      <dgm:prSet/>
      <dgm:spPr/>
      <dgm:t>
        <a:bodyPr/>
        <a:lstStyle/>
        <a:p>
          <a:endParaRPr lang="en-US"/>
        </a:p>
      </dgm:t>
    </dgm:pt>
    <dgm:pt modelId="{1A739D58-903A-415E-A181-30137EF5BA38}" type="sibTrans" cxnId="{B9A1F3BB-691A-4DAA-9DEA-6ECE01413169}">
      <dgm:prSet/>
      <dgm:spPr/>
      <dgm:t>
        <a:bodyPr/>
        <a:lstStyle/>
        <a:p>
          <a:endParaRPr lang="en-US"/>
        </a:p>
      </dgm:t>
    </dgm:pt>
    <dgm:pt modelId="{63533FB1-6075-4EC6-A9CD-BE0DC0392CAE}">
      <dgm:prSet custT="1"/>
      <dgm:spPr/>
      <dgm:t>
        <a:bodyPr/>
        <a:lstStyle/>
        <a:p>
          <a:pPr algn="l"/>
          <a:r>
            <a:rPr lang="en-US" sz="1200" b="0">
              <a:latin typeface="Futura Bk" panose="020B0502020204020303"/>
            </a:rPr>
            <a:t>Developing work readiness training</a:t>
          </a:r>
        </a:p>
      </dgm:t>
    </dgm:pt>
    <dgm:pt modelId="{42EEF410-3829-45F7-95F3-0699EA8368F6}" type="parTrans" cxnId="{970A8F48-D4D4-4A53-936A-5CBF68BC9F3C}">
      <dgm:prSet/>
      <dgm:spPr/>
      <dgm:t>
        <a:bodyPr/>
        <a:lstStyle/>
        <a:p>
          <a:endParaRPr lang="en-US"/>
        </a:p>
      </dgm:t>
    </dgm:pt>
    <dgm:pt modelId="{4BA81EDE-4A44-4FDF-971E-F37A852F611F}" type="sibTrans" cxnId="{970A8F48-D4D4-4A53-936A-5CBF68BC9F3C}">
      <dgm:prSet/>
      <dgm:spPr/>
      <dgm:t>
        <a:bodyPr/>
        <a:lstStyle/>
        <a:p>
          <a:endParaRPr lang="en-US"/>
        </a:p>
      </dgm:t>
    </dgm:pt>
    <dgm:pt modelId="{BEAC6875-26D1-47ED-8ABC-EB8F25FF758C}">
      <dgm:prSet custT="1"/>
      <dgm:spPr/>
      <dgm:t>
        <a:bodyPr/>
        <a:lstStyle/>
        <a:p>
          <a:pPr algn="l"/>
          <a:r>
            <a:rPr lang="en-US" sz="1200" b="0">
              <a:latin typeface="Futura Bk" panose="020B0502020204020303"/>
            </a:rPr>
            <a:t>Supporting career exploration efforts that expose participants to current growth occupations</a:t>
          </a:r>
        </a:p>
      </dgm:t>
    </dgm:pt>
    <dgm:pt modelId="{505BD97B-7117-4BA0-B3AF-E19C6A5F22E3}" type="parTrans" cxnId="{E877F7EC-5EDC-4BBE-836F-FC5F325F4317}">
      <dgm:prSet/>
      <dgm:spPr/>
      <dgm:t>
        <a:bodyPr/>
        <a:lstStyle/>
        <a:p>
          <a:endParaRPr lang="en-US"/>
        </a:p>
      </dgm:t>
    </dgm:pt>
    <dgm:pt modelId="{2A7E3FC1-13B4-4D8C-B6A8-F28C71D3EDCC}" type="sibTrans" cxnId="{E877F7EC-5EDC-4BBE-836F-FC5F325F4317}">
      <dgm:prSet/>
      <dgm:spPr/>
      <dgm:t>
        <a:bodyPr/>
        <a:lstStyle/>
        <a:p>
          <a:endParaRPr lang="en-US"/>
        </a:p>
      </dgm:t>
    </dgm:pt>
    <dgm:pt modelId="{7447F5A4-431C-410C-A10E-3364EEDCB5D6}">
      <dgm:prSet custT="1"/>
      <dgm:spPr/>
      <dgm:t>
        <a:bodyPr/>
        <a:lstStyle/>
        <a:p>
          <a:pPr algn="l"/>
          <a:r>
            <a:rPr lang="en-US" sz="1200" b="0">
              <a:latin typeface="Futura Bk" panose="020B0502020204020303"/>
            </a:rPr>
            <a:t>Help Workforce CBO implement programming that integrates academic instruction with section specific training </a:t>
          </a:r>
        </a:p>
      </dgm:t>
    </dgm:pt>
    <dgm:pt modelId="{40A12869-8048-4361-9551-DECF15702ADF}" type="parTrans" cxnId="{E8F17CA3-282C-450E-8554-7B0FF5175412}">
      <dgm:prSet/>
      <dgm:spPr/>
      <dgm:t>
        <a:bodyPr/>
        <a:lstStyle/>
        <a:p>
          <a:endParaRPr lang="en-US"/>
        </a:p>
      </dgm:t>
    </dgm:pt>
    <dgm:pt modelId="{D7202A13-D5C1-4ACD-BD1E-23591F219B92}" type="sibTrans" cxnId="{E8F17CA3-282C-450E-8554-7B0FF5175412}">
      <dgm:prSet/>
      <dgm:spPr/>
      <dgm:t>
        <a:bodyPr/>
        <a:lstStyle/>
        <a:p>
          <a:endParaRPr lang="en-US"/>
        </a:p>
      </dgm:t>
    </dgm:pt>
    <dgm:pt modelId="{FF183252-CD9F-41E3-92BD-8F153CB8E63C}">
      <dgm:prSet phldrT="[Text]" custT="1"/>
      <dgm:spPr/>
      <dgm:t>
        <a:bodyPr/>
        <a:lstStyle/>
        <a:p>
          <a:r>
            <a:rPr lang="en-US" sz="1600" b="1">
              <a:latin typeface="Futura Bk" panose="020B0502020204020303"/>
            </a:rPr>
            <a:t> </a:t>
          </a:r>
          <a:r>
            <a:rPr lang="en-US" sz="1600" b="0">
              <a:latin typeface="Futura Bk" panose="020B0502020204020303"/>
            </a:rPr>
            <a:t>$356,800</a:t>
          </a:r>
          <a:endParaRPr lang="en-US" sz="1600">
            <a:latin typeface="Futura Bk" panose="020B0502020204020303"/>
          </a:endParaRPr>
        </a:p>
      </dgm:t>
    </dgm:pt>
    <dgm:pt modelId="{42CCF5CC-30F7-4E16-8399-7F2DFBC70D3E}" type="parTrans" cxnId="{F2A0257D-83A8-4BC4-BDA2-CCAFF35D7281}">
      <dgm:prSet/>
      <dgm:spPr/>
      <dgm:t>
        <a:bodyPr/>
        <a:lstStyle/>
        <a:p>
          <a:endParaRPr lang="en-US"/>
        </a:p>
      </dgm:t>
    </dgm:pt>
    <dgm:pt modelId="{6C965FBD-B65D-4BE2-BB14-C26207F1A15C}" type="sibTrans" cxnId="{F2A0257D-83A8-4BC4-BDA2-CCAFF35D7281}">
      <dgm:prSet/>
      <dgm:spPr/>
      <dgm:t>
        <a:bodyPr/>
        <a:lstStyle/>
        <a:p>
          <a:endParaRPr lang="en-US"/>
        </a:p>
      </dgm:t>
    </dgm:pt>
    <dgm:pt modelId="{A6EB232A-9C85-4855-BEAD-9940D1E13BE2}" type="pres">
      <dgm:prSet presAssocID="{E063FC22-C77E-486D-AEF0-C20008F59DA9}" presName="theList" presStyleCnt="0">
        <dgm:presLayoutVars>
          <dgm:dir/>
          <dgm:animLvl val="lvl"/>
          <dgm:resizeHandles val="exact"/>
        </dgm:presLayoutVars>
      </dgm:prSet>
      <dgm:spPr/>
    </dgm:pt>
    <dgm:pt modelId="{747F8022-98B2-4D57-9513-2D8BAF455FD3}" type="pres">
      <dgm:prSet presAssocID="{8950664E-425B-4B83-90E4-E0290CA01F87}" presName="compNode" presStyleCnt="0"/>
      <dgm:spPr/>
    </dgm:pt>
    <dgm:pt modelId="{F0CDB2F3-F181-4BAC-AB0F-759D9610AED6}" type="pres">
      <dgm:prSet presAssocID="{8950664E-425B-4B83-90E4-E0290CA01F87}" presName="aNode" presStyleLbl="bgShp" presStyleIdx="0" presStyleCnt="2"/>
      <dgm:spPr/>
    </dgm:pt>
    <dgm:pt modelId="{B8F627F2-65B7-43EC-873D-4FDAF7173A27}" type="pres">
      <dgm:prSet presAssocID="{8950664E-425B-4B83-90E4-E0290CA01F87}" presName="textNode" presStyleLbl="bgShp" presStyleIdx="0" presStyleCnt="2"/>
      <dgm:spPr/>
    </dgm:pt>
    <dgm:pt modelId="{77CDE4CD-E942-4C4E-A235-58D6CBD1380D}" type="pres">
      <dgm:prSet presAssocID="{8950664E-425B-4B83-90E4-E0290CA01F87}" presName="compChildNode" presStyleCnt="0"/>
      <dgm:spPr/>
    </dgm:pt>
    <dgm:pt modelId="{3BCE963A-5F26-49C9-925F-838D514BBC62}" type="pres">
      <dgm:prSet presAssocID="{8950664E-425B-4B83-90E4-E0290CA01F87}" presName="theInnerList" presStyleCnt="0"/>
      <dgm:spPr/>
    </dgm:pt>
    <dgm:pt modelId="{0EEF5F7F-C2C4-423E-AA46-D49900ECCA43}" type="pres">
      <dgm:prSet presAssocID="{58F9BA6A-01EE-4104-B8F6-B363A0F10CA4}" presName="childNode" presStyleLbl="node1" presStyleIdx="0" presStyleCnt="5">
        <dgm:presLayoutVars>
          <dgm:bulletEnabled val="1"/>
        </dgm:presLayoutVars>
      </dgm:prSet>
      <dgm:spPr/>
    </dgm:pt>
    <dgm:pt modelId="{4B956879-56DB-46A5-8F0D-C883F2F05C98}" type="pres">
      <dgm:prSet presAssocID="{58F9BA6A-01EE-4104-B8F6-B363A0F10CA4}" presName="aSpace2" presStyleCnt="0"/>
      <dgm:spPr/>
    </dgm:pt>
    <dgm:pt modelId="{EFC6EF83-034E-4CA6-A9BC-986F08FF9B5D}" type="pres">
      <dgm:prSet presAssocID="{63533FB1-6075-4EC6-A9CD-BE0DC0392CAE}" presName="childNode" presStyleLbl="node1" presStyleIdx="1" presStyleCnt="5">
        <dgm:presLayoutVars>
          <dgm:bulletEnabled val="1"/>
        </dgm:presLayoutVars>
      </dgm:prSet>
      <dgm:spPr/>
    </dgm:pt>
    <dgm:pt modelId="{ED4BAEAF-B0D4-4CF0-BDD0-54B1B4996ECE}" type="pres">
      <dgm:prSet presAssocID="{63533FB1-6075-4EC6-A9CD-BE0DC0392CAE}" presName="aSpace2" presStyleCnt="0"/>
      <dgm:spPr/>
    </dgm:pt>
    <dgm:pt modelId="{DC449564-EFE7-4EFD-BA32-B43915BDCE17}" type="pres">
      <dgm:prSet presAssocID="{BEAC6875-26D1-47ED-8ABC-EB8F25FF758C}" presName="childNode" presStyleLbl="node1" presStyleIdx="2" presStyleCnt="5">
        <dgm:presLayoutVars>
          <dgm:bulletEnabled val="1"/>
        </dgm:presLayoutVars>
      </dgm:prSet>
      <dgm:spPr/>
    </dgm:pt>
    <dgm:pt modelId="{972FC707-446C-40F4-B104-F591578101E1}" type="pres">
      <dgm:prSet presAssocID="{BEAC6875-26D1-47ED-8ABC-EB8F25FF758C}" presName="aSpace2" presStyleCnt="0"/>
      <dgm:spPr/>
    </dgm:pt>
    <dgm:pt modelId="{D017D713-BDF2-4E3C-A04B-FA09AD186E38}" type="pres">
      <dgm:prSet presAssocID="{7447F5A4-431C-410C-A10E-3364EEDCB5D6}" presName="childNode" presStyleLbl="node1" presStyleIdx="3" presStyleCnt="5">
        <dgm:presLayoutVars>
          <dgm:bulletEnabled val="1"/>
        </dgm:presLayoutVars>
      </dgm:prSet>
      <dgm:spPr/>
    </dgm:pt>
    <dgm:pt modelId="{5A629ED0-A9FC-4C36-B498-2FF406D6003E}" type="pres">
      <dgm:prSet presAssocID="{8950664E-425B-4B83-90E4-E0290CA01F87}" presName="aSpace" presStyleCnt="0"/>
      <dgm:spPr/>
    </dgm:pt>
    <dgm:pt modelId="{99AEEA8B-3298-4936-B621-C4A29296092D}" type="pres">
      <dgm:prSet presAssocID="{CE91863F-7181-47F1-8043-0AC8D3CCAC68}" presName="compNode" presStyleCnt="0"/>
      <dgm:spPr/>
    </dgm:pt>
    <dgm:pt modelId="{367FE534-F856-4AA0-8FDC-A96FA620C80A}" type="pres">
      <dgm:prSet presAssocID="{CE91863F-7181-47F1-8043-0AC8D3CCAC68}" presName="aNode" presStyleLbl="bgShp" presStyleIdx="1" presStyleCnt="2"/>
      <dgm:spPr/>
    </dgm:pt>
    <dgm:pt modelId="{28A510BD-71EB-4154-BD9F-8D9F9737D447}" type="pres">
      <dgm:prSet presAssocID="{CE91863F-7181-47F1-8043-0AC8D3CCAC68}" presName="textNode" presStyleLbl="bgShp" presStyleIdx="1" presStyleCnt="2"/>
      <dgm:spPr/>
    </dgm:pt>
    <dgm:pt modelId="{734B0C91-101E-4ECE-904B-8B8CC2A88A3F}" type="pres">
      <dgm:prSet presAssocID="{CE91863F-7181-47F1-8043-0AC8D3CCAC68}" presName="compChildNode" presStyleCnt="0"/>
      <dgm:spPr/>
    </dgm:pt>
    <dgm:pt modelId="{EEECEA13-F680-48B0-A974-D14661467A43}" type="pres">
      <dgm:prSet presAssocID="{CE91863F-7181-47F1-8043-0AC8D3CCAC68}" presName="theInnerList" presStyleCnt="0"/>
      <dgm:spPr/>
    </dgm:pt>
    <dgm:pt modelId="{8AB33D48-F229-4C27-A31A-4BEDACA3E548}" type="pres">
      <dgm:prSet presAssocID="{FF183252-CD9F-41E3-92BD-8F153CB8E63C}" presName="childNode" presStyleLbl="node1" presStyleIdx="4" presStyleCnt="5">
        <dgm:presLayoutVars>
          <dgm:bulletEnabled val="1"/>
        </dgm:presLayoutVars>
      </dgm:prSet>
      <dgm:spPr/>
    </dgm:pt>
  </dgm:ptLst>
  <dgm:cxnLst>
    <dgm:cxn modelId="{40FB2B26-EBDF-467B-ADA4-178B8FE96201}" type="presOf" srcId="{CE91863F-7181-47F1-8043-0AC8D3CCAC68}" destId="{367FE534-F856-4AA0-8FDC-A96FA620C80A}" srcOrd="0" destOrd="0" presId="urn:microsoft.com/office/officeart/2005/8/layout/lProcess2"/>
    <dgm:cxn modelId="{BCE48E60-1447-4FFF-A801-8FA337E3533D}" type="presOf" srcId="{63533FB1-6075-4EC6-A9CD-BE0DC0392CAE}" destId="{EFC6EF83-034E-4CA6-A9BC-986F08FF9B5D}" srcOrd="0" destOrd="0" presId="urn:microsoft.com/office/officeart/2005/8/layout/lProcess2"/>
    <dgm:cxn modelId="{970A8F48-D4D4-4A53-936A-5CBF68BC9F3C}" srcId="{8950664E-425B-4B83-90E4-E0290CA01F87}" destId="{63533FB1-6075-4EC6-A9CD-BE0DC0392CAE}" srcOrd="1" destOrd="0" parTransId="{42EEF410-3829-45F7-95F3-0699EA8368F6}" sibTransId="{4BA81EDE-4A44-4FDF-971E-F37A852F611F}"/>
    <dgm:cxn modelId="{F2A0257D-83A8-4BC4-BDA2-CCAFF35D7281}" srcId="{CE91863F-7181-47F1-8043-0AC8D3CCAC68}" destId="{FF183252-CD9F-41E3-92BD-8F153CB8E63C}" srcOrd="0" destOrd="0" parTransId="{42CCF5CC-30F7-4E16-8399-7F2DFBC70D3E}" sibTransId="{6C965FBD-B65D-4BE2-BB14-C26207F1A15C}"/>
    <dgm:cxn modelId="{F3CDDE9B-4043-4650-98B6-77774D21CAE8}" srcId="{E063FC22-C77E-486D-AEF0-C20008F59DA9}" destId="{CE91863F-7181-47F1-8043-0AC8D3CCAC68}" srcOrd="1" destOrd="0" parTransId="{02C9C7AA-006C-4286-ADA1-E3EE4200E44E}" sibTransId="{66737EF6-698B-45AC-B6B6-39325FD55614}"/>
    <dgm:cxn modelId="{E8F17CA3-282C-450E-8554-7B0FF5175412}" srcId="{8950664E-425B-4B83-90E4-E0290CA01F87}" destId="{7447F5A4-431C-410C-A10E-3364EEDCB5D6}" srcOrd="3" destOrd="0" parTransId="{40A12869-8048-4361-9551-DECF15702ADF}" sibTransId="{D7202A13-D5C1-4ACD-BD1E-23591F219B92}"/>
    <dgm:cxn modelId="{E94BDBAC-4727-4DC9-81E5-1E90540639B9}" srcId="{E063FC22-C77E-486D-AEF0-C20008F59DA9}" destId="{8950664E-425B-4B83-90E4-E0290CA01F87}" srcOrd="0" destOrd="0" parTransId="{C5CEDF91-B89F-4AAE-A585-822DC1D9E308}" sibTransId="{BA37D33A-56F8-430D-B509-1845A8231B7C}"/>
    <dgm:cxn modelId="{52D5DFAF-8253-454A-AAC7-02B296C5AAD6}" type="presOf" srcId="{58F9BA6A-01EE-4104-B8F6-B363A0F10CA4}" destId="{0EEF5F7F-C2C4-423E-AA46-D49900ECCA43}" srcOrd="0" destOrd="0" presId="urn:microsoft.com/office/officeart/2005/8/layout/lProcess2"/>
    <dgm:cxn modelId="{B9A1F3BB-691A-4DAA-9DEA-6ECE01413169}" srcId="{8950664E-425B-4B83-90E4-E0290CA01F87}" destId="{58F9BA6A-01EE-4104-B8F6-B363A0F10CA4}" srcOrd="0" destOrd="0" parTransId="{8641A828-6EE9-444D-B67A-C32A043A99AB}" sibTransId="{1A739D58-903A-415E-A181-30137EF5BA38}"/>
    <dgm:cxn modelId="{7F3B20C4-3491-40BF-BB2A-718368637CC9}" type="presOf" srcId="{BEAC6875-26D1-47ED-8ABC-EB8F25FF758C}" destId="{DC449564-EFE7-4EFD-BA32-B43915BDCE17}" srcOrd="0" destOrd="0" presId="urn:microsoft.com/office/officeart/2005/8/layout/lProcess2"/>
    <dgm:cxn modelId="{E386C7D7-ABC5-420A-A151-154DB17E8451}" type="presOf" srcId="{7447F5A4-431C-410C-A10E-3364EEDCB5D6}" destId="{D017D713-BDF2-4E3C-A04B-FA09AD186E38}" srcOrd="0" destOrd="0" presId="urn:microsoft.com/office/officeart/2005/8/layout/lProcess2"/>
    <dgm:cxn modelId="{DD2456DA-168D-4069-A310-825C0D2349B0}" type="presOf" srcId="{8950664E-425B-4B83-90E4-E0290CA01F87}" destId="{F0CDB2F3-F181-4BAC-AB0F-759D9610AED6}" srcOrd="0" destOrd="0" presId="urn:microsoft.com/office/officeart/2005/8/layout/lProcess2"/>
    <dgm:cxn modelId="{511EB2E2-0C80-4015-8F9D-009EF52A7C42}" type="presOf" srcId="{CE91863F-7181-47F1-8043-0AC8D3CCAC68}" destId="{28A510BD-71EB-4154-BD9F-8D9F9737D447}" srcOrd="1" destOrd="0" presId="urn:microsoft.com/office/officeart/2005/8/layout/lProcess2"/>
    <dgm:cxn modelId="{0B990BE3-1434-41EE-BC22-52D4C3B22723}" type="presOf" srcId="{E063FC22-C77E-486D-AEF0-C20008F59DA9}" destId="{A6EB232A-9C85-4855-BEAD-9940D1E13BE2}" srcOrd="0" destOrd="0" presId="urn:microsoft.com/office/officeart/2005/8/layout/lProcess2"/>
    <dgm:cxn modelId="{3C019AEA-A9E0-45CF-B565-70E6705537F3}" type="presOf" srcId="{FF183252-CD9F-41E3-92BD-8F153CB8E63C}" destId="{8AB33D48-F229-4C27-A31A-4BEDACA3E548}" srcOrd="0" destOrd="0" presId="urn:microsoft.com/office/officeart/2005/8/layout/lProcess2"/>
    <dgm:cxn modelId="{D6E633EC-1A7D-459B-B0B4-1EA5A722D538}" type="presOf" srcId="{8950664E-425B-4B83-90E4-E0290CA01F87}" destId="{B8F627F2-65B7-43EC-873D-4FDAF7173A27}" srcOrd="1" destOrd="0" presId="urn:microsoft.com/office/officeart/2005/8/layout/lProcess2"/>
    <dgm:cxn modelId="{E877F7EC-5EDC-4BBE-836F-FC5F325F4317}" srcId="{8950664E-425B-4B83-90E4-E0290CA01F87}" destId="{BEAC6875-26D1-47ED-8ABC-EB8F25FF758C}" srcOrd="2" destOrd="0" parTransId="{505BD97B-7117-4BA0-B3AF-E19C6A5F22E3}" sibTransId="{2A7E3FC1-13B4-4D8C-B6A8-F28C71D3EDCC}"/>
    <dgm:cxn modelId="{870B7374-DC36-4535-9BF6-E75E2CE20DBD}" type="presParOf" srcId="{A6EB232A-9C85-4855-BEAD-9940D1E13BE2}" destId="{747F8022-98B2-4D57-9513-2D8BAF455FD3}" srcOrd="0" destOrd="0" presId="urn:microsoft.com/office/officeart/2005/8/layout/lProcess2"/>
    <dgm:cxn modelId="{BE51985B-B5BE-4FF9-8970-ECD55C036B49}" type="presParOf" srcId="{747F8022-98B2-4D57-9513-2D8BAF455FD3}" destId="{F0CDB2F3-F181-4BAC-AB0F-759D9610AED6}" srcOrd="0" destOrd="0" presId="urn:microsoft.com/office/officeart/2005/8/layout/lProcess2"/>
    <dgm:cxn modelId="{9AEF0F94-1BCA-4461-8F59-15D8529918AE}" type="presParOf" srcId="{747F8022-98B2-4D57-9513-2D8BAF455FD3}" destId="{B8F627F2-65B7-43EC-873D-4FDAF7173A27}" srcOrd="1" destOrd="0" presId="urn:microsoft.com/office/officeart/2005/8/layout/lProcess2"/>
    <dgm:cxn modelId="{E1630E1B-552D-4ABE-9E80-ED0ECD4FB17B}" type="presParOf" srcId="{747F8022-98B2-4D57-9513-2D8BAF455FD3}" destId="{77CDE4CD-E942-4C4E-A235-58D6CBD1380D}" srcOrd="2" destOrd="0" presId="urn:microsoft.com/office/officeart/2005/8/layout/lProcess2"/>
    <dgm:cxn modelId="{56C98EFB-15A0-4084-8EBD-1C76E47D2900}" type="presParOf" srcId="{77CDE4CD-E942-4C4E-A235-58D6CBD1380D}" destId="{3BCE963A-5F26-49C9-925F-838D514BBC62}" srcOrd="0" destOrd="0" presId="urn:microsoft.com/office/officeart/2005/8/layout/lProcess2"/>
    <dgm:cxn modelId="{3C51970A-78E3-475F-A700-B0B55C96C3ED}" type="presParOf" srcId="{3BCE963A-5F26-49C9-925F-838D514BBC62}" destId="{0EEF5F7F-C2C4-423E-AA46-D49900ECCA43}" srcOrd="0" destOrd="0" presId="urn:microsoft.com/office/officeart/2005/8/layout/lProcess2"/>
    <dgm:cxn modelId="{3F2DF431-8227-4999-B358-7FE4F054328E}" type="presParOf" srcId="{3BCE963A-5F26-49C9-925F-838D514BBC62}" destId="{4B956879-56DB-46A5-8F0D-C883F2F05C98}" srcOrd="1" destOrd="0" presId="urn:microsoft.com/office/officeart/2005/8/layout/lProcess2"/>
    <dgm:cxn modelId="{6EC6231E-EDDA-4A04-BE63-8694B502C6EB}" type="presParOf" srcId="{3BCE963A-5F26-49C9-925F-838D514BBC62}" destId="{EFC6EF83-034E-4CA6-A9BC-986F08FF9B5D}" srcOrd="2" destOrd="0" presId="urn:microsoft.com/office/officeart/2005/8/layout/lProcess2"/>
    <dgm:cxn modelId="{A7BF7700-52D4-4B7F-B00B-13E3ABEEE674}" type="presParOf" srcId="{3BCE963A-5F26-49C9-925F-838D514BBC62}" destId="{ED4BAEAF-B0D4-4CF0-BDD0-54B1B4996ECE}" srcOrd="3" destOrd="0" presId="urn:microsoft.com/office/officeart/2005/8/layout/lProcess2"/>
    <dgm:cxn modelId="{E09EE9F6-C3DA-4F7D-8C06-45851D3CEED6}" type="presParOf" srcId="{3BCE963A-5F26-49C9-925F-838D514BBC62}" destId="{DC449564-EFE7-4EFD-BA32-B43915BDCE17}" srcOrd="4" destOrd="0" presId="urn:microsoft.com/office/officeart/2005/8/layout/lProcess2"/>
    <dgm:cxn modelId="{7AA61289-EF28-4D8C-9C99-BEB4389CF641}" type="presParOf" srcId="{3BCE963A-5F26-49C9-925F-838D514BBC62}" destId="{972FC707-446C-40F4-B104-F591578101E1}" srcOrd="5" destOrd="0" presId="urn:microsoft.com/office/officeart/2005/8/layout/lProcess2"/>
    <dgm:cxn modelId="{71ACD63A-123E-40D1-8602-34ADCFA6554D}" type="presParOf" srcId="{3BCE963A-5F26-49C9-925F-838D514BBC62}" destId="{D017D713-BDF2-4E3C-A04B-FA09AD186E38}" srcOrd="6" destOrd="0" presId="urn:microsoft.com/office/officeart/2005/8/layout/lProcess2"/>
    <dgm:cxn modelId="{6AA0387D-7133-43C4-A269-99ECD93F9044}" type="presParOf" srcId="{A6EB232A-9C85-4855-BEAD-9940D1E13BE2}" destId="{5A629ED0-A9FC-4C36-B498-2FF406D6003E}" srcOrd="1" destOrd="0" presId="urn:microsoft.com/office/officeart/2005/8/layout/lProcess2"/>
    <dgm:cxn modelId="{33F0CB70-3988-4F7C-8F9A-C16ECA53DE9F}" type="presParOf" srcId="{A6EB232A-9C85-4855-BEAD-9940D1E13BE2}" destId="{99AEEA8B-3298-4936-B621-C4A29296092D}" srcOrd="2" destOrd="0" presId="urn:microsoft.com/office/officeart/2005/8/layout/lProcess2"/>
    <dgm:cxn modelId="{B58AC687-5BDE-4FB1-9F88-3D78C0783BF1}" type="presParOf" srcId="{99AEEA8B-3298-4936-B621-C4A29296092D}" destId="{367FE534-F856-4AA0-8FDC-A96FA620C80A}" srcOrd="0" destOrd="0" presId="urn:microsoft.com/office/officeart/2005/8/layout/lProcess2"/>
    <dgm:cxn modelId="{CF40186F-54F4-4943-87C7-E768E58EE789}" type="presParOf" srcId="{99AEEA8B-3298-4936-B621-C4A29296092D}" destId="{28A510BD-71EB-4154-BD9F-8D9F9737D447}" srcOrd="1" destOrd="0" presId="urn:microsoft.com/office/officeart/2005/8/layout/lProcess2"/>
    <dgm:cxn modelId="{1D99F757-08B9-4F41-8CCF-69F78B103836}" type="presParOf" srcId="{99AEEA8B-3298-4936-B621-C4A29296092D}" destId="{734B0C91-101E-4ECE-904B-8B8CC2A88A3F}" srcOrd="2" destOrd="0" presId="urn:microsoft.com/office/officeart/2005/8/layout/lProcess2"/>
    <dgm:cxn modelId="{1FE360B4-2BF9-490A-8DAE-2A80EDF93992}" type="presParOf" srcId="{734B0C91-101E-4ECE-904B-8B8CC2A88A3F}" destId="{EEECEA13-F680-48B0-A974-D14661467A43}" srcOrd="0" destOrd="0" presId="urn:microsoft.com/office/officeart/2005/8/layout/lProcess2"/>
    <dgm:cxn modelId="{FDE4C4A7-31FF-45B8-945D-3C287A76D304}" type="presParOf" srcId="{EEECEA13-F680-48B0-A974-D14661467A43}" destId="{8AB33D48-F229-4C27-A31A-4BEDACA3E54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CE91863F-7181-47F1-8043-0AC8D3CCAC68}">
      <dgm:prSet phldrT="[Text]" custT="1"/>
      <dgm:spPr/>
      <dgm:t>
        <a:bodyPr/>
        <a:lstStyle/>
        <a:p>
          <a:r>
            <a:rPr lang="en-US" sz="1600" b="1">
              <a:latin typeface="Futura Bk" panose="020B0502020204020303"/>
            </a:rPr>
            <a:t>Funding:</a:t>
          </a:r>
          <a:endParaRPr lang="en-US" sz="1600">
            <a:latin typeface="Futura Bk" panose="020B0502020204020303"/>
          </a:endParaRPr>
        </a:p>
      </dgm:t>
    </dgm:pt>
    <dgm:pt modelId="{02C9C7AA-006C-4286-ADA1-E3EE4200E44E}" type="parTrans" cxnId="{F3CDDE9B-4043-4650-98B6-77774D21CAE8}">
      <dgm:prSet/>
      <dgm:spPr/>
      <dgm:t>
        <a:bodyPr/>
        <a:lstStyle/>
        <a:p>
          <a:endParaRPr lang="en-US"/>
        </a:p>
      </dgm:t>
    </dgm:pt>
    <dgm:pt modelId="{66737EF6-698B-45AC-B6B6-39325FD55614}" type="sibTrans" cxnId="{F3CDDE9B-4043-4650-98B6-77774D21CAE8}">
      <dgm:prSet/>
      <dgm:spPr/>
      <dgm:t>
        <a:bodyPr/>
        <a:lstStyle/>
        <a:p>
          <a:endParaRPr lang="en-US"/>
        </a:p>
      </dgm:t>
    </dgm:pt>
    <dgm:pt modelId="{8950664E-425B-4B83-90E4-E0290CA01F87}">
      <dgm:prSet phldrT="[Text]" custT="1"/>
      <dgm:spPr/>
      <dgm:t>
        <a:bodyPr/>
        <a:lstStyle/>
        <a:p>
          <a:pPr algn="l"/>
          <a:r>
            <a:rPr lang="en-US" sz="1400" b="1">
              <a:latin typeface="Futura Bk" panose="020B0502020204020303"/>
            </a:rPr>
            <a:t>The vendor will help CBO staff develop and apply conflict mediation skills, behavioral management  techniques, bystander intervention training, disability accommodations.</a:t>
          </a:r>
          <a:endParaRPr lang="en-US" sz="1400" b="1" i="0">
            <a:latin typeface="Futura Bk" panose="020B0502020204020303"/>
          </a:endParaRPr>
        </a:p>
      </dgm:t>
    </dgm:pt>
    <dgm:pt modelId="{C5CEDF91-B89F-4AAE-A585-822DC1D9E308}" type="parTrans" cxnId="{E94BDBAC-4727-4DC9-81E5-1E90540639B9}">
      <dgm:prSet/>
      <dgm:spPr/>
      <dgm:t>
        <a:bodyPr/>
        <a:lstStyle/>
        <a:p>
          <a:endParaRPr lang="en-US"/>
        </a:p>
      </dgm:t>
    </dgm:pt>
    <dgm:pt modelId="{BA37D33A-56F8-430D-B509-1845A8231B7C}" type="sibTrans" cxnId="{E94BDBAC-4727-4DC9-81E5-1E90540639B9}">
      <dgm:prSet/>
      <dgm:spPr/>
      <dgm:t>
        <a:bodyPr/>
        <a:lstStyle/>
        <a:p>
          <a:endParaRPr lang="en-US"/>
        </a:p>
      </dgm:t>
    </dgm:pt>
    <dgm:pt modelId="{1D2BE1CA-D31C-42B9-A71B-0AF346D21063}">
      <dgm:prSet custT="1"/>
      <dgm:spPr/>
      <dgm:t>
        <a:bodyPr/>
        <a:lstStyle/>
        <a:p>
          <a:pPr algn="l"/>
          <a:r>
            <a:rPr lang="en-US" sz="1200" b="0">
              <a:latin typeface="Futura Bk" panose="020B0502020204020303"/>
            </a:rPr>
            <a:t>Trainings addressing the needs of specific subpopulations that face unique challenges and discrimination</a:t>
          </a:r>
          <a:endParaRPr lang="en-US" sz="1100" b="0">
            <a:latin typeface="Futura Bk" panose="020B0502020204020303"/>
          </a:endParaRPr>
        </a:p>
      </dgm:t>
    </dgm:pt>
    <dgm:pt modelId="{D652ED9A-2610-4E27-864C-0CC1DA25DD5E}" type="parTrans" cxnId="{6108993B-9DE3-4C17-B77C-0F93EFF7BF54}">
      <dgm:prSet/>
      <dgm:spPr/>
      <dgm:t>
        <a:bodyPr/>
        <a:lstStyle/>
        <a:p>
          <a:endParaRPr lang="en-US"/>
        </a:p>
      </dgm:t>
    </dgm:pt>
    <dgm:pt modelId="{47AB6F2F-8C5B-498D-BE21-7E6E60643061}" type="sibTrans" cxnId="{6108993B-9DE3-4C17-B77C-0F93EFF7BF54}">
      <dgm:prSet/>
      <dgm:spPr/>
      <dgm:t>
        <a:bodyPr/>
        <a:lstStyle/>
        <a:p>
          <a:endParaRPr lang="en-US"/>
        </a:p>
      </dgm:t>
    </dgm:pt>
    <dgm:pt modelId="{F814CCA9-BB08-4F4F-B801-9C3DB0F051DC}">
      <dgm:prSet phldrT="[Text]" custT="1"/>
      <dgm:spPr/>
      <dgm:t>
        <a:bodyPr/>
        <a:lstStyle/>
        <a:p>
          <a:r>
            <a:rPr lang="en-US" sz="1600" b="0">
              <a:latin typeface="Futura Bk" panose="020B0502020204020303"/>
            </a:rPr>
            <a:t>$300,000</a:t>
          </a:r>
          <a:endParaRPr lang="en-US" sz="1600">
            <a:latin typeface="Futura Bk" panose="020B0502020204020303"/>
          </a:endParaRPr>
        </a:p>
      </dgm:t>
    </dgm:pt>
    <dgm:pt modelId="{8C6480F1-3B2A-4D71-9967-47878B85FA41}" type="parTrans" cxnId="{D9B4DF66-78E6-4E04-AFEA-E47043338FB6}">
      <dgm:prSet/>
      <dgm:spPr/>
      <dgm:t>
        <a:bodyPr/>
        <a:lstStyle/>
        <a:p>
          <a:endParaRPr lang="en-US"/>
        </a:p>
      </dgm:t>
    </dgm:pt>
    <dgm:pt modelId="{026260FA-C99A-4E33-AF32-0493AF69DD38}" type="sibTrans" cxnId="{D9B4DF66-78E6-4E04-AFEA-E47043338FB6}">
      <dgm:prSet/>
      <dgm:spPr/>
      <dgm:t>
        <a:bodyPr/>
        <a:lstStyle/>
        <a:p>
          <a:endParaRPr lang="en-US"/>
        </a:p>
      </dgm:t>
    </dgm:pt>
    <dgm:pt modelId="{62323A35-0146-42A3-BAB2-C201DC11107B}">
      <dgm:prSet phldrT="[Text]" custT="1"/>
      <dgm:spPr/>
      <dgm:t>
        <a:bodyPr/>
        <a:lstStyle/>
        <a:p>
          <a:pPr algn="l"/>
          <a:r>
            <a:rPr lang="en-US" sz="1200" b="0">
              <a:latin typeface="Futura Bk" panose="020B0502020204020303"/>
            </a:rPr>
            <a:t>Appropriately respond to the wide range of social and emotional needs that staff may encounter among participants of different age groups</a:t>
          </a:r>
          <a:endParaRPr lang="en-US" sz="1200" b="0" i="0">
            <a:latin typeface="Futura Bk" panose="020B0502020204020303"/>
          </a:endParaRPr>
        </a:p>
      </dgm:t>
    </dgm:pt>
    <dgm:pt modelId="{034CFB6F-9CC7-4815-ABB4-582C7E45222F}" type="parTrans" cxnId="{373B59F4-C4C0-43A4-B142-E6A993A1D9DB}">
      <dgm:prSet/>
      <dgm:spPr/>
      <dgm:t>
        <a:bodyPr/>
        <a:lstStyle/>
        <a:p>
          <a:endParaRPr lang="en-US"/>
        </a:p>
      </dgm:t>
    </dgm:pt>
    <dgm:pt modelId="{224D5A4A-31A0-4B49-946F-08E612B1065B}" type="sibTrans" cxnId="{373B59F4-C4C0-43A4-B142-E6A993A1D9DB}">
      <dgm:prSet/>
      <dgm:spPr/>
      <dgm:t>
        <a:bodyPr/>
        <a:lstStyle/>
        <a:p>
          <a:endParaRPr lang="en-US"/>
        </a:p>
      </dgm:t>
    </dgm:pt>
    <dgm:pt modelId="{13396BB1-3850-42EB-90F4-3C270797A9BC}">
      <dgm:prSet custT="1"/>
      <dgm:spPr/>
      <dgm:t>
        <a:bodyPr/>
        <a:lstStyle/>
        <a:p>
          <a:pPr algn="l"/>
          <a:r>
            <a:rPr lang="en-US" sz="1200" b="0">
              <a:latin typeface="Futura Bk" panose="020B0502020204020303"/>
            </a:rPr>
            <a:t>Cultural competency training </a:t>
          </a:r>
        </a:p>
      </dgm:t>
    </dgm:pt>
    <dgm:pt modelId="{10BE4ACA-7527-4EDD-BD69-EA0140422694}" type="parTrans" cxnId="{40D47FDC-AB0A-41AE-8BC3-FFFB3A49D002}">
      <dgm:prSet/>
      <dgm:spPr/>
      <dgm:t>
        <a:bodyPr/>
        <a:lstStyle/>
        <a:p>
          <a:endParaRPr lang="en-US"/>
        </a:p>
      </dgm:t>
    </dgm:pt>
    <dgm:pt modelId="{5A633F47-5E27-4E52-BCE4-7D80233B0EFE}" type="sibTrans" cxnId="{40D47FDC-AB0A-41AE-8BC3-FFFB3A49D002}">
      <dgm:prSet/>
      <dgm:spPr/>
      <dgm:t>
        <a:bodyPr/>
        <a:lstStyle/>
        <a:p>
          <a:endParaRPr lang="en-US"/>
        </a:p>
      </dgm:t>
    </dgm:pt>
    <dgm:pt modelId="{6C163F9B-B937-4FA7-BBB7-1EDC16E4408F}" type="pres">
      <dgm:prSet presAssocID="{E063FC22-C77E-486D-AEF0-C20008F59DA9}" presName="theList" presStyleCnt="0">
        <dgm:presLayoutVars>
          <dgm:dir/>
          <dgm:animLvl val="lvl"/>
          <dgm:resizeHandles val="exact"/>
        </dgm:presLayoutVars>
      </dgm:prSet>
      <dgm:spPr/>
    </dgm:pt>
    <dgm:pt modelId="{B9A0201B-7DD1-4EED-BE2A-6E000EBDB2CA}" type="pres">
      <dgm:prSet presAssocID="{8950664E-425B-4B83-90E4-E0290CA01F87}" presName="compNode" presStyleCnt="0"/>
      <dgm:spPr/>
    </dgm:pt>
    <dgm:pt modelId="{D3E2B00A-6913-4A81-9955-9211004F61D2}" type="pres">
      <dgm:prSet presAssocID="{8950664E-425B-4B83-90E4-E0290CA01F87}" presName="aNode" presStyleLbl="bgShp" presStyleIdx="0" presStyleCnt="2"/>
      <dgm:spPr/>
    </dgm:pt>
    <dgm:pt modelId="{CD0265B7-03A1-4689-AE60-9463A6F3F815}" type="pres">
      <dgm:prSet presAssocID="{8950664E-425B-4B83-90E4-E0290CA01F87}" presName="textNode" presStyleLbl="bgShp" presStyleIdx="0" presStyleCnt="2"/>
      <dgm:spPr/>
    </dgm:pt>
    <dgm:pt modelId="{19B0247D-8924-4B37-8A57-32BB0EE9DAD9}" type="pres">
      <dgm:prSet presAssocID="{8950664E-425B-4B83-90E4-E0290CA01F87}" presName="compChildNode" presStyleCnt="0"/>
      <dgm:spPr/>
    </dgm:pt>
    <dgm:pt modelId="{173D416E-C92F-473A-8233-65F471B73684}" type="pres">
      <dgm:prSet presAssocID="{8950664E-425B-4B83-90E4-E0290CA01F87}" presName="theInnerList" presStyleCnt="0"/>
      <dgm:spPr/>
    </dgm:pt>
    <dgm:pt modelId="{40B400F4-F5E9-4E6C-B8D5-F703B80743C2}" type="pres">
      <dgm:prSet presAssocID="{62323A35-0146-42A3-BAB2-C201DC11107B}" presName="childNode" presStyleLbl="node1" presStyleIdx="0" presStyleCnt="4">
        <dgm:presLayoutVars>
          <dgm:bulletEnabled val="1"/>
        </dgm:presLayoutVars>
      </dgm:prSet>
      <dgm:spPr/>
    </dgm:pt>
    <dgm:pt modelId="{71EC61A6-3A90-470F-A828-F24E10FFD0E2}" type="pres">
      <dgm:prSet presAssocID="{62323A35-0146-42A3-BAB2-C201DC11107B}" presName="aSpace2" presStyleCnt="0"/>
      <dgm:spPr/>
    </dgm:pt>
    <dgm:pt modelId="{2C684D96-068F-42BB-8D1C-78B43D749F37}" type="pres">
      <dgm:prSet presAssocID="{1D2BE1CA-D31C-42B9-A71B-0AF346D21063}" presName="childNode" presStyleLbl="node1" presStyleIdx="1" presStyleCnt="4">
        <dgm:presLayoutVars>
          <dgm:bulletEnabled val="1"/>
        </dgm:presLayoutVars>
      </dgm:prSet>
      <dgm:spPr/>
    </dgm:pt>
    <dgm:pt modelId="{8D4598AE-0700-4A0C-B8F9-7D8A98AD4DC9}" type="pres">
      <dgm:prSet presAssocID="{1D2BE1CA-D31C-42B9-A71B-0AF346D21063}" presName="aSpace2" presStyleCnt="0"/>
      <dgm:spPr/>
    </dgm:pt>
    <dgm:pt modelId="{DDBAE933-2F44-465C-95F1-434442A593A4}" type="pres">
      <dgm:prSet presAssocID="{13396BB1-3850-42EB-90F4-3C270797A9BC}" presName="childNode" presStyleLbl="node1" presStyleIdx="2" presStyleCnt="4">
        <dgm:presLayoutVars>
          <dgm:bulletEnabled val="1"/>
        </dgm:presLayoutVars>
      </dgm:prSet>
      <dgm:spPr/>
    </dgm:pt>
    <dgm:pt modelId="{10B7C9B8-9777-40CE-8BD2-8A9AE7BA507E}" type="pres">
      <dgm:prSet presAssocID="{8950664E-425B-4B83-90E4-E0290CA01F87}" presName="aSpace" presStyleCnt="0"/>
      <dgm:spPr/>
    </dgm:pt>
    <dgm:pt modelId="{BD0DA2B0-A84A-447B-947A-01A272949992}" type="pres">
      <dgm:prSet presAssocID="{CE91863F-7181-47F1-8043-0AC8D3CCAC68}" presName="compNode" presStyleCnt="0"/>
      <dgm:spPr/>
    </dgm:pt>
    <dgm:pt modelId="{992FEAE7-AF8F-4755-92E0-FC4D8B162979}" type="pres">
      <dgm:prSet presAssocID="{CE91863F-7181-47F1-8043-0AC8D3CCAC68}" presName="aNode" presStyleLbl="bgShp" presStyleIdx="1" presStyleCnt="2"/>
      <dgm:spPr/>
    </dgm:pt>
    <dgm:pt modelId="{E93F8A73-7A29-4B4E-BFBA-8700240F0063}" type="pres">
      <dgm:prSet presAssocID="{CE91863F-7181-47F1-8043-0AC8D3CCAC68}" presName="textNode" presStyleLbl="bgShp" presStyleIdx="1" presStyleCnt="2"/>
      <dgm:spPr/>
    </dgm:pt>
    <dgm:pt modelId="{E3885E96-66D3-402C-90BE-89C34BFF387F}" type="pres">
      <dgm:prSet presAssocID="{CE91863F-7181-47F1-8043-0AC8D3CCAC68}" presName="compChildNode" presStyleCnt="0"/>
      <dgm:spPr/>
    </dgm:pt>
    <dgm:pt modelId="{0E69B31F-BD1C-4D72-A975-B1518DBB169B}" type="pres">
      <dgm:prSet presAssocID="{CE91863F-7181-47F1-8043-0AC8D3CCAC68}" presName="theInnerList" presStyleCnt="0"/>
      <dgm:spPr/>
    </dgm:pt>
    <dgm:pt modelId="{736A3C8B-CC1F-4637-BF69-5E517D08F4DB}" type="pres">
      <dgm:prSet presAssocID="{F814CCA9-BB08-4F4F-B801-9C3DB0F051DC}" presName="childNode" presStyleLbl="node1" presStyleIdx="3" presStyleCnt="4">
        <dgm:presLayoutVars>
          <dgm:bulletEnabled val="1"/>
        </dgm:presLayoutVars>
      </dgm:prSet>
      <dgm:spPr/>
    </dgm:pt>
  </dgm:ptLst>
  <dgm:cxnLst>
    <dgm:cxn modelId="{9F734D29-6D5C-48AF-99EC-118C4232CCED}" type="presOf" srcId="{CE91863F-7181-47F1-8043-0AC8D3CCAC68}" destId="{E93F8A73-7A29-4B4E-BFBA-8700240F0063}" srcOrd="1" destOrd="0" presId="urn:microsoft.com/office/officeart/2005/8/layout/lProcess2"/>
    <dgm:cxn modelId="{5EDC982B-88E1-4205-A1C3-054C9A3B6E82}" type="presOf" srcId="{E063FC22-C77E-486D-AEF0-C20008F59DA9}" destId="{6C163F9B-B937-4FA7-BBB7-1EDC16E4408F}" srcOrd="0" destOrd="0" presId="urn:microsoft.com/office/officeart/2005/8/layout/lProcess2"/>
    <dgm:cxn modelId="{6108993B-9DE3-4C17-B77C-0F93EFF7BF54}" srcId="{8950664E-425B-4B83-90E4-E0290CA01F87}" destId="{1D2BE1CA-D31C-42B9-A71B-0AF346D21063}" srcOrd="1" destOrd="0" parTransId="{D652ED9A-2610-4E27-864C-0CC1DA25DD5E}" sibTransId="{47AB6F2F-8C5B-498D-BE21-7E6E60643061}"/>
    <dgm:cxn modelId="{D9B4DF66-78E6-4E04-AFEA-E47043338FB6}" srcId="{CE91863F-7181-47F1-8043-0AC8D3CCAC68}" destId="{F814CCA9-BB08-4F4F-B801-9C3DB0F051DC}" srcOrd="0" destOrd="0" parTransId="{8C6480F1-3B2A-4D71-9967-47878B85FA41}" sibTransId="{026260FA-C99A-4E33-AF32-0493AF69DD38}"/>
    <dgm:cxn modelId="{21FD4970-8201-4850-9C38-47850EED8ABE}" type="presOf" srcId="{8950664E-425B-4B83-90E4-E0290CA01F87}" destId="{CD0265B7-03A1-4689-AE60-9463A6F3F815}" srcOrd="1" destOrd="0" presId="urn:microsoft.com/office/officeart/2005/8/layout/lProcess2"/>
    <dgm:cxn modelId="{74760471-E9E1-47CB-8407-5A9714E9A4DA}" type="presOf" srcId="{62323A35-0146-42A3-BAB2-C201DC11107B}" destId="{40B400F4-F5E9-4E6C-B8D5-F703B80743C2}" srcOrd="0" destOrd="0" presId="urn:microsoft.com/office/officeart/2005/8/layout/lProcess2"/>
    <dgm:cxn modelId="{5AA9E854-72E3-4447-86BB-956E4F5DDC4C}" type="presOf" srcId="{13396BB1-3850-42EB-90F4-3C270797A9BC}" destId="{DDBAE933-2F44-465C-95F1-434442A593A4}" srcOrd="0" destOrd="0" presId="urn:microsoft.com/office/officeart/2005/8/layout/lProcess2"/>
    <dgm:cxn modelId="{08D5E755-7A5D-4D75-9E11-8278DB0B00CF}" type="presOf" srcId="{1D2BE1CA-D31C-42B9-A71B-0AF346D21063}" destId="{2C684D96-068F-42BB-8D1C-78B43D749F37}" srcOrd="0" destOrd="0" presId="urn:microsoft.com/office/officeart/2005/8/layout/lProcess2"/>
    <dgm:cxn modelId="{4CC32791-9FE8-4357-8688-641465F1439B}" type="presOf" srcId="{F814CCA9-BB08-4F4F-B801-9C3DB0F051DC}" destId="{736A3C8B-CC1F-4637-BF69-5E517D08F4DB}" srcOrd="0" destOrd="0" presId="urn:microsoft.com/office/officeart/2005/8/layout/lProcess2"/>
    <dgm:cxn modelId="{F3CDDE9B-4043-4650-98B6-77774D21CAE8}" srcId="{E063FC22-C77E-486D-AEF0-C20008F59DA9}" destId="{CE91863F-7181-47F1-8043-0AC8D3CCAC68}" srcOrd="1" destOrd="0" parTransId="{02C9C7AA-006C-4286-ADA1-E3EE4200E44E}" sibTransId="{66737EF6-698B-45AC-B6B6-39325FD55614}"/>
    <dgm:cxn modelId="{E2D9B5A8-00E0-4ADA-B2C1-516D96ABCF5D}" type="presOf" srcId="{8950664E-425B-4B83-90E4-E0290CA01F87}" destId="{D3E2B00A-6913-4A81-9955-9211004F61D2}" srcOrd="0" destOrd="0" presId="urn:microsoft.com/office/officeart/2005/8/layout/lProcess2"/>
    <dgm:cxn modelId="{E94BDBAC-4727-4DC9-81E5-1E90540639B9}" srcId="{E063FC22-C77E-486D-AEF0-C20008F59DA9}" destId="{8950664E-425B-4B83-90E4-E0290CA01F87}" srcOrd="0" destOrd="0" parTransId="{C5CEDF91-B89F-4AAE-A585-822DC1D9E308}" sibTransId="{BA37D33A-56F8-430D-B509-1845A8231B7C}"/>
    <dgm:cxn modelId="{BF4EB4BE-742C-4346-A214-FA638A32E31D}" type="presOf" srcId="{CE91863F-7181-47F1-8043-0AC8D3CCAC68}" destId="{992FEAE7-AF8F-4755-92E0-FC4D8B162979}" srcOrd="0" destOrd="0" presId="urn:microsoft.com/office/officeart/2005/8/layout/lProcess2"/>
    <dgm:cxn modelId="{40D47FDC-AB0A-41AE-8BC3-FFFB3A49D002}" srcId="{8950664E-425B-4B83-90E4-E0290CA01F87}" destId="{13396BB1-3850-42EB-90F4-3C270797A9BC}" srcOrd="2" destOrd="0" parTransId="{10BE4ACA-7527-4EDD-BD69-EA0140422694}" sibTransId="{5A633F47-5E27-4E52-BCE4-7D80233B0EFE}"/>
    <dgm:cxn modelId="{373B59F4-C4C0-43A4-B142-E6A993A1D9DB}" srcId="{8950664E-425B-4B83-90E4-E0290CA01F87}" destId="{62323A35-0146-42A3-BAB2-C201DC11107B}" srcOrd="0" destOrd="0" parTransId="{034CFB6F-9CC7-4815-ABB4-582C7E45222F}" sibTransId="{224D5A4A-31A0-4B49-946F-08E612B1065B}"/>
    <dgm:cxn modelId="{281F4785-F8E9-40DA-8833-A0A02CCBEDB2}" type="presParOf" srcId="{6C163F9B-B937-4FA7-BBB7-1EDC16E4408F}" destId="{B9A0201B-7DD1-4EED-BE2A-6E000EBDB2CA}" srcOrd="0" destOrd="0" presId="urn:microsoft.com/office/officeart/2005/8/layout/lProcess2"/>
    <dgm:cxn modelId="{D5E410DE-8C87-416A-9DBC-E18BD6D770C7}" type="presParOf" srcId="{B9A0201B-7DD1-4EED-BE2A-6E000EBDB2CA}" destId="{D3E2B00A-6913-4A81-9955-9211004F61D2}" srcOrd="0" destOrd="0" presId="urn:microsoft.com/office/officeart/2005/8/layout/lProcess2"/>
    <dgm:cxn modelId="{99B94168-9FAF-48DD-A37B-E66C8E68353C}" type="presParOf" srcId="{B9A0201B-7DD1-4EED-BE2A-6E000EBDB2CA}" destId="{CD0265B7-03A1-4689-AE60-9463A6F3F815}" srcOrd="1" destOrd="0" presId="urn:microsoft.com/office/officeart/2005/8/layout/lProcess2"/>
    <dgm:cxn modelId="{8698505E-715A-4BCA-8385-7793735F338E}" type="presParOf" srcId="{B9A0201B-7DD1-4EED-BE2A-6E000EBDB2CA}" destId="{19B0247D-8924-4B37-8A57-32BB0EE9DAD9}" srcOrd="2" destOrd="0" presId="urn:microsoft.com/office/officeart/2005/8/layout/lProcess2"/>
    <dgm:cxn modelId="{4EAF16A2-D774-4C53-B17C-F6426C8CE8C2}" type="presParOf" srcId="{19B0247D-8924-4B37-8A57-32BB0EE9DAD9}" destId="{173D416E-C92F-473A-8233-65F471B73684}" srcOrd="0" destOrd="0" presId="urn:microsoft.com/office/officeart/2005/8/layout/lProcess2"/>
    <dgm:cxn modelId="{18BD3C63-CC4D-4723-BBD6-78582C8E9382}" type="presParOf" srcId="{173D416E-C92F-473A-8233-65F471B73684}" destId="{40B400F4-F5E9-4E6C-B8D5-F703B80743C2}" srcOrd="0" destOrd="0" presId="urn:microsoft.com/office/officeart/2005/8/layout/lProcess2"/>
    <dgm:cxn modelId="{188D5D9F-0762-43C6-BBA2-4F9366331D88}" type="presParOf" srcId="{173D416E-C92F-473A-8233-65F471B73684}" destId="{71EC61A6-3A90-470F-A828-F24E10FFD0E2}" srcOrd="1" destOrd="0" presId="urn:microsoft.com/office/officeart/2005/8/layout/lProcess2"/>
    <dgm:cxn modelId="{5EC567E6-E224-4E67-B0EF-F0B6443D1037}" type="presParOf" srcId="{173D416E-C92F-473A-8233-65F471B73684}" destId="{2C684D96-068F-42BB-8D1C-78B43D749F37}" srcOrd="2" destOrd="0" presId="urn:microsoft.com/office/officeart/2005/8/layout/lProcess2"/>
    <dgm:cxn modelId="{A2C51135-249F-4A83-8655-A98C51690D39}" type="presParOf" srcId="{173D416E-C92F-473A-8233-65F471B73684}" destId="{8D4598AE-0700-4A0C-B8F9-7D8A98AD4DC9}" srcOrd="3" destOrd="0" presId="urn:microsoft.com/office/officeart/2005/8/layout/lProcess2"/>
    <dgm:cxn modelId="{40FF2E57-F409-4A1A-A7EB-77ECC0500DBA}" type="presParOf" srcId="{173D416E-C92F-473A-8233-65F471B73684}" destId="{DDBAE933-2F44-465C-95F1-434442A593A4}" srcOrd="4" destOrd="0" presId="urn:microsoft.com/office/officeart/2005/8/layout/lProcess2"/>
    <dgm:cxn modelId="{D19D84D2-7168-478E-A834-6ED48FDD02A2}" type="presParOf" srcId="{6C163F9B-B937-4FA7-BBB7-1EDC16E4408F}" destId="{10B7C9B8-9777-40CE-8BD2-8A9AE7BA507E}" srcOrd="1" destOrd="0" presId="urn:microsoft.com/office/officeart/2005/8/layout/lProcess2"/>
    <dgm:cxn modelId="{1EECF1A8-1D4F-4268-B2C8-AEEC438D2704}" type="presParOf" srcId="{6C163F9B-B937-4FA7-BBB7-1EDC16E4408F}" destId="{BD0DA2B0-A84A-447B-947A-01A272949992}" srcOrd="2" destOrd="0" presId="urn:microsoft.com/office/officeart/2005/8/layout/lProcess2"/>
    <dgm:cxn modelId="{505218B5-0480-4E86-8CB6-B3406D4AD34F}" type="presParOf" srcId="{BD0DA2B0-A84A-447B-947A-01A272949992}" destId="{992FEAE7-AF8F-4755-92E0-FC4D8B162979}" srcOrd="0" destOrd="0" presId="urn:microsoft.com/office/officeart/2005/8/layout/lProcess2"/>
    <dgm:cxn modelId="{671DBF71-F249-4E5F-BD34-7FE74D5D09C6}" type="presParOf" srcId="{BD0DA2B0-A84A-447B-947A-01A272949992}" destId="{E93F8A73-7A29-4B4E-BFBA-8700240F0063}" srcOrd="1" destOrd="0" presId="urn:microsoft.com/office/officeart/2005/8/layout/lProcess2"/>
    <dgm:cxn modelId="{75A944B5-A6CA-4080-B019-58126A5BA37A}" type="presParOf" srcId="{BD0DA2B0-A84A-447B-947A-01A272949992}" destId="{E3885E96-66D3-402C-90BE-89C34BFF387F}" srcOrd="2" destOrd="0" presId="urn:microsoft.com/office/officeart/2005/8/layout/lProcess2"/>
    <dgm:cxn modelId="{E55CAF97-BC41-4592-8764-765CD8ADAC3F}" type="presParOf" srcId="{E3885E96-66D3-402C-90BE-89C34BFF387F}" destId="{0E69B31F-BD1C-4D72-A975-B1518DBB169B}" srcOrd="0" destOrd="0" presId="urn:microsoft.com/office/officeart/2005/8/layout/lProcess2"/>
    <dgm:cxn modelId="{CB7704D1-94F4-4D3F-8311-22987852B8E8}" type="presParOf" srcId="{0E69B31F-BD1C-4D72-A975-B1518DBB169B}" destId="{736A3C8B-CC1F-4637-BF69-5E517D08F4D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8950664E-425B-4B83-90E4-E0290CA01F87}">
      <dgm:prSet phldrT="[Text]" custT="1"/>
      <dgm:spPr/>
      <dgm:t>
        <a:bodyPr/>
        <a:lstStyle/>
        <a:p>
          <a:r>
            <a:rPr lang="en-US" sz="1400" b="1">
              <a:latin typeface="Futura Bk" panose="020B0502020204020303"/>
            </a:rPr>
            <a:t>The vendor must have experience and expertise in:</a:t>
          </a:r>
          <a:endParaRPr lang="en-US" sz="1400" b="1" i="0">
            <a:latin typeface="Futura Bk" panose="020B0502020204020303"/>
          </a:endParaRPr>
        </a:p>
      </dgm:t>
    </dgm:pt>
    <dgm:pt modelId="{C5CEDF91-B89F-4AAE-A585-822DC1D9E308}" type="parTrans" cxnId="{E94BDBAC-4727-4DC9-81E5-1E90540639B9}">
      <dgm:prSet/>
      <dgm:spPr/>
      <dgm:t>
        <a:bodyPr/>
        <a:lstStyle/>
        <a:p>
          <a:endParaRPr lang="en-US"/>
        </a:p>
      </dgm:t>
    </dgm:pt>
    <dgm:pt modelId="{BA37D33A-56F8-430D-B509-1845A8231B7C}" type="sibTrans" cxnId="{E94BDBAC-4727-4DC9-81E5-1E90540639B9}">
      <dgm:prSet/>
      <dgm:spPr/>
      <dgm:t>
        <a:bodyPr/>
        <a:lstStyle/>
        <a:p>
          <a:endParaRPr lang="en-US"/>
        </a:p>
      </dgm:t>
    </dgm:pt>
    <dgm:pt modelId="{5C182AF3-C928-4AE2-9294-89101D3A2AF9}">
      <dgm:prSet custT="1"/>
      <dgm:spPr/>
      <dgm:t>
        <a:bodyPr/>
        <a:lstStyle/>
        <a:p>
          <a:r>
            <a:rPr lang="en-US" sz="1400" b="1">
              <a:latin typeface="Futura Bk" panose="020B0502020204020303"/>
            </a:rPr>
            <a:t>Funding:</a:t>
          </a:r>
        </a:p>
      </dgm:t>
    </dgm:pt>
    <dgm:pt modelId="{02C70FEB-0F5F-413B-B59D-C42EBDC977E5}" type="parTrans" cxnId="{73C73193-400E-4A64-8833-7DBD314E3490}">
      <dgm:prSet/>
      <dgm:spPr/>
      <dgm:t>
        <a:bodyPr/>
        <a:lstStyle/>
        <a:p>
          <a:endParaRPr lang="en-US"/>
        </a:p>
      </dgm:t>
    </dgm:pt>
    <dgm:pt modelId="{EAD6679B-C76E-4649-B0D4-F6440FCDF06C}" type="sibTrans" cxnId="{73C73193-400E-4A64-8833-7DBD314E3490}">
      <dgm:prSet/>
      <dgm:spPr/>
      <dgm:t>
        <a:bodyPr/>
        <a:lstStyle/>
        <a:p>
          <a:endParaRPr lang="en-US"/>
        </a:p>
      </dgm:t>
    </dgm:pt>
    <dgm:pt modelId="{79A48AC5-6901-45C9-AC98-9C76F93B705A}">
      <dgm:prSet custT="1"/>
      <dgm:spPr/>
      <dgm:t>
        <a:bodyPr/>
        <a:lstStyle/>
        <a:p>
          <a:r>
            <a:rPr lang="en-US" sz="1200" b="0">
              <a:latin typeface="Futura Bk" panose="020B0502020204020303"/>
            </a:rPr>
            <a:t> </a:t>
          </a:r>
          <a:r>
            <a:rPr lang="en-US" sz="1400" b="0">
              <a:latin typeface="Futura Bk" panose="020B0502020204020303"/>
            </a:rPr>
            <a:t>$570,593</a:t>
          </a:r>
          <a:endParaRPr lang="en-US" sz="1100" b="0">
            <a:latin typeface="Futura Bk" panose="020B0502020204020303"/>
          </a:endParaRPr>
        </a:p>
      </dgm:t>
    </dgm:pt>
    <dgm:pt modelId="{F50B2D37-9C7E-4C70-85BB-68AD429FA4A5}" type="parTrans" cxnId="{5CC3AED5-F9C3-47F6-A1A9-79D9FFE3CC25}">
      <dgm:prSet/>
      <dgm:spPr/>
      <dgm:t>
        <a:bodyPr/>
        <a:lstStyle/>
        <a:p>
          <a:endParaRPr lang="en-US"/>
        </a:p>
      </dgm:t>
    </dgm:pt>
    <dgm:pt modelId="{7F6C712D-9C0B-46EE-B525-A28F6D1A197C}" type="sibTrans" cxnId="{5CC3AED5-F9C3-47F6-A1A9-79D9FFE3CC25}">
      <dgm:prSet/>
      <dgm:spPr/>
      <dgm:t>
        <a:bodyPr/>
        <a:lstStyle/>
        <a:p>
          <a:endParaRPr lang="en-US"/>
        </a:p>
      </dgm:t>
    </dgm:pt>
    <dgm:pt modelId="{78ED7029-32E3-4435-990F-C5E70E985CE3}">
      <dgm:prSet phldrT="[Text]" custT="1"/>
      <dgm:spPr/>
      <dgm:t>
        <a:bodyPr/>
        <a:lstStyle/>
        <a:p>
          <a:pPr algn="l"/>
          <a:r>
            <a:rPr lang="en-US" sz="1100">
              <a:latin typeface="Futura Bk" panose="020B0502020204020303"/>
            </a:rPr>
            <a:t> </a:t>
          </a:r>
          <a:r>
            <a:rPr lang="en-US" sz="1000">
              <a:latin typeface="Futura Bk" panose="020B0502020204020303"/>
            </a:rPr>
            <a:t>Curriculum development</a:t>
          </a:r>
          <a:endParaRPr lang="en-US" sz="1000" b="1" i="0">
            <a:latin typeface="Futura Bk" panose="020B0502020204020303"/>
          </a:endParaRPr>
        </a:p>
      </dgm:t>
    </dgm:pt>
    <dgm:pt modelId="{3A3223C3-CF03-4E9C-B791-A44E2D104DFE}" type="parTrans" cxnId="{A6CB2BC1-9A76-4834-807C-8E6C72FC80FD}">
      <dgm:prSet/>
      <dgm:spPr/>
      <dgm:t>
        <a:bodyPr/>
        <a:lstStyle/>
        <a:p>
          <a:endParaRPr lang="en-US"/>
        </a:p>
      </dgm:t>
    </dgm:pt>
    <dgm:pt modelId="{5499E287-9AAA-40CC-84A3-50AF1B38AD08}" type="sibTrans" cxnId="{A6CB2BC1-9A76-4834-807C-8E6C72FC80FD}">
      <dgm:prSet/>
      <dgm:spPr/>
      <dgm:t>
        <a:bodyPr/>
        <a:lstStyle/>
        <a:p>
          <a:endParaRPr lang="en-US"/>
        </a:p>
      </dgm:t>
    </dgm:pt>
    <dgm:pt modelId="{7E678335-25DB-41F8-91F1-2D35A58DCCD5}">
      <dgm:prSet phldrT="[Text]" custT="1"/>
      <dgm:spPr/>
      <dgm:t>
        <a:bodyPr/>
        <a:lstStyle/>
        <a:p>
          <a:pPr algn="l"/>
          <a:r>
            <a:rPr lang="en-US" sz="1000">
              <a:latin typeface="Futura Bk" panose="020B0502020204020303"/>
            </a:rPr>
            <a:t> Program design</a:t>
          </a:r>
          <a:endParaRPr lang="en-US" sz="1000" b="1" i="0">
            <a:latin typeface="Futura Bk" panose="020B0502020204020303"/>
          </a:endParaRPr>
        </a:p>
      </dgm:t>
    </dgm:pt>
    <dgm:pt modelId="{EFF5C6E0-6201-423B-AF1E-A0FB2EF36C1D}" type="parTrans" cxnId="{1D7FD89C-2367-459D-B054-85939CA7DA26}">
      <dgm:prSet/>
      <dgm:spPr/>
      <dgm:t>
        <a:bodyPr/>
        <a:lstStyle/>
        <a:p>
          <a:endParaRPr lang="en-US"/>
        </a:p>
      </dgm:t>
    </dgm:pt>
    <dgm:pt modelId="{FF05136D-5F37-4C6B-ACA0-10B3A07006E5}" type="sibTrans" cxnId="{1D7FD89C-2367-459D-B054-85939CA7DA26}">
      <dgm:prSet/>
      <dgm:spPr/>
      <dgm:t>
        <a:bodyPr/>
        <a:lstStyle/>
        <a:p>
          <a:endParaRPr lang="en-US"/>
        </a:p>
      </dgm:t>
    </dgm:pt>
    <dgm:pt modelId="{BC523808-E49E-4D29-9748-BA2ECFD8409B}">
      <dgm:prSet phldrT="[Text]" custT="1"/>
      <dgm:spPr/>
      <dgm:t>
        <a:bodyPr/>
        <a:lstStyle/>
        <a:p>
          <a:pPr algn="l"/>
          <a:r>
            <a:rPr lang="en-US" sz="1000">
              <a:latin typeface="Futura Bk" panose="020B0502020204020303"/>
            </a:rPr>
            <a:t>Contextualized teaching and learning</a:t>
          </a:r>
          <a:endParaRPr lang="en-US" sz="1000" b="1" i="0">
            <a:latin typeface="Futura Bk" panose="020B0502020204020303"/>
          </a:endParaRPr>
        </a:p>
      </dgm:t>
    </dgm:pt>
    <dgm:pt modelId="{5F469B36-FC84-4B6C-8218-AFD601FC0F7E}" type="parTrans" cxnId="{5D25EA85-64A6-4AEF-BB14-E0C1FC7FDCC1}">
      <dgm:prSet/>
      <dgm:spPr/>
      <dgm:t>
        <a:bodyPr/>
        <a:lstStyle/>
        <a:p>
          <a:endParaRPr lang="en-US"/>
        </a:p>
      </dgm:t>
    </dgm:pt>
    <dgm:pt modelId="{DD43FA09-1036-4529-8506-9C4957D7A987}" type="sibTrans" cxnId="{5D25EA85-64A6-4AEF-BB14-E0C1FC7FDCC1}">
      <dgm:prSet/>
      <dgm:spPr/>
      <dgm:t>
        <a:bodyPr/>
        <a:lstStyle/>
        <a:p>
          <a:endParaRPr lang="en-US"/>
        </a:p>
      </dgm:t>
    </dgm:pt>
    <dgm:pt modelId="{CE3C3A4C-1455-400C-9129-91ADDFA6EDEF}">
      <dgm:prSet phldrT="[Text]" custT="1"/>
      <dgm:spPr/>
      <dgm:t>
        <a:bodyPr/>
        <a:lstStyle/>
        <a:p>
          <a:pPr algn="l"/>
          <a:r>
            <a:rPr lang="en-US" sz="1000">
              <a:latin typeface="Futura Bk" panose="020B0502020204020303"/>
            </a:rPr>
            <a:t>Integration of workforce development strategies into literacy programming</a:t>
          </a:r>
          <a:endParaRPr lang="en-US" sz="1000" b="1" i="0">
            <a:latin typeface="Futura Bk" panose="020B0502020204020303"/>
          </a:endParaRPr>
        </a:p>
      </dgm:t>
    </dgm:pt>
    <dgm:pt modelId="{051FDE09-2450-4298-AC91-D721F6D08856}" type="parTrans" cxnId="{C6B9E9D4-05F0-459F-81D2-160B87A63CA5}">
      <dgm:prSet/>
      <dgm:spPr/>
      <dgm:t>
        <a:bodyPr/>
        <a:lstStyle/>
        <a:p>
          <a:endParaRPr lang="en-US"/>
        </a:p>
      </dgm:t>
    </dgm:pt>
    <dgm:pt modelId="{ED4D264D-E3D9-41C7-A7D6-9C39CA975632}" type="sibTrans" cxnId="{C6B9E9D4-05F0-459F-81D2-160B87A63CA5}">
      <dgm:prSet/>
      <dgm:spPr/>
      <dgm:t>
        <a:bodyPr/>
        <a:lstStyle/>
        <a:p>
          <a:endParaRPr lang="en-US"/>
        </a:p>
      </dgm:t>
    </dgm:pt>
    <dgm:pt modelId="{3672A1D2-B16F-41A2-9F1C-F429534CDA22}">
      <dgm:prSet phldrT="[Text]" custT="1"/>
      <dgm:spPr/>
      <dgm:t>
        <a:bodyPr/>
        <a:lstStyle/>
        <a:p>
          <a:pPr algn="l"/>
          <a:r>
            <a:rPr lang="en-US" sz="1000">
              <a:latin typeface="Futura Bk" panose="020B0502020204020303"/>
            </a:rPr>
            <a:t>Use of internet and variety of online platform tools in education</a:t>
          </a:r>
          <a:endParaRPr lang="en-US" sz="1000" b="1" i="0">
            <a:latin typeface="Futura Bk" panose="020B0502020204020303"/>
          </a:endParaRPr>
        </a:p>
      </dgm:t>
    </dgm:pt>
    <dgm:pt modelId="{95BE60C7-8F87-43CB-8A36-86A67833F013}" type="parTrans" cxnId="{74295CA9-8BC7-4A2E-8D7A-E63E9BB25BED}">
      <dgm:prSet/>
      <dgm:spPr/>
      <dgm:t>
        <a:bodyPr/>
        <a:lstStyle/>
        <a:p>
          <a:endParaRPr lang="en-US"/>
        </a:p>
      </dgm:t>
    </dgm:pt>
    <dgm:pt modelId="{45F74776-5DD3-45AF-9926-BDB32C164AA0}" type="sibTrans" cxnId="{74295CA9-8BC7-4A2E-8D7A-E63E9BB25BED}">
      <dgm:prSet/>
      <dgm:spPr/>
      <dgm:t>
        <a:bodyPr/>
        <a:lstStyle/>
        <a:p>
          <a:endParaRPr lang="en-US"/>
        </a:p>
      </dgm:t>
    </dgm:pt>
    <dgm:pt modelId="{AC73C478-A9DF-4579-A473-8C68086DDFE9}">
      <dgm:prSet custT="1"/>
      <dgm:spPr/>
      <dgm:t>
        <a:bodyPr/>
        <a:lstStyle/>
        <a:p>
          <a:r>
            <a:rPr lang="en-US" sz="1400" b="1">
              <a:latin typeface="Futura Bk" panose="020B0502020204020303"/>
            </a:rPr>
            <a:t>Adult Literacy &amp;             Adolescent Literacy:</a:t>
          </a:r>
        </a:p>
      </dgm:t>
    </dgm:pt>
    <dgm:pt modelId="{424D2188-BC3B-4389-8D13-2FE8CC410443}" type="parTrans" cxnId="{B4146B96-5534-4417-9A0A-C5F48A449069}">
      <dgm:prSet/>
      <dgm:spPr/>
      <dgm:t>
        <a:bodyPr/>
        <a:lstStyle/>
        <a:p>
          <a:endParaRPr lang="en-US"/>
        </a:p>
      </dgm:t>
    </dgm:pt>
    <dgm:pt modelId="{E4B80EDF-05E9-47F6-8404-5C3EA5F73348}" type="sibTrans" cxnId="{B4146B96-5534-4417-9A0A-C5F48A449069}">
      <dgm:prSet/>
      <dgm:spPr/>
      <dgm:t>
        <a:bodyPr/>
        <a:lstStyle/>
        <a:p>
          <a:endParaRPr lang="en-US"/>
        </a:p>
      </dgm:t>
    </dgm:pt>
    <dgm:pt modelId="{306937E8-A21C-4BBB-9EEA-8C207F7D2909}">
      <dgm:prSet custT="1"/>
      <dgm:spPr/>
      <dgm:t>
        <a:bodyPr/>
        <a:lstStyle/>
        <a:p>
          <a:r>
            <a:rPr lang="en-US" sz="1200" b="0">
              <a:latin typeface="Futura Bk" panose="020B0502020204020303"/>
            </a:rPr>
            <a:t>The vendor will conduct a need assessment with Adult Literacy and Adolescent Literacy  providers to customize technical assistance activities.</a:t>
          </a:r>
        </a:p>
      </dgm:t>
    </dgm:pt>
    <dgm:pt modelId="{FBB7AB95-752E-4007-B6D0-D82465BDCE46}" type="parTrans" cxnId="{5A971BD4-F545-474A-91FF-211801AE4C4A}">
      <dgm:prSet/>
      <dgm:spPr/>
      <dgm:t>
        <a:bodyPr/>
        <a:lstStyle/>
        <a:p>
          <a:endParaRPr lang="en-US"/>
        </a:p>
      </dgm:t>
    </dgm:pt>
    <dgm:pt modelId="{896EBD0D-EF2E-4837-A8B3-B3EFB924A9A9}" type="sibTrans" cxnId="{5A971BD4-F545-474A-91FF-211801AE4C4A}">
      <dgm:prSet/>
      <dgm:spPr/>
      <dgm:t>
        <a:bodyPr/>
        <a:lstStyle/>
        <a:p>
          <a:endParaRPr lang="en-US"/>
        </a:p>
      </dgm:t>
    </dgm:pt>
    <dgm:pt modelId="{ACDD9D62-E62F-4002-9452-84A9D4A5E257}" type="pres">
      <dgm:prSet presAssocID="{E063FC22-C77E-486D-AEF0-C20008F59DA9}" presName="theList" presStyleCnt="0">
        <dgm:presLayoutVars>
          <dgm:dir/>
          <dgm:animLvl val="lvl"/>
          <dgm:resizeHandles val="exact"/>
        </dgm:presLayoutVars>
      </dgm:prSet>
      <dgm:spPr/>
    </dgm:pt>
    <dgm:pt modelId="{F21CEB59-59F8-4F73-BA1D-B0D2E11888BD}" type="pres">
      <dgm:prSet presAssocID="{8950664E-425B-4B83-90E4-E0290CA01F87}" presName="compNode" presStyleCnt="0"/>
      <dgm:spPr/>
    </dgm:pt>
    <dgm:pt modelId="{39511162-4F37-4D2F-A26F-BF482B40A4B2}" type="pres">
      <dgm:prSet presAssocID="{8950664E-425B-4B83-90E4-E0290CA01F87}" presName="aNode" presStyleLbl="bgShp" presStyleIdx="0" presStyleCnt="3"/>
      <dgm:spPr/>
    </dgm:pt>
    <dgm:pt modelId="{74344624-EF6F-4214-846C-6E3ABEF52A5A}" type="pres">
      <dgm:prSet presAssocID="{8950664E-425B-4B83-90E4-E0290CA01F87}" presName="textNode" presStyleLbl="bgShp" presStyleIdx="0" presStyleCnt="3"/>
      <dgm:spPr/>
    </dgm:pt>
    <dgm:pt modelId="{4167FB61-C7A2-4345-B494-F21074767C46}" type="pres">
      <dgm:prSet presAssocID="{8950664E-425B-4B83-90E4-E0290CA01F87}" presName="compChildNode" presStyleCnt="0"/>
      <dgm:spPr/>
    </dgm:pt>
    <dgm:pt modelId="{212ADB91-5B6C-49B9-AC40-782A28DB34C8}" type="pres">
      <dgm:prSet presAssocID="{8950664E-425B-4B83-90E4-E0290CA01F87}" presName="theInnerList" presStyleCnt="0"/>
      <dgm:spPr/>
    </dgm:pt>
    <dgm:pt modelId="{334A5C22-3981-45E8-A25E-E4AB7850EDBF}" type="pres">
      <dgm:prSet presAssocID="{78ED7029-32E3-4435-990F-C5E70E985CE3}" presName="childNode" presStyleLbl="node1" presStyleIdx="0" presStyleCnt="7">
        <dgm:presLayoutVars>
          <dgm:bulletEnabled val="1"/>
        </dgm:presLayoutVars>
      </dgm:prSet>
      <dgm:spPr/>
    </dgm:pt>
    <dgm:pt modelId="{8C9FDD6A-F02A-4123-86F9-0680B74042CA}" type="pres">
      <dgm:prSet presAssocID="{78ED7029-32E3-4435-990F-C5E70E985CE3}" presName="aSpace2" presStyleCnt="0"/>
      <dgm:spPr/>
    </dgm:pt>
    <dgm:pt modelId="{FDADC9EB-0C4A-412B-ADC9-540145102988}" type="pres">
      <dgm:prSet presAssocID="{7E678335-25DB-41F8-91F1-2D35A58DCCD5}" presName="childNode" presStyleLbl="node1" presStyleIdx="1" presStyleCnt="7">
        <dgm:presLayoutVars>
          <dgm:bulletEnabled val="1"/>
        </dgm:presLayoutVars>
      </dgm:prSet>
      <dgm:spPr/>
    </dgm:pt>
    <dgm:pt modelId="{3F14D9D2-E3D3-4D8C-BDD3-AFEE05C0D441}" type="pres">
      <dgm:prSet presAssocID="{7E678335-25DB-41F8-91F1-2D35A58DCCD5}" presName="aSpace2" presStyleCnt="0"/>
      <dgm:spPr/>
    </dgm:pt>
    <dgm:pt modelId="{2DF38128-1B0B-4566-B447-61284FE9347E}" type="pres">
      <dgm:prSet presAssocID="{BC523808-E49E-4D29-9748-BA2ECFD8409B}" presName="childNode" presStyleLbl="node1" presStyleIdx="2" presStyleCnt="7">
        <dgm:presLayoutVars>
          <dgm:bulletEnabled val="1"/>
        </dgm:presLayoutVars>
      </dgm:prSet>
      <dgm:spPr/>
    </dgm:pt>
    <dgm:pt modelId="{6A715480-DB7E-4429-B6B0-0A8E3703BFC1}" type="pres">
      <dgm:prSet presAssocID="{BC523808-E49E-4D29-9748-BA2ECFD8409B}" presName="aSpace2" presStyleCnt="0"/>
      <dgm:spPr/>
    </dgm:pt>
    <dgm:pt modelId="{96D4BC21-1E7D-4010-A67B-650BAB370924}" type="pres">
      <dgm:prSet presAssocID="{CE3C3A4C-1455-400C-9129-91ADDFA6EDEF}" presName="childNode" presStyleLbl="node1" presStyleIdx="3" presStyleCnt="7">
        <dgm:presLayoutVars>
          <dgm:bulletEnabled val="1"/>
        </dgm:presLayoutVars>
      </dgm:prSet>
      <dgm:spPr/>
    </dgm:pt>
    <dgm:pt modelId="{2DFA9EF6-802D-4449-99E1-E2A9BBC1E8F0}" type="pres">
      <dgm:prSet presAssocID="{CE3C3A4C-1455-400C-9129-91ADDFA6EDEF}" presName="aSpace2" presStyleCnt="0"/>
      <dgm:spPr/>
    </dgm:pt>
    <dgm:pt modelId="{D8BE80B3-CDB0-4128-A2B7-0FCB7CA1B399}" type="pres">
      <dgm:prSet presAssocID="{3672A1D2-B16F-41A2-9F1C-F429534CDA22}" presName="childNode" presStyleLbl="node1" presStyleIdx="4" presStyleCnt="7">
        <dgm:presLayoutVars>
          <dgm:bulletEnabled val="1"/>
        </dgm:presLayoutVars>
      </dgm:prSet>
      <dgm:spPr/>
    </dgm:pt>
    <dgm:pt modelId="{9CD9E09A-95B9-412A-8E85-AE7A15EC3C44}" type="pres">
      <dgm:prSet presAssocID="{8950664E-425B-4B83-90E4-E0290CA01F87}" presName="aSpace" presStyleCnt="0"/>
      <dgm:spPr/>
    </dgm:pt>
    <dgm:pt modelId="{F2532852-AEB4-4B39-B3EA-C1C08F57EACE}" type="pres">
      <dgm:prSet presAssocID="{AC73C478-A9DF-4579-A473-8C68086DDFE9}" presName="compNode" presStyleCnt="0"/>
      <dgm:spPr/>
    </dgm:pt>
    <dgm:pt modelId="{A0916BB6-E43C-4B97-BB5C-F4A8CBA821AD}" type="pres">
      <dgm:prSet presAssocID="{AC73C478-A9DF-4579-A473-8C68086DDFE9}" presName="aNode" presStyleLbl="bgShp" presStyleIdx="1" presStyleCnt="3" custLinFactNeighborX="983" custLinFactNeighborY="-783"/>
      <dgm:spPr/>
    </dgm:pt>
    <dgm:pt modelId="{70288706-0A98-4225-A0FB-A5F541B8CED6}" type="pres">
      <dgm:prSet presAssocID="{AC73C478-A9DF-4579-A473-8C68086DDFE9}" presName="textNode" presStyleLbl="bgShp" presStyleIdx="1" presStyleCnt="3"/>
      <dgm:spPr/>
    </dgm:pt>
    <dgm:pt modelId="{AFFE91AC-A892-4C4F-8508-D869D9318253}" type="pres">
      <dgm:prSet presAssocID="{AC73C478-A9DF-4579-A473-8C68086DDFE9}" presName="compChildNode" presStyleCnt="0"/>
      <dgm:spPr/>
    </dgm:pt>
    <dgm:pt modelId="{10D1CF42-8851-4FCA-A550-CBAC6120524E}" type="pres">
      <dgm:prSet presAssocID="{AC73C478-A9DF-4579-A473-8C68086DDFE9}" presName="theInnerList" presStyleCnt="0"/>
      <dgm:spPr/>
    </dgm:pt>
    <dgm:pt modelId="{1DD07E58-FDF3-4B24-A3D1-6295A7D771B1}" type="pres">
      <dgm:prSet presAssocID="{306937E8-A21C-4BBB-9EEA-8C207F7D2909}" presName="childNode" presStyleLbl="node1" presStyleIdx="5" presStyleCnt="7">
        <dgm:presLayoutVars>
          <dgm:bulletEnabled val="1"/>
        </dgm:presLayoutVars>
      </dgm:prSet>
      <dgm:spPr/>
    </dgm:pt>
    <dgm:pt modelId="{2003A320-6386-4643-AC64-9185E9EFE6CC}" type="pres">
      <dgm:prSet presAssocID="{AC73C478-A9DF-4579-A473-8C68086DDFE9}" presName="aSpace" presStyleCnt="0"/>
      <dgm:spPr/>
    </dgm:pt>
    <dgm:pt modelId="{D375CAD8-020A-48B3-A56C-45FA934F7519}" type="pres">
      <dgm:prSet presAssocID="{5C182AF3-C928-4AE2-9294-89101D3A2AF9}" presName="compNode" presStyleCnt="0"/>
      <dgm:spPr/>
    </dgm:pt>
    <dgm:pt modelId="{3DC05837-367F-4861-A18F-CCFF327B4F4F}" type="pres">
      <dgm:prSet presAssocID="{5C182AF3-C928-4AE2-9294-89101D3A2AF9}" presName="aNode" presStyleLbl="bgShp" presStyleIdx="2" presStyleCnt="3"/>
      <dgm:spPr/>
    </dgm:pt>
    <dgm:pt modelId="{30991149-7E61-422F-88DD-E84A3A31CC69}" type="pres">
      <dgm:prSet presAssocID="{5C182AF3-C928-4AE2-9294-89101D3A2AF9}" presName="textNode" presStyleLbl="bgShp" presStyleIdx="2" presStyleCnt="3"/>
      <dgm:spPr/>
    </dgm:pt>
    <dgm:pt modelId="{55ED8C3C-DC90-432D-97D7-00112C317A5A}" type="pres">
      <dgm:prSet presAssocID="{5C182AF3-C928-4AE2-9294-89101D3A2AF9}" presName="compChildNode" presStyleCnt="0"/>
      <dgm:spPr/>
    </dgm:pt>
    <dgm:pt modelId="{BD05EC64-14A1-4301-B969-A2D81B116D1E}" type="pres">
      <dgm:prSet presAssocID="{5C182AF3-C928-4AE2-9294-89101D3A2AF9}" presName="theInnerList" presStyleCnt="0"/>
      <dgm:spPr/>
    </dgm:pt>
    <dgm:pt modelId="{8171DE23-245E-42C3-B1C1-4501D7236139}" type="pres">
      <dgm:prSet presAssocID="{79A48AC5-6901-45C9-AC98-9C76F93B705A}" presName="childNode" presStyleLbl="node1" presStyleIdx="6" presStyleCnt="7">
        <dgm:presLayoutVars>
          <dgm:bulletEnabled val="1"/>
        </dgm:presLayoutVars>
      </dgm:prSet>
      <dgm:spPr/>
    </dgm:pt>
  </dgm:ptLst>
  <dgm:cxnLst>
    <dgm:cxn modelId="{233D6411-0107-4C9D-93D9-F842F4F090F0}" type="presOf" srcId="{3672A1D2-B16F-41A2-9F1C-F429534CDA22}" destId="{D8BE80B3-CDB0-4128-A2B7-0FCB7CA1B399}" srcOrd="0" destOrd="0" presId="urn:microsoft.com/office/officeart/2005/8/layout/lProcess2"/>
    <dgm:cxn modelId="{6888E12D-A932-4696-99F8-46B9646F7196}" type="presOf" srcId="{79A48AC5-6901-45C9-AC98-9C76F93B705A}" destId="{8171DE23-245E-42C3-B1C1-4501D7236139}" srcOrd="0" destOrd="0" presId="urn:microsoft.com/office/officeart/2005/8/layout/lProcess2"/>
    <dgm:cxn modelId="{2428D633-3493-4EE2-8A37-6523940B6DB5}" type="presOf" srcId="{CE3C3A4C-1455-400C-9129-91ADDFA6EDEF}" destId="{96D4BC21-1E7D-4010-A67B-650BAB370924}" srcOrd="0" destOrd="0" presId="urn:microsoft.com/office/officeart/2005/8/layout/lProcess2"/>
    <dgm:cxn modelId="{F12F275D-7BFA-4CA6-8097-1F35B35EB207}" type="presOf" srcId="{BC523808-E49E-4D29-9748-BA2ECFD8409B}" destId="{2DF38128-1B0B-4566-B447-61284FE9347E}" srcOrd="0" destOrd="0" presId="urn:microsoft.com/office/officeart/2005/8/layout/lProcess2"/>
    <dgm:cxn modelId="{1B384641-2FBB-4886-A26E-13CA60D701D2}" type="presOf" srcId="{7E678335-25DB-41F8-91F1-2D35A58DCCD5}" destId="{FDADC9EB-0C4A-412B-ADC9-540145102988}" srcOrd="0" destOrd="0" presId="urn:microsoft.com/office/officeart/2005/8/layout/lProcess2"/>
    <dgm:cxn modelId="{CA5D6661-220A-4ED8-AADA-CE1A3D072E44}" type="presOf" srcId="{AC73C478-A9DF-4579-A473-8C68086DDFE9}" destId="{A0916BB6-E43C-4B97-BB5C-F4A8CBA821AD}" srcOrd="0" destOrd="0" presId="urn:microsoft.com/office/officeart/2005/8/layout/lProcess2"/>
    <dgm:cxn modelId="{3626DB75-2670-49FA-9B2D-DA693EE5E4AE}" type="presOf" srcId="{AC73C478-A9DF-4579-A473-8C68086DDFE9}" destId="{70288706-0A98-4225-A0FB-A5F541B8CED6}" srcOrd="1" destOrd="0" presId="urn:microsoft.com/office/officeart/2005/8/layout/lProcess2"/>
    <dgm:cxn modelId="{5D25EA85-64A6-4AEF-BB14-E0C1FC7FDCC1}" srcId="{8950664E-425B-4B83-90E4-E0290CA01F87}" destId="{BC523808-E49E-4D29-9748-BA2ECFD8409B}" srcOrd="2" destOrd="0" parTransId="{5F469B36-FC84-4B6C-8218-AFD601FC0F7E}" sibTransId="{DD43FA09-1036-4529-8506-9C4957D7A987}"/>
    <dgm:cxn modelId="{76593F8A-8002-499E-8C2E-105CAC7CE1C4}" type="presOf" srcId="{5C182AF3-C928-4AE2-9294-89101D3A2AF9}" destId="{3DC05837-367F-4861-A18F-CCFF327B4F4F}" srcOrd="0" destOrd="0" presId="urn:microsoft.com/office/officeart/2005/8/layout/lProcess2"/>
    <dgm:cxn modelId="{73C73193-400E-4A64-8833-7DBD314E3490}" srcId="{E063FC22-C77E-486D-AEF0-C20008F59DA9}" destId="{5C182AF3-C928-4AE2-9294-89101D3A2AF9}" srcOrd="2" destOrd="0" parTransId="{02C70FEB-0F5F-413B-B59D-C42EBDC977E5}" sibTransId="{EAD6679B-C76E-4649-B0D4-F6440FCDF06C}"/>
    <dgm:cxn modelId="{B4146B96-5534-4417-9A0A-C5F48A449069}" srcId="{E063FC22-C77E-486D-AEF0-C20008F59DA9}" destId="{AC73C478-A9DF-4579-A473-8C68086DDFE9}" srcOrd="1" destOrd="0" parTransId="{424D2188-BC3B-4389-8D13-2FE8CC410443}" sibTransId="{E4B80EDF-05E9-47F6-8404-5C3EA5F73348}"/>
    <dgm:cxn modelId="{CCAC2697-90AC-422C-8D42-2B42AEC3D7AE}" type="presOf" srcId="{E063FC22-C77E-486D-AEF0-C20008F59DA9}" destId="{ACDD9D62-E62F-4002-9452-84A9D4A5E257}" srcOrd="0" destOrd="0" presId="urn:microsoft.com/office/officeart/2005/8/layout/lProcess2"/>
    <dgm:cxn modelId="{1D7FD89C-2367-459D-B054-85939CA7DA26}" srcId="{8950664E-425B-4B83-90E4-E0290CA01F87}" destId="{7E678335-25DB-41F8-91F1-2D35A58DCCD5}" srcOrd="1" destOrd="0" parTransId="{EFF5C6E0-6201-423B-AF1E-A0FB2EF36C1D}" sibTransId="{FF05136D-5F37-4C6B-ACA0-10B3A07006E5}"/>
    <dgm:cxn modelId="{7E3E5A9D-6755-4C21-9B03-F1783AD4475D}" type="presOf" srcId="{8950664E-425B-4B83-90E4-E0290CA01F87}" destId="{74344624-EF6F-4214-846C-6E3ABEF52A5A}" srcOrd="1" destOrd="0" presId="urn:microsoft.com/office/officeart/2005/8/layout/lProcess2"/>
    <dgm:cxn modelId="{74295CA9-8BC7-4A2E-8D7A-E63E9BB25BED}" srcId="{8950664E-425B-4B83-90E4-E0290CA01F87}" destId="{3672A1D2-B16F-41A2-9F1C-F429534CDA22}" srcOrd="4" destOrd="0" parTransId="{95BE60C7-8F87-43CB-8A36-86A67833F013}" sibTransId="{45F74776-5DD3-45AF-9926-BDB32C164AA0}"/>
    <dgm:cxn modelId="{E94BDBAC-4727-4DC9-81E5-1E90540639B9}" srcId="{E063FC22-C77E-486D-AEF0-C20008F59DA9}" destId="{8950664E-425B-4B83-90E4-E0290CA01F87}" srcOrd="0" destOrd="0" parTransId="{C5CEDF91-B89F-4AAE-A585-822DC1D9E308}" sibTransId="{BA37D33A-56F8-430D-B509-1845A8231B7C}"/>
    <dgm:cxn modelId="{79F82AB7-9534-4EAA-A93D-A96C4E7C3139}" type="presOf" srcId="{78ED7029-32E3-4435-990F-C5E70E985CE3}" destId="{334A5C22-3981-45E8-A25E-E4AB7850EDBF}" srcOrd="0" destOrd="0" presId="urn:microsoft.com/office/officeart/2005/8/layout/lProcess2"/>
    <dgm:cxn modelId="{A6CB2BC1-9A76-4834-807C-8E6C72FC80FD}" srcId="{8950664E-425B-4B83-90E4-E0290CA01F87}" destId="{78ED7029-32E3-4435-990F-C5E70E985CE3}" srcOrd="0" destOrd="0" parTransId="{3A3223C3-CF03-4E9C-B791-A44E2D104DFE}" sibTransId="{5499E287-9AAA-40CC-84A3-50AF1B38AD08}"/>
    <dgm:cxn modelId="{6C4406D2-3F2F-4465-B9A8-FC71A13D4658}" type="presOf" srcId="{306937E8-A21C-4BBB-9EEA-8C207F7D2909}" destId="{1DD07E58-FDF3-4B24-A3D1-6295A7D771B1}" srcOrd="0" destOrd="0" presId="urn:microsoft.com/office/officeart/2005/8/layout/lProcess2"/>
    <dgm:cxn modelId="{5A971BD4-F545-474A-91FF-211801AE4C4A}" srcId="{AC73C478-A9DF-4579-A473-8C68086DDFE9}" destId="{306937E8-A21C-4BBB-9EEA-8C207F7D2909}" srcOrd="0" destOrd="0" parTransId="{FBB7AB95-752E-4007-B6D0-D82465BDCE46}" sibTransId="{896EBD0D-EF2E-4837-A8B3-B3EFB924A9A9}"/>
    <dgm:cxn modelId="{C6B9E9D4-05F0-459F-81D2-160B87A63CA5}" srcId="{8950664E-425B-4B83-90E4-E0290CA01F87}" destId="{CE3C3A4C-1455-400C-9129-91ADDFA6EDEF}" srcOrd="3" destOrd="0" parTransId="{051FDE09-2450-4298-AC91-D721F6D08856}" sibTransId="{ED4D264D-E3D9-41C7-A7D6-9C39CA975632}"/>
    <dgm:cxn modelId="{5CC3AED5-F9C3-47F6-A1A9-79D9FFE3CC25}" srcId="{5C182AF3-C928-4AE2-9294-89101D3A2AF9}" destId="{79A48AC5-6901-45C9-AC98-9C76F93B705A}" srcOrd="0" destOrd="0" parTransId="{F50B2D37-9C7E-4C70-85BB-68AD429FA4A5}" sibTransId="{7F6C712D-9C0B-46EE-B525-A28F6D1A197C}"/>
    <dgm:cxn modelId="{80552BE0-86D3-41A5-AD9D-E6B7A5493209}" type="presOf" srcId="{5C182AF3-C928-4AE2-9294-89101D3A2AF9}" destId="{30991149-7E61-422F-88DD-E84A3A31CC69}" srcOrd="1" destOrd="0" presId="urn:microsoft.com/office/officeart/2005/8/layout/lProcess2"/>
    <dgm:cxn modelId="{67864AF0-B28A-4133-A3C4-EA66A8B6D584}" type="presOf" srcId="{8950664E-425B-4B83-90E4-E0290CA01F87}" destId="{39511162-4F37-4D2F-A26F-BF482B40A4B2}" srcOrd="0" destOrd="0" presId="urn:microsoft.com/office/officeart/2005/8/layout/lProcess2"/>
    <dgm:cxn modelId="{548ACCE1-8EA5-4248-9B37-92B96AB7D8D8}" type="presParOf" srcId="{ACDD9D62-E62F-4002-9452-84A9D4A5E257}" destId="{F21CEB59-59F8-4F73-BA1D-B0D2E11888BD}" srcOrd="0" destOrd="0" presId="urn:microsoft.com/office/officeart/2005/8/layout/lProcess2"/>
    <dgm:cxn modelId="{784D086A-D495-4365-A0C7-C96B2A21A3E0}" type="presParOf" srcId="{F21CEB59-59F8-4F73-BA1D-B0D2E11888BD}" destId="{39511162-4F37-4D2F-A26F-BF482B40A4B2}" srcOrd="0" destOrd="0" presId="urn:microsoft.com/office/officeart/2005/8/layout/lProcess2"/>
    <dgm:cxn modelId="{54A2D813-6AE1-4FA0-A661-23E5BCC58B20}" type="presParOf" srcId="{F21CEB59-59F8-4F73-BA1D-B0D2E11888BD}" destId="{74344624-EF6F-4214-846C-6E3ABEF52A5A}" srcOrd="1" destOrd="0" presId="urn:microsoft.com/office/officeart/2005/8/layout/lProcess2"/>
    <dgm:cxn modelId="{8A2DE299-E545-43D3-9E46-D1D981154158}" type="presParOf" srcId="{F21CEB59-59F8-4F73-BA1D-B0D2E11888BD}" destId="{4167FB61-C7A2-4345-B494-F21074767C46}" srcOrd="2" destOrd="0" presId="urn:microsoft.com/office/officeart/2005/8/layout/lProcess2"/>
    <dgm:cxn modelId="{13E6859D-3B35-480F-8016-BF4BFDBF0952}" type="presParOf" srcId="{4167FB61-C7A2-4345-B494-F21074767C46}" destId="{212ADB91-5B6C-49B9-AC40-782A28DB34C8}" srcOrd="0" destOrd="0" presId="urn:microsoft.com/office/officeart/2005/8/layout/lProcess2"/>
    <dgm:cxn modelId="{5B413BEB-993D-490E-BF86-2569CEBAC726}" type="presParOf" srcId="{212ADB91-5B6C-49B9-AC40-782A28DB34C8}" destId="{334A5C22-3981-45E8-A25E-E4AB7850EDBF}" srcOrd="0" destOrd="0" presId="urn:microsoft.com/office/officeart/2005/8/layout/lProcess2"/>
    <dgm:cxn modelId="{3010D54B-C3D9-46BC-AE58-21A59F329BDE}" type="presParOf" srcId="{212ADB91-5B6C-49B9-AC40-782A28DB34C8}" destId="{8C9FDD6A-F02A-4123-86F9-0680B74042CA}" srcOrd="1" destOrd="0" presId="urn:microsoft.com/office/officeart/2005/8/layout/lProcess2"/>
    <dgm:cxn modelId="{0E18DF06-C4FE-4B0B-AE49-4A0E069B31FD}" type="presParOf" srcId="{212ADB91-5B6C-49B9-AC40-782A28DB34C8}" destId="{FDADC9EB-0C4A-412B-ADC9-540145102988}" srcOrd="2" destOrd="0" presId="urn:microsoft.com/office/officeart/2005/8/layout/lProcess2"/>
    <dgm:cxn modelId="{BBA87206-3B8C-4BEF-ACC7-ECEDA991ECD0}" type="presParOf" srcId="{212ADB91-5B6C-49B9-AC40-782A28DB34C8}" destId="{3F14D9D2-E3D3-4D8C-BDD3-AFEE05C0D441}" srcOrd="3" destOrd="0" presId="urn:microsoft.com/office/officeart/2005/8/layout/lProcess2"/>
    <dgm:cxn modelId="{A59A28F9-A969-4645-B758-24972376AA05}" type="presParOf" srcId="{212ADB91-5B6C-49B9-AC40-782A28DB34C8}" destId="{2DF38128-1B0B-4566-B447-61284FE9347E}" srcOrd="4" destOrd="0" presId="urn:microsoft.com/office/officeart/2005/8/layout/lProcess2"/>
    <dgm:cxn modelId="{3E1DC52E-C90B-4FC3-A636-4954480221D0}" type="presParOf" srcId="{212ADB91-5B6C-49B9-AC40-782A28DB34C8}" destId="{6A715480-DB7E-4429-B6B0-0A8E3703BFC1}" srcOrd="5" destOrd="0" presId="urn:microsoft.com/office/officeart/2005/8/layout/lProcess2"/>
    <dgm:cxn modelId="{93A6EAAF-DB1B-47F0-9C2F-FA889EA5AD8F}" type="presParOf" srcId="{212ADB91-5B6C-49B9-AC40-782A28DB34C8}" destId="{96D4BC21-1E7D-4010-A67B-650BAB370924}" srcOrd="6" destOrd="0" presId="urn:microsoft.com/office/officeart/2005/8/layout/lProcess2"/>
    <dgm:cxn modelId="{D4598EFE-271E-456B-B894-3769625111F8}" type="presParOf" srcId="{212ADB91-5B6C-49B9-AC40-782A28DB34C8}" destId="{2DFA9EF6-802D-4449-99E1-E2A9BBC1E8F0}" srcOrd="7" destOrd="0" presId="urn:microsoft.com/office/officeart/2005/8/layout/lProcess2"/>
    <dgm:cxn modelId="{1F8DE68F-C5C1-456A-9EF2-8F62E7F5F1DF}" type="presParOf" srcId="{212ADB91-5B6C-49B9-AC40-782A28DB34C8}" destId="{D8BE80B3-CDB0-4128-A2B7-0FCB7CA1B399}" srcOrd="8" destOrd="0" presId="urn:microsoft.com/office/officeart/2005/8/layout/lProcess2"/>
    <dgm:cxn modelId="{20277CD0-7E0E-4A9C-8208-181081F13F82}" type="presParOf" srcId="{ACDD9D62-E62F-4002-9452-84A9D4A5E257}" destId="{9CD9E09A-95B9-412A-8E85-AE7A15EC3C44}" srcOrd="1" destOrd="0" presId="urn:microsoft.com/office/officeart/2005/8/layout/lProcess2"/>
    <dgm:cxn modelId="{9C5F0714-AE5B-48C2-8FE8-85E1C5486857}" type="presParOf" srcId="{ACDD9D62-E62F-4002-9452-84A9D4A5E257}" destId="{F2532852-AEB4-4B39-B3EA-C1C08F57EACE}" srcOrd="2" destOrd="0" presId="urn:microsoft.com/office/officeart/2005/8/layout/lProcess2"/>
    <dgm:cxn modelId="{BF3413A2-0EA8-4096-BBF5-0B953BE8EE12}" type="presParOf" srcId="{F2532852-AEB4-4B39-B3EA-C1C08F57EACE}" destId="{A0916BB6-E43C-4B97-BB5C-F4A8CBA821AD}" srcOrd="0" destOrd="0" presId="urn:microsoft.com/office/officeart/2005/8/layout/lProcess2"/>
    <dgm:cxn modelId="{C724089C-17C9-44B8-92BE-13AC014A1A0E}" type="presParOf" srcId="{F2532852-AEB4-4B39-B3EA-C1C08F57EACE}" destId="{70288706-0A98-4225-A0FB-A5F541B8CED6}" srcOrd="1" destOrd="0" presId="urn:microsoft.com/office/officeart/2005/8/layout/lProcess2"/>
    <dgm:cxn modelId="{1B12D671-004A-40D1-83BA-D96238ADB491}" type="presParOf" srcId="{F2532852-AEB4-4B39-B3EA-C1C08F57EACE}" destId="{AFFE91AC-A892-4C4F-8508-D869D9318253}" srcOrd="2" destOrd="0" presId="urn:microsoft.com/office/officeart/2005/8/layout/lProcess2"/>
    <dgm:cxn modelId="{C900CCB9-749C-4FD7-BD88-8B97DE6C01A3}" type="presParOf" srcId="{AFFE91AC-A892-4C4F-8508-D869D9318253}" destId="{10D1CF42-8851-4FCA-A550-CBAC6120524E}" srcOrd="0" destOrd="0" presId="urn:microsoft.com/office/officeart/2005/8/layout/lProcess2"/>
    <dgm:cxn modelId="{5232353A-11DB-4B1E-A8FD-D9FD5A127C36}" type="presParOf" srcId="{10D1CF42-8851-4FCA-A550-CBAC6120524E}" destId="{1DD07E58-FDF3-4B24-A3D1-6295A7D771B1}" srcOrd="0" destOrd="0" presId="urn:microsoft.com/office/officeart/2005/8/layout/lProcess2"/>
    <dgm:cxn modelId="{54627C85-3C2D-4C00-A238-481DFF1BC38E}" type="presParOf" srcId="{ACDD9D62-E62F-4002-9452-84A9D4A5E257}" destId="{2003A320-6386-4643-AC64-9185E9EFE6CC}" srcOrd="3" destOrd="0" presId="urn:microsoft.com/office/officeart/2005/8/layout/lProcess2"/>
    <dgm:cxn modelId="{F1953AC7-C404-4356-82C7-119D03149B69}" type="presParOf" srcId="{ACDD9D62-E62F-4002-9452-84A9D4A5E257}" destId="{D375CAD8-020A-48B3-A56C-45FA934F7519}" srcOrd="4" destOrd="0" presId="urn:microsoft.com/office/officeart/2005/8/layout/lProcess2"/>
    <dgm:cxn modelId="{600BD0FD-B3F9-4F1D-9DE9-847A24A4E265}" type="presParOf" srcId="{D375CAD8-020A-48B3-A56C-45FA934F7519}" destId="{3DC05837-367F-4861-A18F-CCFF327B4F4F}" srcOrd="0" destOrd="0" presId="urn:microsoft.com/office/officeart/2005/8/layout/lProcess2"/>
    <dgm:cxn modelId="{F60F4A91-C0B0-4C0B-A91E-69CFE3974D53}" type="presParOf" srcId="{D375CAD8-020A-48B3-A56C-45FA934F7519}" destId="{30991149-7E61-422F-88DD-E84A3A31CC69}" srcOrd="1" destOrd="0" presId="urn:microsoft.com/office/officeart/2005/8/layout/lProcess2"/>
    <dgm:cxn modelId="{66DBC104-5CF5-40FB-A389-BECEE67FDFCD}" type="presParOf" srcId="{D375CAD8-020A-48B3-A56C-45FA934F7519}" destId="{55ED8C3C-DC90-432D-97D7-00112C317A5A}" srcOrd="2" destOrd="0" presId="urn:microsoft.com/office/officeart/2005/8/layout/lProcess2"/>
    <dgm:cxn modelId="{73378B64-10C3-4010-87A0-F7F5970111E6}" type="presParOf" srcId="{55ED8C3C-DC90-432D-97D7-00112C317A5A}" destId="{BD05EC64-14A1-4301-B969-A2D81B116D1E}" srcOrd="0" destOrd="0" presId="urn:microsoft.com/office/officeart/2005/8/layout/lProcess2"/>
    <dgm:cxn modelId="{63B0CFAD-9AA8-4123-AC20-585CFE0B5535}" type="presParOf" srcId="{BD05EC64-14A1-4301-B969-A2D81B116D1E}" destId="{8171DE23-245E-42C3-B1C1-4501D723613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8950664E-425B-4B83-90E4-E0290CA01F87}">
      <dgm:prSet phldrT="[Text]" custT="1"/>
      <dgm:spPr/>
      <dgm:t>
        <a:bodyPr/>
        <a:lstStyle/>
        <a:p>
          <a:r>
            <a:rPr lang="en-US" sz="1400" b="1">
              <a:latin typeface="Futura Bk" panose="020B0502020204020303"/>
            </a:rPr>
            <a:t>The vendor will help CBO staff learn:</a:t>
          </a:r>
          <a:endParaRPr lang="en-US" sz="1400" b="1" i="0">
            <a:latin typeface="Futura Bk" panose="020B0502020204020303"/>
          </a:endParaRPr>
        </a:p>
      </dgm:t>
    </dgm:pt>
    <dgm:pt modelId="{C5CEDF91-B89F-4AAE-A585-822DC1D9E308}" type="parTrans" cxnId="{E94BDBAC-4727-4DC9-81E5-1E90540639B9}">
      <dgm:prSet/>
      <dgm:spPr/>
      <dgm:t>
        <a:bodyPr/>
        <a:lstStyle/>
        <a:p>
          <a:endParaRPr lang="en-US"/>
        </a:p>
      </dgm:t>
    </dgm:pt>
    <dgm:pt modelId="{BA37D33A-56F8-430D-B509-1845A8231B7C}" type="sibTrans" cxnId="{E94BDBAC-4727-4DC9-81E5-1E90540639B9}">
      <dgm:prSet/>
      <dgm:spPr/>
      <dgm:t>
        <a:bodyPr/>
        <a:lstStyle/>
        <a:p>
          <a:endParaRPr lang="en-US"/>
        </a:p>
      </dgm:t>
    </dgm:pt>
    <dgm:pt modelId="{5C182AF3-C928-4AE2-9294-89101D3A2AF9}">
      <dgm:prSet custT="1"/>
      <dgm:spPr/>
      <dgm:t>
        <a:bodyPr/>
        <a:lstStyle/>
        <a:p>
          <a:r>
            <a:rPr lang="en-US" sz="1400" b="1">
              <a:latin typeface="Futura Bk" panose="020B0502020204020303"/>
            </a:rPr>
            <a:t>Funding:</a:t>
          </a:r>
        </a:p>
      </dgm:t>
    </dgm:pt>
    <dgm:pt modelId="{02C70FEB-0F5F-413B-B59D-C42EBDC977E5}" type="parTrans" cxnId="{73C73193-400E-4A64-8833-7DBD314E3490}">
      <dgm:prSet/>
      <dgm:spPr/>
      <dgm:t>
        <a:bodyPr/>
        <a:lstStyle/>
        <a:p>
          <a:endParaRPr lang="en-US"/>
        </a:p>
      </dgm:t>
    </dgm:pt>
    <dgm:pt modelId="{EAD6679B-C76E-4649-B0D4-F6440FCDF06C}" type="sibTrans" cxnId="{73C73193-400E-4A64-8833-7DBD314E3490}">
      <dgm:prSet/>
      <dgm:spPr/>
      <dgm:t>
        <a:bodyPr/>
        <a:lstStyle/>
        <a:p>
          <a:endParaRPr lang="en-US"/>
        </a:p>
      </dgm:t>
    </dgm:pt>
    <dgm:pt modelId="{9EE01492-8DAA-470A-837E-266B3FCDBEA1}">
      <dgm:prSet custT="1"/>
      <dgm:spPr/>
      <dgm:t>
        <a:bodyPr/>
        <a:lstStyle/>
        <a:p>
          <a:r>
            <a:rPr lang="en-US" sz="1600" b="0">
              <a:latin typeface="Futura Bk" panose="020B0502020204020303"/>
            </a:rPr>
            <a:t>$300,488</a:t>
          </a:r>
          <a:endParaRPr lang="en-US" sz="1600" b="1">
            <a:latin typeface="Futura Bk" panose="020B0502020204020303"/>
          </a:endParaRPr>
        </a:p>
      </dgm:t>
    </dgm:pt>
    <dgm:pt modelId="{84892115-20D1-42E7-9AB2-2913E7ADF158}" type="parTrans" cxnId="{C63582CD-3069-447E-A522-9B92344E3E13}">
      <dgm:prSet/>
      <dgm:spPr/>
      <dgm:t>
        <a:bodyPr/>
        <a:lstStyle/>
        <a:p>
          <a:endParaRPr lang="en-US"/>
        </a:p>
      </dgm:t>
    </dgm:pt>
    <dgm:pt modelId="{0FA65EE3-502A-4223-93E5-D2C4EF02C205}" type="sibTrans" cxnId="{C63582CD-3069-447E-A522-9B92344E3E13}">
      <dgm:prSet/>
      <dgm:spPr/>
      <dgm:t>
        <a:bodyPr/>
        <a:lstStyle/>
        <a:p>
          <a:endParaRPr lang="en-US"/>
        </a:p>
      </dgm:t>
    </dgm:pt>
    <dgm:pt modelId="{AF4E1989-075E-4B92-880D-E9FA39DFE611}">
      <dgm:prSet phldrT="[Text]" custT="1"/>
      <dgm:spPr/>
      <dgm:t>
        <a:bodyPr/>
        <a:lstStyle/>
        <a:p>
          <a:pPr algn="l"/>
          <a:r>
            <a:rPr lang="en-US" sz="1400">
              <a:latin typeface="Futura Bk" panose="020B0502020204020303"/>
            </a:rPr>
            <a:t>Promote best practices</a:t>
          </a:r>
          <a:endParaRPr lang="en-US" sz="1400" b="1" i="0">
            <a:latin typeface="Futura Bk" panose="020B0502020204020303"/>
          </a:endParaRPr>
        </a:p>
      </dgm:t>
    </dgm:pt>
    <dgm:pt modelId="{E9CB44F6-0A4C-42EB-94E4-3525CC5EFFFB}" type="parTrans" cxnId="{9EC9F3B3-9FAA-4C5E-9490-3CBA7CC3AB00}">
      <dgm:prSet/>
      <dgm:spPr/>
      <dgm:t>
        <a:bodyPr/>
        <a:lstStyle/>
        <a:p>
          <a:endParaRPr lang="en-US"/>
        </a:p>
      </dgm:t>
    </dgm:pt>
    <dgm:pt modelId="{47389487-BEFF-4DE6-9AE5-A99749F2214F}" type="sibTrans" cxnId="{9EC9F3B3-9FAA-4C5E-9490-3CBA7CC3AB00}">
      <dgm:prSet/>
      <dgm:spPr/>
      <dgm:t>
        <a:bodyPr/>
        <a:lstStyle/>
        <a:p>
          <a:endParaRPr lang="en-US"/>
        </a:p>
      </dgm:t>
    </dgm:pt>
    <dgm:pt modelId="{6CFC8482-3ED6-4784-B3D0-4D22D29E03D4}">
      <dgm:prSet phldrT="[Text]" custT="1"/>
      <dgm:spPr/>
      <dgm:t>
        <a:bodyPr/>
        <a:lstStyle/>
        <a:p>
          <a:pPr algn="l"/>
          <a:r>
            <a:rPr lang="en-US" sz="1400">
              <a:latin typeface="Futura Bk" panose="020B0502020204020303"/>
            </a:rPr>
            <a:t>Referrals to care </a:t>
          </a:r>
          <a:endParaRPr lang="en-US" sz="1400" b="1" i="0">
            <a:latin typeface="Futura Bk" panose="020B0502020204020303"/>
          </a:endParaRPr>
        </a:p>
      </dgm:t>
    </dgm:pt>
    <dgm:pt modelId="{D268E5C5-6025-408B-9746-70341DB161B2}" type="parTrans" cxnId="{E9BD949D-C751-4821-B087-F51ECE4531C8}">
      <dgm:prSet/>
      <dgm:spPr/>
      <dgm:t>
        <a:bodyPr/>
        <a:lstStyle/>
        <a:p>
          <a:endParaRPr lang="en-US"/>
        </a:p>
      </dgm:t>
    </dgm:pt>
    <dgm:pt modelId="{8D9DDBE0-E5C5-4C10-9088-57313DB95282}" type="sibTrans" cxnId="{E9BD949D-C751-4821-B087-F51ECE4531C8}">
      <dgm:prSet/>
      <dgm:spPr/>
      <dgm:t>
        <a:bodyPr/>
        <a:lstStyle/>
        <a:p>
          <a:endParaRPr lang="en-US"/>
        </a:p>
      </dgm:t>
    </dgm:pt>
    <dgm:pt modelId="{D1E7DE01-1017-4A74-B9E7-1A0843A18B35}">
      <dgm:prSet phldrT="[Text]" custT="1"/>
      <dgm:spPr/>
      <dgm:t>
        <a:bodyPr/>
        <a:lstStyle/>
        <a:p>
          <a:pPr algn="l"/>
          <a:r>
            <a:rPr lang="en-US" sz="1400">
              <a:latin typeface="Futura Bk" panose="020B0502020204020303"/>
            </a:rPr>
            <a:t>Identify and address mental health issues in participants</a:t>
          </a:r>
          <a:endParaRPr lang="en-US" sz="1400" b="1" i="0">
            <a:latin typeface="Futura Bk" panose="020B0502020204020303"/>
          </a:endParaRPr>
        </a:p>
      </dgm:t>
    </dgm:pt>
    <dgm:pt modelId="{0B701FFD-D6EA-4407-87EE-6C6802483EDD}" type="parTrans" cxnId="{4F81434A-B4E3-47D1-BC7D-F3D0E1E37211}">
      <dgm:prSet/>
      <dgm:spPr/>
      <dgm:t>
        <a:bodyPr/>
        <a:lstStyle/>
        <a:p>
          <a:endParaRPr lang="en-US"/>
        </a:p>
      </dgm:t>
    </dgm:pt>
    <dgm:pt modelId="{13ED550A-C8AB-4499-9CE9-3B9E26052AD8}" type="sibTrans" cxnId="{4F81434A-B4E3-47D1-BC7D-F3D0E1E37211}">
      <dgm:prSet/>
      <dgm:spPr/>
      <dgm:t>
        <a:bodyPr/>
        <a:lstStyle/>
        <a:p>
          <a:endParaRPr lang="en-US"/>
        </a:p>
      </dgm:t>
    </dgm:pt>
    <dgm:pt modelId="{F90AAC34-9032-41CC-B1FA-E33418F248F7}" type="pres">
      <dgm:prSet presAssocID="{E063FC22-C77E-486D-AEF0-C20008F59DA9}" presName="theList" presStyleCnt="0">
        <dgm:presLayoutVars>
          <dgm:dir/>
          <dgm:animLvl val="lvl"/>
          <dgm:resizeHandles val="exact"/>
        </dgm:presLayoutVars>
      </dgm:prSet>
      <dgm:spPr/>
    </dgm:pt>
    <dgm:pt modelId="{F55D51EC-E965-4517-9448-AAF70B7C3637}" type="pres">
      <dgm:prSet presAssocID="{8950664E-425B-4B83-90E4-E0290CA01F87}" presName="compNode" presStyleCnt="0"/>
      <dgm:spPr/>
    </dgm:pt>
    <dgm:pt modelId="{AA05001F-383B-4887-8CB2-9AC7EFADBD15}" type="pres">
      <dgm:prSet presAssocID="{8950664E-425B-4B83-90E4-E0290CA01F87}" presName="aNode" presStyleLbl="bgShp" presStyleIdx="0" presStyleCnt="2"/>
      <dgm:spPr/>
    </dgm:pt>
    <dgm:pt modelId="{22515E23-E3D2-4ECD-AA2B-DB65D99F815C}" type="pres">
      <dgm:prSet presAssocID="{8950664E-425B-4B83-90E4-E0290CA01F87}" presName="textNode" presStyleLbl="bgShp" presStyleIdx="0" presStyleCnt="2"/>
      <dgm:spPr/>
    </dgm:pt>
    <dgm:pt modelId="{E5F4C00E-C5F9-47CC-AD49-EB9301924637}" type="pres">
      <dgm:prSet presAssocID="{8950664E-425B-4B83-90E4-E0290CA01F87}" presName="compChildNode" presStyleCnt="0"/>
      <dgm:spPr/>
    </dgm:pt>
    <dgm:pt modelId="{92FA6BB4-8EAA-48B0-8E4E-A384B804EDA1}" type="pres">
      <dgm:prSet presAssocID="{8950664E-425B-4B83-90E4-E0290CA01F87}" presName="theInnerList" presStyleCnt="0"/>
      <dgm:spPr/>
    </dgm:pt>
    <dgm:pt modelId="{0AC3C4F2-C0F6-469B-80F8-90EDF99A9ACF}" type="pres">
      <dgm:prSet presAssocID="{D1E7DE01-1017-4A74-B9E7-1A0843A18B35}" presName="childNode" presStyleLbl="node1" presStyleIdx="0" presStyleCnt="4">
        <dgm:presLayoutVars>
          <dgm:bulletEnabled val="1"/>
        </dgm:presLayoutVars>
      </dgm:prSet>
      <dgm:spPr/>
    </dgm:pt>
    <dgm:pt modelId="{F3F425B0-AC06-4459-A52B-43922E6BE5D5}" type="pres">
      <dgm:prSet presAssocID="{D1E7DE01-1017-4A74-B9E7-1A0843A18B35}" presName="aSpace2" presStyleCnt="0"/>
      <dgm:spPr/>
    </dgm:pt>
    <dgm:pt modelId="{4EB383BC-E83A-41F8-8791-F14D5DE040DE}" type="pres">
      <dgm:prSet presAssocID="{AF4E1989-075E-4B92-880D-E9FA39DFE611}" presName="childNode" presStyleLbl="node1" presStyleIdx="1" presStyleCnt="4">
        <dgm:presLayoutVars>
          <dgm:bulletEnabled val="1"/>
        </dgm:presLayoutVars>
      </dgm:prSet>
      <dgm:spPr/>
    </dgm:pt>
    <dgm:pt modelId="{20FB105D-B82B-4B56-8C38-79FDEEF35472}" type="pres">
      <dgm:prSet presAssocID="{AF4E1989-075E-4B92-880D-E9FA39DFE611}" presName="aSpace2" presStyleCnt="0"/>
      <dgm:spPr/>
    </dgm:pt>
    <dgm:pt modelId="{30DFF96B-D549-4C18-8360-DF594FCF8D6E}" type="pres">
      <dgm:prSet presAssocID="{6CFC8482-3ED6-4784-B3D0-4D22D29E03D4}" presName="childNode" presStyleLbl="node1" presStyleIdx="2" presStyleCnt="4">
        <dgm:presLayoutVars>
          <dgm:bulletEnabled val="1"/>
        </dgm:presLayoutVars>
      </dgm:prSet>
      <dgm:spPr/>
    </dgm:pt>
    <dgm:pt modelId="{72D5A107-6592-4B3E-A9A4-6C619DB09DAE}" type="pres">
      <dgm:prSet presAssocID="{8950664E-425B-4B83-90E4-E0290CA01F87}" presName="aSpace" presStyleCnt="0"/>
      <dgm:spPr/>
    </dgm:pt>
    <dgm:pt modelId="{4CBD8B55-D1AD-4467-89C4-9C157CC36467}" type="pres">
      <dgm:prSet presAssocID="{5C182AF3-C928-4AE2-9294-89101D3A2AF9}" presName="compNode" presStyleCnt="0"/>
      <dgm:spPr/>
    </dgm:pt>
    <dgm:pt modelId="{9F2F9615-F957-4763-BA43-8C413BCA69A9}" type="pres">
      <dgm:prSet presAssocID="{5C182AF3-C928-4AE2-9294-89101D3A2AF9}" presName="aNode" presStyleLbl="bgShp" presStyleIdx="1" presStyleCnt="2"/>
      <dgm:spPr/>
    </dgm:pt>
    <dgm:pt modelId="{C5488C92-C3A5-4A69-B1C5-F75E254089CB}" type="pres">
      <dgm:prSet presAssocID="{5C182AF3-C928-4AE2-9294-89101D3A2AF9}" presName="textNode" presStyleLbl="bgShp" presStyleIdx="1" presStyleCnt="2"/>
      <dgm:spPr/>
    </dgm:pt>
    <dgm:pt modelId="{F90D8667-474B-4C84-850A-C964DEE0C485}" type="pres">
      <dgm:prSet presAssocID="{5C182AF3-C928-4AE2-9294-89101D3A2AF9}" presName="compChildNode" presStyleCnt="0"/>
      <dgm:spPr/>
    </dgm:pt>
    <dgm:pt modelId="{0FF44CAD-9BD9-4144-8E75-89BF7DB5CE66}" type="pres">
      <dgm:prSet presAssocID="{5C182AF3-C928-4AE2-9294-89101D3A2AF9}" presName="theInnerList" presStyleCnt="0"/>
      <dgm:spPr/>
    </dgm:pt>
    <dgm:pt modelId="{A5C7D09B-F8D5-433F-A33F-C8BFCC70B826}" type="pres">
      <dgm:prSet presAssocID="{9EE01492-8DAA-470A-837E-266B3FCDBEA1}" presName="childNode" presStyleLbl="node1" presStyleIdx="3" presStyleCnt="4">
        <dgm:presLayoutVars>
          <dgm:bulletEnabled val="1"/>
        </dgm:presLayoutVars>
      </dgm:prSet>
      <dgm:spPr/>
    </dgm:pt>
  </dgm:ptLst>
  <dgm:cxnLst>
    <dgm:cxn modelId="{C466D50D-3C86-4694-A104-EE67DEFECAB3}" type="presOf" srcId="{8950664E-425B-4B83-90E4-E0290CA01F87}" destId="{22515E23-E3D2-4ECD-AA2B-DB65D99F815C}" srcOrd="1" destOrd="0" presId="urn:microsoft.com/office/officeart/2005/8/layout/lProcess2"/>
    <dgm:cxn modelId="{DC6FB42B-1FA7-4133-B724-A7D254961749}" type="presOf" srcId="{6CFC8482-3ED6-4784-B3D0-4D22D29E03D4}" destId="{30DFF96B-D549-4C18-8360-DF594FCF8D6E}" srcOrd="0" destOrd="0" presId="urn:microsoft.com/office/officeart/2005/8/layout/lProcess2"/>
    <dgm:cxn modelId="{C6F19E62-49E1-4D8A-80AC-9E77EDC4EA62}" type="presOf" srcId="{8950664E-425B-4B83-90E4-E0290CA01F87}" destId="{AA05001F-383B-4887-8CB2-9AC7EFADBD15}" srcOrd="0" destOrd="0" presId="urn:microsoft.com/office/officeart/2005/8/layout/lProcess2"/>
    <dgm:cxn modelId="{F35D1567-3B8C-4B0C-AF67-9B8E6669DF36}" type="presOf" srcId="{AF4E1989-075E-4B92-880D-E9FA39DFE611}" destId="{4EB383BC-E83A-41F8-8791-F14D5DE040DE}" srcOrd="0" destOrd="0" presId="urn:microsoft.com/office/officeart/2005/8/layout/lProcess2"/>
    <dgm:cxn modelId="{4F81434A-B4E3-47D1-BC7D-F3D0E1E37211}" srcId="{8950664E-425B-4B83-90E4-E0290CA01F87}" destId="{D1E7DE01-1017-4A74-B9E7-1A0843A18B35}" srcOrd="0" destOrd="0" parTransId="{0B701FFD-D6EA-4407-87EE-6C6802483EDD}" sibTransId="{13ED550A-C8AB-4499-9CE9-3B9E26052AD8}"/>
    <dgm:cxn modelId="{9DEDE94F-9318-444F-8DBA-845882DB16D1}" type="presOf" srcId="{5C182AF3-C928-4AE2-9294-89101D3A2AF9}" destId="{C5488C92-C3A5-4A69-B1C5-F75E254089CB}" srcOrd="1" destOrd="0" presId="urn:microsoft.com/office/officeart/2005/8/layout/lProcess2"/>
    <dgm:cxn modelId="{E2969F51-FDF6-4E42-97C2-5EE0361F6349}" type="presOf" srcId="{9EE01492-8DAA-470A-837E-266B3FCDBEA1}" destId="{A5C7D09B-F8D5-433F-A33F-C8BFCC70B826}" srcOrd="0" destOrd="0" presId="urn:microsoft.com/office/officeart/2005/8/layout/lProcess2"/>
    <dgm:cxn modelId="{664F8559-9ADE-43E0-9F26-9002EAC6E4F9}" type="presOf" srcId="{D1E7DE01-1017-4A74-B9E7-1A0843A18B35}" destId="{0AC3C4F2-C0F6-469B-80F8-90EDF99A9ACF}" srcOrd="0" destOrd="0" presId="urn:microsoft.com/office/officeart/2005/8/layout/lProcess2"/>
    <dgm:cxn modelId="{73C73193-400E-4A64-8833-7DBD314E3490}" srcId="{E063FC22-C77E-486D-AEF0-C20008F59DA9}" destId="{5C182AF3-C928-4AE2-9294-89101D3A2AF9}" srcOrd="1" destOrd="0" parTransId="{02C70FEB-0F5F-413B-B59D-C42EBDC977E5}" sibTransId="{EAD6679B-C76E-4649-B0D4-F6440FCDF06C}"/>
    <dgm:cxn modelId="{FC71F197-1221-41AD-85B3-46122D32DE0A}" type="presOf" srcId="{5C182AF3-C928-4AE2-9294-89101D3A2AF9}" destId="{9F2F9615-F957-4763-BA43-8C413BCA69A9}" srcOrd="0" destOrd="0" presId="urn:microsoft.com/office/officeart/2005/8/layout/lProcess2"/>
    <dgm:cxn modelId="{E9BD949D-C751-4821-B087-F51ECE4531C8}" srcId="{8950664E-425B-4B83-90E4-E0290CA01F87}" destId="{6CFC8482-3ED6-4784-B3D0-4D22D29E03D4}" srcOrd="2" destOrd="0" parTransId="{D268E5C5-6025-408B-9746-70341DB161B2}" sibTransId="{8D9DDBE0-E5C5-4C10-9088-57313DB95282}"/>
    <dgm:cxn modelId="{E94BDBAC-4727-4DC9-81E5-1E90540639B9}" srcId="{E063FC22-C77E-486D-AEF0-C20008F59DA9}" destId="{8950664E-425B-4B83-90E4-E0290CA01F87}" srcOrd="0" destOrd="0" parTransId="{C5CEDF91-B89F-4AAE-A585-822DC1D9E308}" sibTransId="{BA37D33A-56F8-430D-B509-1845A8231B7C}"/>
    <dgm:cxn modelId="{9EC9F3B3-9FAA-4C5E-9490-3CBA7CC3AB00}" srcId="{8950664E-425B-4B83-90E4-E0290CA01F87}" destId="{AF4E1989-075E-4B92-880D-E9FA39DFE611}" srcOrd="1" destOrd="0" parTransId="{E9CB44F6-0A4C-42EB-94E4-3525CC5EFFFB}" sibTransId="{47389487-BEFF-4DE6-9AE5-A99749F2214F}"/>
    <dgm:cxn modelId="{C63582CD-3069-447E-A522-9B92344E3E13}" srcId="{5C182AF3-C928-4AE2-9294-89101D3A2AF9}" destId="{9EE01492-8DAA-470A-837E-266B3FCDBEA1}" srcOrd="0" destOrd="0" parTransId="{84892115-20D1-42E7-9AB2-2913E7ADF158}" sibTransId="{0FA65EE3-502A-4223-93E5-D2C4EF02C205}"/>
    <dgm:cxn modelId="{BD8DC5CF-61BD-4EDA-9567-E0CD29EA864A}" type="presOf" srcId="{E063FC22-C77E-486D-AEF0-C20008F59DA9}" destId="{F90AAC34-9032-41CC-B1FA-E33418F248F7}" srcOrd="0" destOrd="0" presId="urn:microsoft.com/office/officeart/2005/8/layout/lProcess2"/>
    <dgm:cxn modelId="{32EDCADC-FC62-4A79-B57C-9045C5A9DA8B}" type="presParOf" srcId="{F90AAC34-9032-41CC-B1FA-E33418F248F7}" destId="{F55D51EC-E965-4517-9448-AAF70B7C3637}" srcOrd="0" destOrd="0" presId="urn:microsoft.com/office/officeart/2005/8/layout/lProcess2"/>
    <dgm:cxn modelId="{308D2189-E218-41B4-98DB-2122F9FF384B}" type="presParOf" srcId="{F55D51EC-E965-4517-9448-AAF70B7C3637}" destId="{AA05001F-383B-4887-8CB2-9AC7EFADBD15}" srcOrd="0" destOrd="0" presId="urn:microsoft.com/office/officeart/2005/8/layout/lProcess2"/>
    <dgm:cxn modelId="{A454CBE4-CC7E-4A8C-82A5-9A9209D3A21C}" type="presParOf" srcId="{F55D51EC-E965-4517-9448-AAF70B7C3637}" destId="{22515E23-E3D2-4ECD-AA2B-DB65D99F815C}" srcOrd="1" destOrd="0" presId="urn:microsoft.com/office/officeart/2005/8/layout/lProcess2"/>
    <dgm:cxn modelId="{15AFC6E0-7F37-4C13-B946-8A41A8356588}" type="presParOf" srcId="{F55D51EC-E965-4517-9448-AAF70B7C3637}" destId="{E5F4C00E-C5F9-47CC-AD49-EB9301924637}" srcOrd="2" destOrd="0" presId="urn:microsoft.com/office/officeart/2005/8/layout/lProcess2"/>
    <dgm:cxn modelId="{13E16F33-86FA-49D0-BEF7-DD5449625AA5}" type="presParOf" srcId="{E5F4C00E-C5F9-47CC-AD49-EB9301924637}" destId="{92FA6BB4-8EAA-48B0-8E4E-A384B804EDA1}" srcOrd="0" destOrd="0" presId="urn:microsoft.com/office/officeart/2005/8/layout/lProcess2"/>
    <dgm:cxn modelId="{B6C7A33A-3C8E-4490-A59A-C240CDB802F3}" type="presParOf" srcId="{92FA6BB4-8EAA-48B0-8E4E-A384B804EDA1}" destId="{0AC3C4F2-C0F6-469B-80F8-90EDF99A9ACF}" srcOrd="0" destOrd="0" presId="urn:microsoft.com/office/officeart/2005/8/layout/lProcess2"/>
    <dgm:cxn modelId="{CBF931F7-DF83-49E9-B30F-1A69653226B2}" type="presParOf" srcId="{92FA6BB4-8EAA-48B0-8E4E-A384B804EDA1}" destId="{F3F425B0-AC06-4459-A52B-43922E6BE5D5}" srcOrd="1" destOrd="0" presId="urn:microsoft.com/office/officeart/2005/8/layout/lProcess2"/>
    <dgm:cxn modelId="{6C8E508D-7714-4A4A-8473-F1CBF166F701}" type="presParOf" srcId="{92FA6BB4-8EAA-48B0-8E4E-A384B804EDA1}" destId="{4EB383BC-E83A-41F8-8791-F14D5DE040DE}" srcOrd="2" destOrd="0" presId="urn:microsoft.com/office/officeart/2005/8/layout/lProcess2"/>
    <dgm:cxn modelId="{091360F3-9016-4C14-A3D9-C8969D26274D}" type="presParOf" srcId="{92FA6BB4-8EAA-48B0-8E4E-A384B804EDA1}" destId="{20FB105D-B82B-4B56-8C38-79FDEEF35472}" srcOrd="3" destOrd="0" presId="urn:microsoft.com/office/officeart/2005/8/layout/lProcess2"/>
    <dgm:cxn modelId="{E67F932F-A2B4-4E58-BC26-9C19117236A4}" type="presParOf" srcId="{92FA6BB4-8EAA-48B0-8E4E-A384B804EDA1}" destId="{30DFF96B-D549-4C18-8360-DF594FCF8D6E}" srcOrd="4" destOrd="0" presId="urn:microsoft.com/office/officeart/2005/8/layout/lProcess2"/>
    <dgm:cxn modelId="{B1951C21-95F2-4B1B-A676-8D4C0A96D190}" type="presParOf" srcId="{F90AAC34-9032-41CC-B1FA-E33418F248F7}" destId="{72D5A107-6592-4B3E-A9A4-6C619DB09DAE}" srcOrd="1" destOrd="0" presId="urn:microsoft.com/office/officeart/2005/8/layout/lProcess2"/>
    <dgm:cxn modelId="{4F64CAA3-33B9-4D27-994D-29D5C983AB33}" type="presParOf" srcId="{F90AAC34-9032-41CC-B1FA-E33418F248F7}" destId="{4CBD8B55-D1AD-4467-89C4-9C157CC36467}" srcOrd="2" destOrd="0" presId="urn:microsoft.com/office/officeart/2005/8/layout/lProcess2"/>
    <dgm:cxn modelId="{4D89EABB-BFF4-465A-A970-413933DD87A4}" type="presParOf" srcId="{4CBD8B55-D1AD-4467-89C4-9C157CC36467}" destId="{9F2F9615-F957-4763-BA43-8C413BCA69A9}" srcOrd="0" destOrd="0" presId="urn:microsoft.com/office/officeart/2005/8/layout/lProcess2"/>
    <dgm:cxn modelId="{ACB95338-608E-45F1-87E5-5D46664CB3EA}" type="presParOf" srcId="{4CBD8B55-D1AD-4467-89C4-9C157CC36467}" destId="{C5488C92-C3A5-4A69-B1C5-F75E254089CB}" srcOrd="1" destOrd="0" presId="urn:microsoft.com/office/officeart/2005/8/layout/lProcess2"/>
    <dgm:cxn modelId="{6A3FD937-EEF9-4CF7-B0FE-B253DACB2385}" type="presParOf" srcId="{4CBD8B55-D1AD-4467-89C4-9C157CC36467}" destId="{F90D8667-474B-4C84-850A-C964DEE0C485}" srcOrd="2" destOrd="0" presId="urn:microsoft.com/office/officeart/2005/8/layout/lProcess2"/>
    <dgm:cxn modelId="{FE4441B6-50F1-4A36-9F97-EB936B2D34E8}" type="presParOf" srcId="{F90D8667-474B-4C84-850A-C964DEE0C485}" destId="{0FF44CAD-9BD9-4144-8E75-89BF7DB5CE66}" srcOrd="0" destOrd="0" presId="urn:microsoft.com/office/officeart/2005/8/layout/lProcess2"/>
    <dgm:cxn modelId="{B42A711A-D00A-487B-A5D9-56F0A5216C04}" type="presParOf" srcId="{0FF44CAD-9BD9-4144-8E75-89BF7DB5CE66}" destId="{A5C7D09B-F8D5-433F-A33F-C8BFCC70B82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63FC22-C77E-486D-AEF0-C20008F59DA9}"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8950664E-425B-4B83-90E4-E0290CA01F87}">
      <dgm:prSet phldrT="[Text]" custT="1"/>
      <dgm:spPr/>
      <dgm:t>
        <a:bodyPr/>
        <a:lstStyle/>
        <a:p>
          <a:r>
            <a:rPr lang="en-US" sz="1400" b="1">
              <a:latin typeface="Futura Bk" panose="020B0502020204020303"/>
            </a:rPr>
            <a:t>The vendor will help CBO staff implement:</a:t>
          </a:r>
          <a:endParaRPr lang="en-US" sz="1400" b="1" i="0">
            <a:latin typeface="Futura Bk" panose="020B0502020204020303"/>
          </a:endParaRPr>
        </a:p>
      </dgm:t>
    </dgm:pt>
    <dgm:pt modelId="{C5CEDF91-B89F-4AAE-A585-822DC1D9E308}" type="parTrans" cxnId="{E94BDBAC-4727-4DC9-81E5-1E90540639B9}">
      <dgm:prSet/>
      <dgm:spPr/>
      <dgm:t>
        <a:bodyPr/>
        <a:lstStyle/>
        <a:p>
          <a:endParaRPr lang="en-US"/>
        </a:p>
      </dgm:t>
    </dgm:pt>
    <dgm:pt modelId="{BA37D33A-56F8-430D-B509-1845A8231B7C}" type="sibTrans" cxnId="{E94BDBAC-4727-4DC9-81E5-1E90540639B9}">
      <dgm:prSet/>
      <dgm:spPr/>
      <dgm:t>
        <a:bodyPr/>
        <a:lstStyle/>
        <a:p>
          <a:endParaRPr lang="en-US"/>
        </a:p>
      </dgm:t>
    </dgm:pt>
    <dgm:pt modelId="{5C182AF3-C928-4AE2-9294-89101D3A2AF9}">
      <dgm:prSet custT="1"/>
      <dgm:spPr/>
      <dgm:t>
        <a:bodyPr/>
        <a:lstStyle/>
        <a:p>
          <a:r>
            <a:rPr lang="en-US" sz="1400" b="1">
              <a:latin typeface="Futura Bk" panose="020B0502020204020303"/>
            </a:rPr>
            <a:t>Funding:</a:t>
          </a:r>
        </a:p>
      </dgm:t>
    </dgm:pt>
    <dgm:pt modelId="{02C70FEB-0F5F-413B-B59D-C42EBDC977E5}" type="parTrans" cxnId="{73C73193-400E-4A64-8833-7DBD314E3490}">
      <dgm:prSet/>
      <dgm:spPr/>
      <dgm:t>
        <a:bodyPr/>
        <a:lstStyle/>
        <a:p>
          <a:endParaRPr lang="en-US"/>
        </a:p>
      </dgm:t>
    </dgm:pt>
    <dgm:pt modelId="{EAD6679B-C76E-4649-B0D4-F6440FCDF06C}" type="sibTrans" cxnId="{73C73193-400E-4A64-8833-7DBD314E3490}">
      <dgm:prSet/>
      <dgm:spPr/>
      <dgm:t>
        <a:bodyPr/>
        <a:lstStyle/>
        <a:p>
          <a:endParaRPr lang="en-US"/>
        </a:p>
      </dgm:t>
    </dgm:pt>
    <dgm:pt modelId="{3E109E3F-53BB-47DD-ABCC-92E01964B826}">
      <dgm:prSet phldrT="[Text]" custT="1"/>
      <dgm:spPr/>
      <dgm:t>
        <a:bodyPr/>
        <a:lstStyle/>
        <a:p>
          <a:r>
            <a:rPr lang="en-US" sz="1200">
              <a:latin typeface="Futura Bk" panose="020B0502020204020303"/>
            </a:rPr>
            <a:t>High quality case management models and practices</a:t>
          </a:r>
          <a:endParaRPr lang="en-US" sz="1200" b="1" i="0">
            <a:latin typeface="Futura Bk" panose="020B0502020204020303"/>
          </a:endParaRPr>
        </a:p>
      </dgm:t>
    </dgm:pt>
    <dgm:pt modelId="{79CB3DF7-B517-46CA-B41A-6CA937C81C43}" type="parTrans" cxnId="{60B1B754-ECE9-48B9-B246-A94AFDFA559D}">
      <dgm:prSet/>
      <dgm:spPr/>
      <dgm:t>
        <a:bodyPr/>
        <a:lstStyle/>
        <a:p>
          <a:endParaRPr lang="en-US"/>
        </a:p>
      </dgm:t>
    </dgm:pt>
    <dgm:pt modelId="{E7429826-708E-4E47-A409-0EB3CCA2E085}" type="sibTrans" cxnId="{60B1B754-ECE9-48B9-B246-A94AFDFA559D}">
      <dgm:prSet/>
      <dgm:spPr/>
      <dgm:t>
        <a:bodyPr/>
        <a:lstStyle/>
        <a:p>
          <a:endParaRPr lang="en-US"/>
        </a:p>
      </dgm:t>
    </dgm:pt>
    <dgm:pt modelId="{FAB346FC-2DB4-4074-BEC2-5639C4491743}">
      <dgm:prSet phldrT="[Text]" custT="1"/>
      <dgm:spPr/>
      <dgm:t>
        <a:bodyPr/>
        <a:lstStyle/>
        <a:p>
          <a:pPr algn="l"/>
          <a:r>
            <a:rPr lang="en-US" sz="1200">
              <a:latin typeface="Futura Bk" panose="020B0502020204020303"/>
            </a:rPr>
            <a:t>Ensure CBOs are prepared and supported to hire high quality case management staff</a:t>
          </a:r>
          <a:endParaRPr lang="en-US" sz="1200" b="1" i="0">
            <a:latin typeface="Futura Bk" panose="020B0502020204020303"/>
          </a:endParaRPr>
        </a:p>
      </dgm:t>
    </dgm:pt>
    <dgm:pt modelId="{955A0C6C-C6D1-4129-933A-14F21A10226C}" type="parTrans" cxnId="{8D5303BE-8452-4910-AB54-58DE286C77DE}">
      <dgm:prSet/>
      <dgm:spPr/>
      <dgm:t>
        <a:bodyPr/>
        <a:lstStyle/>
        <a:p>
          <a:endParaRPr lang="en-US"/>
        </a:p>
      </dgm:t>
    </dgm:pt>
    <dgm:pt modelId="{AD25B12E-3ACB-4481-908B-7F7B6E16B784}" type="sibTrans" cxnId="{8D5303BE-8452-4910-AB54-58DE286C77DE}">
      <dgm:prSet/>
      <dgm:spPr/>
      <dgm:t>
        <a:bodyPr/>
        <a:lstStyle/>
        <a:p>
          <a:endParaRPr lang="en-US"/>
        </a:p>
      </dgm:t>
    </dgm:pt>
    <dgm:pt modelId="{E12012C7-981E-488E-8A98-1DBCABF7C240}">
      <dgm:prSet custT="1"/>
      <dgm:spPr/>
      <dgm:t>
        <a:bodyPr/>
        <a:lstStyle/>
        <a:p>
          <a:r>
            <a:rPr lang="en-US" sz="1600" b="0">
              <a:latin typeface="Futura Bk" panose="020B0502020204020303"/>
            </a:rPr>
            <a:t>$200,499</a:t>
          </a:r>
          <a:endParaRPr lang="en-US" sz="1600" b="1">
            <a:latin typeface="Futura Bk" panose="020B0502020204020303"/>
          </a:endParaRPr>
        </a:p>
      </dgm:t>
    </dgm:pt>
    <dgm:pt modelId="{9DCD9D88-09E3-42EA-A1AE-9300329806BE}" type="parTrans" cxnId="{6F3709EE-8239-42FA-94AB-AC5D15C5AD44}">
      <dgm:prSet/>
      <dgm:spPr/>
      <dgm:t>
        <a:bodyPr/>
        <a:lstStyle/>
        <a:p>
          <a:endParaRPr lang="en-US"/>
        </a:p>
      </dgm:t>
    </dgm:pt>
    <dgm:pt modelId="{E33B8705-A5C8-49CA-81A2-E2F1977E878B}" type="sibTrans" cxnId="{6F3709EE-8239-42FA-94AB-AC5D15C5AD44}">
      <dgm:prSet/>
      <dgm:spPr/>
      <dgm:t>
        <a:bodyPr/>
        <a:lstStyle/>
        <a:p>
          <a:endParaRPr lang="en-US"/>
        </a:p>
      </dgm:t>
    </dgm:pt>
    <dgm:pt modelId="{E33C59F1-EB38-4754-BC1B-778B570AF8B5}" type="pres">
      <dgm:prSet presAssocID="{E063FC22-C77E-486D-AEF0-C20008F59DA9}" presName="theList" presStyleCnt="0">
        <dgm:presLayoutVars>
          <dgm:dir/>
          <dgm:animLvl val="lvl"/>
          <dgm:resizeHandles val="exact"/>
        </dgm:presLayoutVars>
      </dgm:prSet>
      <dgm:spPr/>
    </dgm:pt>
    <dgm:pt modelId="{CB140004-8B70-4C1E-90B7-45C5B2ACEA5B}" type="pres">
      <dgm:prSet presAssocID="{8950664E-425B-4B83-90E4-E0290CA01F87}" presName="compNode" presStyleCnt="0"/>
      <dgm:spPr/>
    </dgm:pt>
    <dgm:pt modelId="{67C5C682-2493-4CD7-A62D-609E05A76195}" type="pres">
      <dgm:prSet presAssocID="{8950664E-425B-4B83-90E4-E0290CA01F87}" presName="aNode" presStyleLbl="bgShp" presStyleIdx="0" presStyleCnt="2"/>
      <dgm:spPr/>
    </dgm:pt>
    <dgm:pt modelId="{7B295CBB-9B50-4D54-9E43-C40275D9353B}" type="pres">
      <dgm:prSet presAssocID="{8950664E-425B-4B83-90E4-E0290CA01F87}" presName="textNode" presStyleLbl="bgShp" presStyleIdx="0" presStyleCnt="2"/>
      <dgm:spPr/>
    </dgm:pt>
    <dgm:pt modelId="{715E775A-AA0F-4E23-B1D7-428FEDD6FA3F}" type="pres">
      <dgm:prSet presAssocID="{8950664E-425B-4B83-90E4-E0290CA01F87}" presName="compChildNode" presStyleCnt="0"/>
      <dgm:spPr/>
    </dgm:pt>
    <dgm:pt modelId="{0716362A-7011-4C10-A9BD-C5EA76609380}" type="pres">
      <dgm:prSet presAssocID="{8950664E-425B-4B83-90E4-E0290CA01F87}" presName="theInnerList" presStyleCnt="0"/>
      <dgm:spPr/>
    </dgm:pt>
    <dgm:pt modelId="{AAF7501F-3ACF-4AB4-8A4F-4FCF0A1797D9}" type="pres">
      <dgm:prSet presAssocID="{3E109E3F-53BB-47DD-ABCC-92E01964B826}" presName="childNode" presStyleLbl="node1" presStyleIdx="0" presStyleCnt="3">
        <dgm:presLayoutVars>
          <dgm:bulletEnabled val="1"/>
        </dgm:presLayoutVars>
      </dgm:prSet>
      <dgm:spPr/>
    </dgm:pt>
    <dgm:pt modelId="{227AF9DE-187D-4159-9F3C-80F76C4421ED}" type="pres">
      <dgm:prSet presAssocID="{3E109E3F-53BB-47DD-ABCC-92E01964B826}" presName="aSpace2" presStyleCnt="0"/>
      <dgm:spPr/>
    </dgm:pt>
    <dgm:pt modelId="{8FBC7F5F-19CC-47B6-A869-12E89B58F764}" type="pres">
      <dgm:prSet presAssocID="{FAB346FC-2DB4-4074-BEC2-5639C4491743}" presName="childNode" presStyleLbl="node1" presStyleIdx="1" presStyleCnt="3">
        <dgm:presLayoutVars>
          <dgm:bulletEnabled val="1"/>
        </dgm:presLayoutVars>
      </dgm:prSet>
      <dgm:spPr/>
    </dgm:pt>
    <dgm:pt modelId="{D02C52C4-7F17-4402-9FA6-4943D8C3A725}" type="pres">
      <dgm:prSet presAssocID="{8950664E-425B-4B83-90E4-E0290CA01F87}" presName="aSpace" presStyleCnt="0"/>
      <dgm:spPr/>
    </dgm:pt>
    <dgm:pt modelId="{E59B284C-FF2C-4E86-8281-C662496E62B5}" type="pres">
      <dgm:prSet presAssocID="{5C182AF3-C928-4AE2-9294-89101D3A2AF9}" presName="compNode" presStyleCnt="0"/>
      <dgm:spPr/>
    </dgm:pt>
    <dgm:pt modelId="{450DB8CA-D27D-4BCF-AF1E-A63652DE31D0}" type="pres">
      <dgm:prSet presAssocID="{5C182AF3-C928-4AE2-9294-89101D3A2AF9}" presName="aNode" presStyleLbl="bgShp" presStyleIdx="1" presStyleCnt="2"/>
      <dgm:spPr/>
    </dgm:pt>
    <dgm:pt modelId="{373A674D-A50E-44E3-A736-64BFAD705383}" type="pres">
      <dgm:prSet presAssocID="{5C182AF3-C928-4AE2-9294-89101D3A2AF9}" presName="textNode" presStyleLbl="bgShp" presStyleIdx="1" presStyleCnt="2"/>
      <dgm:spPr/>
    </dgm:pt>
    <dgm:pt modelId="{32918661-C418-4BED-8330-D6EDD5CF27F0}" type="pres">
      <dgm:prSet presAssocID="{5C182AF3-C928-4AE2-9294-89101D3A2AF9}" presName="compChildNode" presStyleCnt="0"/>
      <dgm:spPr/>
    </dgm:pt>
    <dgm:pt modelId="{ECA4FC26-AFA6-47BB-9AAD-F00804EA2FBD}" type="pres">
      <dgm:prSet presAssocID="{5C182AF3-C928-4AE2-9294-89101D3A2AF9}" presName="theInnerList" presStyleCnt="0"/>
      <dgm:spPr/>
    </dgm:pt>
    <dgm:pt modelId="{D4E0501E-C6EF-4C9B-94E1-E4D210E5E9B5}" type="pres">
      <dgm:prSet presAssocID="{E12012C7-981E-488E-8A98-1DBCABF7C240}" presName="childNode" presStyleLbl="node1" presStyleIdx="2" presStyleCnt="3">
        <dgm:presLayoutVars>
          <dgm:bulletEnabled val="1"/>
        </dgm:presLayoutVars>
      </dgm:prSet>
      <dgm:spPr/>
    </dgm:pt>
  </dgm:ptLst>
  <dgm:cxnLst>
    <dgm:cxn modelId="{28314423-13C1-416B-B8EC-F68A0783F0B1}" type="presOf" srcId="{E063FC22-C77E-486D-AEF0-C20008F59DA9}" destId="{E33C59F1-EB38-4754-BC1B-778B570AF8B5}" srcOrd="0" destOrd="0" presId="urn:microsoft.com/office/officeart/2005/8/layout/lProcess2"/>
    <dgm:cxn modelId="{60B1B754-ECE9-48B9-B246-A94AFDFA559D}" srcId="{8950664E-425B-4B83-90E4-E0290CA01F87}" destId="{3E109E3F-53BB-47DD-ABCC-92E01964B826}" srcOrd="0" destOrd="0" parTransId="{79CB3DF7-B517-46CA-B41A-6CA937C81C43}" sibTransId="{E7429826-708E-4E47-A409-0EB3CCA2E085}"/>
    <dgm:cxn modelId="{784B128A-6C07-4EE1-A5CE-23330D08DD90}" type="presOf" srcId="{3E109E3F-53BB-47DD-ABCC-92E01964B826}" destId="{AAF7501F-3ACF-4AB4-8A4F-4FCF0A1797D9}" srcOrd="0" destOrd="0" presId="urn:microsoft.com/office/officeart/2005/8/layout/lProcess2"/>
    <dgm:cxn modelId="{D856088C-486A-4142-891D-717F6C8EE4E9}" type="presOf" srcId="{5C182AF3-C928-4AE2-9294-89101D3A2AF9}" destId="{373A674D-A50E-44E3-A736-64BFAD705383}" srcOrd="1" destOrd="0" presId="urn:microsoft.com/office/officeart/2005/8/layout/lProcess2"/>
    <dgm:cxn modelId="{DD168591-476A-410C-9E39-984C342D97F3}" type="presOf" srcId="{E12012C7-981E-488E-8A98-1DBCABF7C240}" destId="{D4E0501E-C6EF-4C9B-94E1-E4D210E5E9B5}" srcOrd="0" destOrd="0" presId="urn:microsoft.com/office/officeart/2005/8/layout/lProcess2"/>
    <dgm:cxn modelId="{73C73193-400E-4A64-8833-7DBD314E3490}" srcId="{E063FC22-C77E-486D-AEF0-C20008F59DA9}" destId="{5C182AF3-C928-4AE2-9294-89101D3A2AF9}" srcOrd="1" destOrd="0" parTransId="{02C70FEB-0F5F-413B-B59D-C42EBDC977E5}" sibTransId="{EAD6679B-C76E-4649-B0D4-F6440FCDF06C}"/>
    <dgm:cxn modelId="{02FD1F9B-91DF-4D60-8688-C90D678A48DC}" type="presOf" srcId="{FAB346FC-2DB4-4074-BEC2-5639C4491743}" destId="{8FBC7F5F-19CC-47B6-A869-12E89B58F764}" srcOrd="0" destOrd="0" presId="urn:microsoft.com/office/officeart/2005/8/layout/lProcess2"/>
    <dgm:cxn modelId="{DC81F2AA-D034-45AF-9820-E6ABC1598CAE}" type="presOf" srcId="{8950664E-425B-4B83-90E4-E0290CA01F87}" destId="{7B295CBB-9B50-4D54-9E43-C40275D9353B}" srcOrd="1" destOrd="0" presId="urn:microsoft.com/office/officeart/2005/8/layout/lProcess2"/>
    <dgm:cxn modelId="{E94BDBAC-4727-4DC9-81E5-1E90540639B9}" srcId="{E063FC22-C77E-486D-AEF0-C20008F59DA9}" destId="{8950664E-425B-4B83-90E4-E0290CA01F87}" srcOrd="0" destOrd="0" parTransId="{C5CEDF91-B89F-4AAE-A585-822DC1D9E308}" sibTransId="{BA37D33A-56F8-430D-B509-1845A8231B7C}"/>
    <dgm:cxn modelId="{8D5303BE-8452-4910-AB54-58DE286C77DE}" srcId="{8950664E-425B-4B83-90E4-E0290CA01F87}" destId="{FAB346FC-2DB4-4074-BEC2-5639C4491743}" srcOrd="1" destOrd="0" parTransId="{955A0C6C-C6D1-4129-933A-14F21A10226C}" sibTransId="{AD25B12E-3ACB-4481-908B-7F7B6E16B784}"/>
    <dgm:cxn modelId="{B427EBD1-58F7-459D-8146-B61163D8BE4B}" type="presOf" srcId="{5C182AF3-C928-4AE2-9294-89101D3A2AF9}" destId="{450DB8CA-D27D-4BCF-AF1E-A63652DE31D0}" srcOrd="0" destOrd="0" presId="urn:microsoft.com/office/officeart/2005/8/layout/lProcess2"/>
    <dgm:cxn modelId="{13406AE9-ED5C-4499-BF05-47360D37E964}" type="presOf" srcId="{8950664E-425B-4B83-90E4-E0290CA01F87}" destId="{67C5C682-2493-4CD7-A62D-609E05A76195}" srcOrd="0" destOrd="0" presId="urn:microsoft.com/office/officeart/2005/8/layout/lProcess2"/>
    <dgm:cxn modelId="{6F3709EE-8239-42FA-94AB-AC5D15C5AD44}" srcId="{5C182AF3-C928-4AE2-9294-89101D3A2AF9}" destId="{E12012C7-981E-488E-8A98-1DBCABF7C240}" srcOrd="0" destOrd="0" parTransId="{9DCD9D88-09E3-42EA-A1AE-9300329806BE}" sibTransId="{E33B8705-A5C8-49CA-81A2-E2F1977E878B}"/>
    <dgm:cxn modelId="{B2B0C230-8EA7-42BB-81E4-2866E3B5154C}" type="presParOf" srcId="{E33C59F1-EB38-4754-BC1B-778B570AF8B5}" destId="{CB140004-8B70-4C1E-90B7-45C5B2ACEA5B}" srcOrd="0" destOrd="0" presId="urn:microsoft.com/office/officeart/2005/8/layout/lProcess2"/>
    <dgm:cxn modelId="{840C8B5A-DD3A-4038-896B-FAB4AD63705A}" type="presParOf" srcId="{CB140004-8B70-4C1E-90B7-45C5B2ACEA5B}" destId="{67C5C682-2493-4CD7-A62D-609E05A76195}" srcOrd="0" destOrd="0" presId="urn:microsoft.com/office/officeart/2005/8/layout/lProcess2"/>
    <dgm:cxn modelId="{4F3A17D7-918F-4BC2-A5D1-37F72A92F42B}" type="presParOf" srcId="{CB140004-8B70-4C1E-90B7-45C5B2ACEA5B}" destId="{7B295CBB-9B50-4D54-9E43-C40275D9353B}" srcOrd="1" destOrd="0" presId="urn:microsoft.com/office/officeart/2005/8/layout/lProcess2"/>
    <dgm:cxn modelId="{CCDD3830-AA23-4B4D-89D6-B9A20B7816E4}" type="presParOf" srcId="{CB140004-8B70-4C1E-90B7-45C5B2ACEA5B}" destId="{715E775A-AA0F-4E23-B1D7-428FEDD6FA3F}" srcOrd="2" destOrd="0" presId="urn:microsoft.com/office/officeart/2005/8/layout/lProcess2"/>
    <dgm:cxn modelId="{5F53087B-8E7B-4905-B997-3B6C7BE40EA4}" type="presParOf" srcId="{715E775A-AA0F-4E23-B1D7-428FEDD6FA3F}" destId="{0716362A-7011-4C10-A9BD-C5EA76609380}" srcOrd="0" destOrd="0" presId="urn:microsoft.com/office/officeart/2005/8/layout/lProcess2"/>
    <dgm:cxn modelId="{F5E10AA5-6776-4EC0-86C0-DEF300913D14}" type="presParOf" srcId="{0716362A-7011-4C10-A9BD-C5EA76609380}" destId="{AAF7501F-3ACF-4AB4-8A4F-4FCF0A1797D9}" srcOrd="0" destOrd="0" presId="urn:microsoft.com/office/officeart/2005/8/layout/lProcess2"/>
    <dgm:cxn modelId="{17A2C963-4015-4D60-B4B1-EDF5F696A3AB}" type="presParOf" srcId="{0716362A-7011-4C10-A9BD-C5EA76609380}" destId="{227AF9DE-187D-4159-9F3C-80F76C4421ED}" srcOrd="1" destOrd="0" presId="urn:microsoft.com/office/officeart/2005/8/layout/lProcess2"/>
    <dgm:cxn modelId="{34D9EF2E-6A82-4494-B7DF-60F014CBD219}" type="presParOf" srcId="{0716362A-7011-4C10-A9BD-C5EA76609380}" destId="{8FBC7F5F-19CC-47B6-A869-12E89B58F764}" srcOrd="2" destOrd="0" presId="urn:microsoft.com/office/officeart/2005/8/layout/lProcess2"/>
    <dgm:cxn modelId="{1CFBDCEA-056D-4075-9621-0492D7ED3684}" type="presParOf" srcId="{E33C59F1-EB38-4754-BC1B-778B570AF8B5}" destId="{D02C52C4-7F17-4402-9FA6-4943D8C3A725}" srcOrd="1" destOrd="0" presId="urn:microsoft.com/office/officeart/2005/8/layout/lProcess2"/>
    <dgm:cxn modelId="{8048E1F1-446A-47C3-A9C9-DC1F19A038CB}" type="presParOf" srcId="{E33C59F1-EB38-4754-BC1B-778B570AF8B5}" destId="{E59B284C-FF2C-4E86-8281-C662496E62B5}" srcOrd="2" destOrd="0" presId="urn:microsoft.com/office/officeart/2005/8/layout/lProcess2"/>
    <dgm:cxn modelId="{4414B6DE-6F83-4987-A596-552A75CBE4D5}" type="presParOf" srcId="{E59B284C-FF2C-4E86-8281-C662496E62B5}" destId="{450DB8CA-D27D-4BCF-AF1E-A63652DE31D0}" srcOrd="0" destOrd="0" presId="urn:microsoft.com/office/officeart/2005/8/layout/lProcess2"/>
    <dgm:cxn modelId="{90F8E2FE-5305-4A7E-A423-60081D340415}" type="presParOf" srcId="{E59B284C-FF2C-4E86-8281-C662496E62B5}" destId="{373A674D-A50E-44E3-A736-64BFAD705383}" srcOrd="1" destOrd="0" presId="urn:microsoft.com/office/officeart/2005/8/layout/lProcess2"/>
    <dgm:cxn modelId="{3E19B6F9-A2DC-4634-88C2-FF8F34650297}" type="presParOf" srcId="{E59B284C-FF2C-4E86-8281-C662496E62B5}" destId="{32918661-C418-4BED-8330-D6EDD5CF27F0}" srcOrd="2" destOrd="0" presId="urn:microsoft.com/office/officeart/2005/8/layout/lProcess2"/>
    <dgm:cxn modelId="{65B2228E-15F5-4806-8753-8F0FC34B907D}" type="presParOf" srcId="{32918661-C418-4BED-8330-D6EDD5CF27F0}" destId="{ECA4FC26-AFA6-47BB-9AAD-F00804EA2FBD}" srcOrd="0" destOrd="0" presId="urn:microsoft.com/office/officeart/2005/8/layout/lProcess2"/>
    <dgm:cxn modelId="{02977D15-1CD6-4A2F-B6E3-ACBC648C6771}" type="presParOf" srcId="{ECA4FC26-AFA6-47BB-9AAD-F00804EA2FBD}" destId="{D4E0501E-C6EF-4C9B-94E1-E4D210E5E9B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5A047-8069-4D75-BB6D-F420525AD747}">
      <dsp:nvSpPr>
        <dsp:cNvPr id="0" name=""/>
        <dsp:cNvSpPr/>
      </dsp:nvSpPr>
      <dsp:spPr>
        <a:xfrm>
          <a:off x="554032" y="294826"/>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Organizational Development</a:t>
          </a:r>
        </a:p>
      </dsp:txBody>
      <dsp:txXfrm>
        <a:off x="554032" y="294826"/>
        <a:ext cx="3035093" cy="948466"/>
      </dsp:txXfrm>
    </dsp:sp>
    <dsp:sp modelId="{875C7543-782A-48DF-87D1-5AC54E14C43D}">
      <dsp:nvSpPr>
        <dsp:cNvPr id="0" name=""/>
        <dsp:cNvSpPr/>
      </dsp:nvSpPr>
      <dsp:spPr>
        <a:xfrm>
          <a:off x="427570" y="157825"/>
          <a:ext cx="663926" cy="99589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17744-EC6D-429B-BBB3-F3B3862708A4}">
      <dsp:nvSpPr>
        <dsp:cNvPr id="0" name=""/>
        <dsp:cNvSpPr/>
      </dsp:nvSpPr>
      <dsp:spPr>
        <a:xfrm>
          <a:off x="3928735" y="294826"/>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Fiscal Management </a:t>
          </a:r>
        </a:p>
      </dsp:txBody>
      <dsp:txXfrm>
        <a:off x="3928735" y="294826"/>
        <a:ext cx="3035093" cy="948466"/>
      </dsp:txXfrm>
    </dsp:sp>
    <dsp:sp modelId="{43823156-D1F4-42D6-BF4D-DCDC2397F3DE}">
      <dsp:nvSpPr>
        <dsp:cNvPr id="0" name=""/>
        <dsp:cNvSpPr/>
      </dsp:nvSpPr>
      <dsp:spPr>
        <a:xfrm>
          <a:off x="3802273" y="157825"/>
          <a:ext cx="663926" cy="99589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FDB69-EB4C-4E2F-86E3-2ACB6F7C32CB}">
      <dsp:nvSpPr>
        <dsp:cNvPr id="0" name=""/>
        <dsp:cNvSpPr/>
      </dsp:nvSpPr>
      <dsp:spPr>
        <a:xfrm>
          <a:off x="554032" y="1488840"/>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Strengths-Based Approaches to Service Delivery</a:t>
          </a:r>
        </a:p>
      </dsp:txBody>
      <dsp:txXfrm>
        <a:off x="554032" y="1488840"/>
        <a:ext cx="3035093" cy="948466"/>
      </dsp:txXfrm>
    </dsp:sp>
    <dsp:sp modelId="{C68BB63D-B49E-4157-A1E5-462B687C0909}">
      <dsp:nvSpPr>
        <dsp:cNvPr id="0" name=""/>
        <dsp:cNvSpPr/>
      </dsp:nvSpPr>
      <dsp:spPr>
        <a:xfrm>
          <a:off x="427570" y="1351840"/>
          <a:ext cx="663926" cy="99589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3000" r="-63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0D2C85-F4B9-44A0-8564-4D625176A45B}">
      <dsp:nvSpPr>
        <dsp:cNvPr id="0" name=""/>
        <dsp:cNvSpPr/>
      </dsp:nvSpPr>
      <dsp:spPr>
        <a:xfrm>
          <a:off x="3928735" y="1488840"/>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Career Development</a:t>
          </a:r>
        </a:p>
      </dsp:txBody>
      <dsp:txXfrm>
        <a:off x="3928735" y="1488840"/>
        <a:ext cx="3035093" cy="948466"/>
      </dsp:txXfrm>
    </dsp:sp>
    <dsp:sp modelId="{19D9803D-D767-44CE-B2B9-5C9ECCEB9BE1}">
      <dsp:nvSpPr>
        <dsp:cNvPr id="0" name=""/>
        <dsp:cNvSpPr/>
      </dsp:nvSpPr>
      <dsp:spPr>
        <a:xfrm>
          <a:off x="3802273" y="1351840"/>
          <a:ext cx="663926" cy="995890"/>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1000" r="-8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07AF92-DE8E-4808-9ACF-5A9A81E55F58}">
      <dsp:nvSpPr>
        <dsp:cNvPr id="0" name=""/>
        <dsp:cNvSpPr/>
      </dsp:nvSpPr>
      <dsp:spPr>
        <a:xfrm>
          <a:off x="554032" y="2682855"/>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Developing a Safe and Supportive Environment</a:t>
          </a:r>
        </a:p>
      </dsp:txBody>
      <dsp:txXfrm>
        <a:off x="554032" y="2682855"/>
        <a:ext cx="3035093" cy="948466"/>
      </dsp:txXfrm>
    </dsp:sp>
    <dsp:sp modelId="{030AC0F6-9226-4654-9F86-0A3C104B306D}">
      <dsp:nvSpPr>
        <dsp:cNvPr id="0" name=""/>
        <dsp:cNvSpPr/>
      </dsp:nvSpPr>
      <dsp:spPr>
        <a:xfrm>
          <a:off x="427570" y="2545854"/>
          <a:ext cx="663926" cy="995890"/>
        </a:xfrm>
        <a:prstGeom prst="rect">
          <a:avLst/>
        </a:prstGeom>
        <a:blipFill>
          <a:blip xmlns:r="http://schemas.openxmlformats.org/officeDocument/2006/relationships" r:embed="rId5"/>
          <a:srcRect/>
          <a:stretch>
            <a:fillRect l="-63000" r="-63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2C4306-386F-4CF5-AE0B-2A5234A8BAE7}">
      <dsp:nvSpPr>
        <dsp:cNvPr id="0" name=""/>
        <dsp:cNvSpPr/>
      </dsp:nvSpPr>
      <dsp:spPr>
        <a:xfrm>
          <a:off x="3928735" y="2682855"/>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Literacy Support</a:t>
          </a:r>
        </a:p>
      </dsp:txBody>
      <dsp:txXfrm>
        <a:off x="3928735" y="2682855"/>
        <a:ext cx="3035093" cy="948466"/>
      </dsp:txXfrm>
    </dsp:sp>
    <dsp:sp modelId="{00F04AEF-D1E5-4215-9CAB-E50D9B162B4D}">
      <dsp:nvSpPr>
        <dsp:cNvPr id="0" name=""/>
        <dsp:cNvSpPr/>
      </dsp:nvSpPr>
      <dsp:spPr>
        <a:xfrm>
          <a:off x="3802273" y="2545854"/>
          <a:ext cx="663926" cy="995890"/>
        </a:xfrm>
        <a:prstGeom prst="rect">
          <a:avLst/>
        </a:prstGeom>
        <a:blipFill>
          <a:blip xmlns:r="http://schemas.openxmlformats.org/officeDocument/2006/relationships" r:embed="rId6"/>
          <a:srcRect/>
          <a:stretch>
            <a:fillRect l="-63000" r="-63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DC6BEF-6E7E-40B2-A8B8-C3048026A8BB}">
      <dsp:nvSpPr>
        <dsp:cNvPr id="0" name=""/>
        <dsp:cNvSpPr/>
      </dsp:nvSpPr>
      <dsp:spPr>
        <a:xfrm>
          <a:off x="554032" y="3876869"/>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Mental Health Support</a:t>
          </a:r>
        </a:p>
      </dsp:txBody>
      <dsp:txXfrm>
        <a:off x="554032" y="3876869"/>
        <a:ext cx="3035093" cy="948466"/>
      </dsp:txXfrm>
    </dsp:sp>
    <dsp:sp modelId="{305673B7-54D7-4D91-8857-34CC569728BC}">
      <dsp:nvSpPr>
        <dsp:cNvPr id="0" name=""/>
        <dsp:cNvSpPr/>
      </dsp:nvSpPr>
      <dsp:spPr>
        <a:xfrm>
          <a:off x="427570" y="3739868"/>
          <a:ext cx="663926" cy="995890"/>
        </a:xfrm>
        <a:prstGeom prst="rect">
          <a:avLst/>
        </a:prstGeom>
        <a:blipFill>
          <a:blip xmlns:r="http://schemas.openxmlformats.org/officeDocument/2006/relationships" r:embed="rId7"/>
          <a:srcRect/>
          <a:stretch>
            <a:fillRect l="-62000" r="-62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F25184-D6B0-4FD1-8A6E-D91CC1966F78}">
      <dsp:nvSpPr>
        <dsp:cNvPr id="0" name=""/>
        <dsp:cNvSpPr/>
      </dsp:nvSpPr>
      <dsp:spPr>
        <a:xfrm>
          <a:off x="3928735" y="3876869"/>
          <a:ext cx="3035093" cy="948466"/>
        </a:xfrm>
        <a:prstGeom prst="rect">
          <a:avLst/>
        </a:prstGeom>
        <a:solidFill>
          <a:schemeClr val="dk2">
            <a:alpha val="4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2428"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Futura Bk" panose="020B0502020204020303"/>
            </a:rPr>
            <a:t>Case Managemen</a:t>
          </a:r>
          <a:r>
            <a:rPr lang="en-US" sz="1900" kern="1200"/>
            <a:t>t</a:t>
          </a:r>
        </a:p>
      </dsp:txBody>
      <dsp:txXfrm>
        <a:off x="3928735" y="3876869"/>
        <a:ext cx="3035093" cy="948466"/>
      </dsp:txXfrm>
    </dsp:sp>
    <dsp:sp modelId="{84599056-D884-4185-A0FF-E03511308803}">
      <dsp:nvSpPr>
        <dsp:cNvPr id="0" name=""/>
        <dsp:cNvSpPr/>
      </dsp:nvSpPr>
      <dsp:spPr>
        <a:xfrm>
          <a:off x="3802273" y="3739868"/>
          <a:ext cx="663926" cy="995890"/>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50000" r="-50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34063-03D8-42D5-A17D-596CE7A66477}">
      <dsp:nvSpPr>
        <dsp:cNvPr id="0" name=""/>
        <dsp:cNvSpPr/>
      </dsp:nvSpPr>
      <dsp:spPr>
        <a:xfrm>
          <a:off x="276506" y="520187"/>
          <a:ext cx="3485587" cy="3485587"/>
        </a:xfrm>
        <a:prstGeom prst="blockArc">
          <a:avLst>
            <a:gd name="adj1" fmla="val 12600000"/>
            <a:gd name="adj2" fmla="val 16200000"/>
            <a:gd name="adj3" fmla="val 449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E7BFAD1-32DF-41FD-B359-B0B9A25D29AE}">
      <dsp:nvSpPr>
        <dsp:cNvPr id="0" name=""/>
        <dsp:cNvSpPr/>
      </dsp:nvSpPr>
      <dsp:spPr>
        <a:xfrm>
          <a:off x="276506" y="520187"/>
          <a:ext cx="3485587" cy="3485587"/>
        </a:xfrm>
        <a:prstGeom prst="blockArc">
          <a:avLst>
            <a:gd name="adj1" fmla="val 9000000"/>
            <a:gd name="adj2" fmla="val 12600000"/>
            <a:gd name="adj3" fmla="val 449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40A122D-82B6-44B0-8C28-216EAF949441}">
      <dsp:nvSpPr>
        <dsp:cNvPr id="0" name=""/>
        <dsp:cNvSpPr/>
      </dsp:nvSpPr>
      <dsp:spPr>
        <a:xfrm>
          <a:off x="276506" y="520187"/>
          <a:ext cx="3485587" cy="3485587"/>
        </a:xfrm>
        <a:prstGeom prst="blockArc">
          <a:avLst>
            <a:gd name="adj1" fmla="val 5400000"/>
            <a:gd name="adj2" fmla="val 9000000"/>
            <a:gd name="adj3" fmla="val 449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E88751B-AEEB-4DA5-A8B7-ACD18B45E27C}">
      <dsp:nvSpPr>
        <dsp:cNvPr id="0" name=""/>
        <dsp:cNvSpPr/>
      </dsp:nvSpPr>
      <dsp:spPr>
        <a:xfrm>
          <a:off x="276506" y="520187"/>
          <a:ext cx="3485587" cy="3485587"/>
        </a:xfrm>
        <a:prstGeom prst="blockArc">
          <a:avLst>
            <a:gd name="adj1" fmla="val 1800000"/>
            <a:gd name="adj2" fmla="val 5400000"/>
            <a:gd name="adj3" fmla="val 449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B4158D0-919F-4295-81BB-E010674224F1}">
      <dsp:nvSpPr>
        <dsp:cNvPr id="0" name=""/>
        <dsp:cNvSpPr/>
      </dsp:nvSpPr>
      <dsp:spPr>
        <a:xfrm>
          <a:off x="276506" y="520187"/>
          <a:ext cx="3485587" cy="3485587"/>
        </a:xfrm>
        <a:prstGeom prst="blockArc">
          <a:avLst>
            <a:gd name="adj1" fmla="val 19800000"/>
            <a:gd name="adj2" fmla="val 1800000"/>
            <a:gd name="adj3" fmla="val 449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A934DAD-B71F-4D93-94CE-708D9E24D1CB}">
      <dsp:nvSpPr>
        <dsp:cNvPr id="0" name=""/>
        <dsp:cNvSpPr/>
      </dsp:nvSpPr>
      <dsp:spPr>
        <a:xfrm>
          <a:off x="276506" y="520187"/>
          <a:ext cx="3485587" cy="3485587"/>
        </a:xfrm>
        <a:prstGeom prst="blockArc">
          <a:avLst>
            <a:gd name="adj1" fmla="val 16200000"/>
            <a:gd name="adj2" fmla="val 19800000"/>
            <a:gd name="adj3" fmla="val 449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2D6C2A1-97B3-4F9E-BA28-7BE78597AF7A}">
      <dsp:nvSpPr>
        <dsp:cNvPr id="0" name=""/>
        <dsp:cNvSpPr/>
      </dsp:nvSpPr>
      <dsp:spPr>
        <a:xfrm>
          <a:off x="1242342" y="1486024"/>
          <a:ext cx="1553914" cy="1553914"/>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latin typeface="Futura Bk" panose="020B0502020204020303"/>
            </a:rPr>
            <a:t>DYCD Approaches</a:t>
          </a:r>
        </a:p>
      </dsp:txBody>
      <dsp:txXfrm>
        <a:off x="1469907" y="1713589"/>
        <a:ext cx="1098784" cy="1098784"/>
      </dsp:txXfrm>
    </dsp:sp>
    <dsp:sp modelId="{4F23064A-B071-4447-B752-18D52642C7C1}">
      <dsp:nvSpPr>
        <dsp:cNvPr id="0" name=""/>
        <dsp:cNvSpPr/>
      </dsp:nvSpPr>
      <dsp:spPr>
        <a:xfrm>
          <a:off x="1475429" y="15476"/>
          <a:ext cx="1087740" cy="1087740"/>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Futura Bk" panose="020B0502020204020303"/>
            </a:rPr>
            <a:t>Diversity, Equity, Inclusion (DEI)</a:t>
          </a:r>
        </a:p>
      </dsp:txBody>
      <dsp:txXfrm>
        <a:off x="1634725" y="174772"/>
        <a:ext cx="769148" cy="769148"/>
      </dsp:txXfrm>
    </dsp:sp>
    <dsp:sp modelId="{D8EFA055-DDC0-46EB-B3C4-0BD59F501202}">
      <dsp:nvSpPr>
        <dsp:cNvPr id="0" name=""/>
        <dsp:cNvSpPr/>
      </dsp:nvSpPr>
      <dsp:spPr>
        <a:xfrm>
          <a:off x="2950821" y="867293"/>
          <a:ext cx="1087740" cy="1087740"/>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Futura Bk" panose="020B0502020204020303"/>
            </a:rPr>
            <a:t>Safe and Welcoming Environment </a:t>
          </a:r>
        </a:p>
      </dsp:txBody>
      <dsp:txXfrm>
        <a:off x="3110117" y="1026589"/>
        <a:ext cx="769148" cy="769148"/>
      </dsp:txXfrm>
    </dsp:sp>
    <dsp:sp modelId="{83F3DC96-F43E-4C65-8EEA-0C446FE79C03}">
      <dsp:nvSpPr>
        <dsp:cNvPr id="0" name=""/>
        <dsp:cNvSpPr/>
      </dsp:nvSpPr>
      <dsp:spPr>
        <a:xfrm>
          <a:off x="2950821" y="2570929"/>
          <a:ext cx="1087740" cy="1087740"/>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Futura Bk" panose="020B0502020204020303"/>
            </a:rPr>
            <a:t>Strength-based Approaches</a:t>
          </a:r>
        </a:p>
      </dsp:txBody>
      <dsp:txXfrm>
        <a:off x="3110117" y="2730225"/>
        <a:ext cx="769148" cy="769148"/>
      </dsp:txXfrm>
    </dsp:sp>
    <dsp:sp modelId="{D5AA6795-F02D-4BEE-B10D-986127DC80A2}">
      <dsp:nvSpPr>
        <dsp:cNvPr id="0" name=""/>
        <dsp:cNvSpPr/>
      </dsp:nvSpPr>
      <dsp:spPr>
        <a:xfrm>
          <a:off x="1475429" y="3422746"/>
          <a:ext cx="1087740" cy="1087740"/>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Futura Bk" panose="020B0502020204020303"/>
            </a:rPr>
            <a:t>Family Engagement</a:t>
          </a:r>
        </a:p>
      </dsp:txBody>
      <dsp:txXfrm>
        <a:off x="1634725" y="3582042"/>
        <a:ext cx="769148" cy="769148"/>
      </dsp:txXfrm>
    </dsp:sp>
    <dsp:sp modelId="{8A4FA1D6-AFDD-4F3B-968D-73777AA0D79C}">
      <dsp:nvSpPr>
        <dsp:cNvPr id="0" name=""/>
        <dsp:cNvSpPr/>
      </dsp:nvSpPr>
      <dsp:spPr>
        <a:xfrm>
          <a:off x="38" y="2570929"/>
          <a:ext cx="1087740" cy="1087740"/>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Futura Bk" panose="020B0502020204020303"/>
            </a:rPr>
            <a:t>Holistic Approach</a:t>
          </a:r>
        </a:p>
      </dsp:txBody>
      <dsp:txXfrm>
        <a:off x="159334" y="2730225"/>
        <a:ext cx="769148" cy="769148"/>
      </dsp:txXfrm>
    </dsp:sp>
    <dsp:sp modelId="{74079C45-3098-4AE6-8F82-C921DAA1EA39}">
      <dsp:nvSpPr>
        <dsp:cNvPr id="0" name=""/>
        <dsp:cNvSpPr/>
      </dsp:nvSpPr>
      <dsp:spPr>
        <a:xfrm>
          <a:off x="38" y="867293"/>
          <a:ext cx="1087740" cy="1087740"/>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latin typeface="Futura Bk" panose="020B0502020204020303"/>
            </a:rPr>
            <a:t>Outreach and Marketing Strategies</a:t>
          </a:r>
        </a:p>
      </dsp:txBody>
      <dsp:txXfrm>
        <a:off x="159334" y="1026589"/>
        <a:ext cx="769148" cy="769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D071F-1477-4864-9792-76BD976DA35F}">
      <dsp:nvSpPr>
        <dsp:cNvPr id="0" name=""/>
        <dsp:cNvSpPr/>
      </dsp:nvSpPr>
      <dsp:spPr>
        <a:xfrm>
          <a:off x="214146" y="640845"/>
          <a:ext cx="3942047" cy="3648456"/>
        </a:xfrm>
        <a:prstGeom prst="pie">
          <a:avLst>
            <a:gd name="adj1" fmla="val 16200000"/>
            <a:gd name="adj2" fmla="val 540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a:latin typeface="Futura Bk" panose="020B0502020204020303"/>
            </a:rPr>
            <a:t>Board Involvement</a:t>
          </a:r>
        </a:p>
        <a:p>
          <a:pPr marL="57150" lvl="1" indent="-57150" algn="l" defTabSz="488950">
            <a:lnSpc>
              <a:spcPct val="90000"/>
            </a:lnSpc>
            <a:spcBef>
              <a:spcPct val="0"/>
            </a:spcBef>
            <a:spcAft>
              <a:spcPct val="15000"/>
            </a:spcAft>
            <a:buChar char="•"/>
          </a:pPr>
          <a:r>
            <a:rPr lang="en-US" sz="1100" kern="1200">
              <a:latin typeface="Futura Bk" panose="020B0502020204020303"/>
            </a:rPr>
            <a:t>Program Management</a:t>
          </a:r>
        </a:p>
        <a:p>
          <a:pPr marL="57150" lvl="1" indent="-57150" algn="l" defTabSz="488950">
            <a:lnSpc>
              <a:spcPct val="90000"/>
            </a:lnSpc>
            <a:spcBef>
              <a:spcPct val="0"/>
            </a:spcBef>
            <a:spcAft>
              <a:spcPct val="15000"/>
            </a:spcAft>
            <a:buChar char="•"/>
          </a:pPr>
          <a:r>
            <a:rPr lang="en-US" sz="1100" kern="1200">
              <a:latin typeface="Futura Bk" panose="020B0502020204020303"/>
            </a:rPr>
            <a:t>Program Operations and Outcomes</a:t>
          </a:r>
        </a:p>
      </dsp:txBody>
      <dsp:txXfrm>
        <a:off x="2368193" y="1596393"/>
        <a:ext cx="1407874" cy="1737360"/>
      </dsp:txXfrm>
    </dsp:sp>
    <dsp:sp modelId="{FC756935-EA46-4B79-ADB8-1F23A395A305}">
      <dsp:nvSpPr>
        <dsp:cNvPr id="0" name=""/>
        <dsp:cNvSpPr/>
      </dsp:nvSpPr>
      <dsp:spPr>
        <a:xfrm>
          <a:off x="187206" y="640845"/>
          <a:ext cx="3648456" cy="3648456"/>
        </a:xfrm>
        <a:prstGeom prst="pie">
          <a:avLst>
            <a:gd name="adj1" fmla="val 5400000"/>
            <a:gd name="adj2" fmla="val 1620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a:latin typeface="Futura Bk" panose="020B0502020204020303"/>
            </a:rPr>
            <a:t>Integration of Adult Principles</a:t>
          </a:r>
        </a:p>
        <a:p>
          <a:pPr marL="57150" lvl="1" indent="-57150" algn="l" defTabSz="488950">
            <a:lnSpc>
              <a:spcPct val="90000"/>
            </a:lnSpc>
            <a:spcBef>
              <a:spcPct val="0"/>
            </a:spcBef>
            <a:spcAft>
              <a:spcPct val="15000"/>
            </a:spcAft>
            <a:buChar char="•"/>
          </a:pPr>
          <a:r>
            <a:rPr lang="en-US" sz="1100" kern="1200">
              <a:latin typeface="Futura Bk" panose="020B0502020204020303"/>
            </a:rPr>
            <a:t>Autonomy</a:t>
          </a:r>
        </a:p>
        <a:p>
          <a:pPr marL="57150" lvl="1" indent="-57150" algn="l" defTabSz="488950">
            <a:lnSpc>
              <a:spcPct val="90000"/>
            </a:lnSpc>
            <a:spcBef>
              <a:spcPct val="0"/>
            </a:spcBef>
            <a:spcAft>
              <a:spcPct val="15000"/>
            </a:spcAft>
            <a:buChar char="•"/>
          </a:pPr>
          <a:r>
            <a:rPr lang="en-US" sz="1100" kern="1200">
              <a:latin typeface="Futura Bk" panose="020B0502020204020303"/>
            </a:rPr>
            <a:t>Experience</a:t>
          </a:r>
        </a:p>
        <a:p>
          <a:pPr marL="57150" lvl="1" indent="-57150" algn="l" defTabSz="488950">
            <a:lnSpc>
              <a:spcPct val="90000"/>
            </a:lnSpc>
            <a:spcBef>
              <a:spcPct val="0"/>
            </a:spcBef>
            <a:spcAft>
              <a:spcPct val="15000"/>
            </a:spcAft>
            <a:buChar char="•"/>
          </a:pPr>
          <a:r>
            <a:rPr lang="en-US" sz="1100" kern="1200">
              <a:latin typeface="Futura Bk" panose="020B0502020204020303"/>
            </a:rPr>
            <a:t>Goal-Oriented</a:t>
          </a:r>
        </a:p>
        <a:p>
          <a:pPr marL="57150" lvl="1" indent="-57150" algn="l" defTabSz="488950">
            <a:lnSpc>
              <a:spcPct val="90000"/>
            </a:lnSpc>
            <a:spcBef>
              <a:spcPct val="0"/>
            </a:spcBef>
            <a:spcAft>
              <a:spcPct val="15000"/>
            </a:spcAft>
            <a:buChar char="•"/>
          </a:pPr>
          <a:r>
            <a:rPr lang="en-US" sz="1100" kern="1200">
              <a:latin typeface="Futura Bk" panose="020B0502020204020303"/>
            </a:rPr>
            <a:t>Relevant</a:t>
          </a:r>
        </a:p>
        <a:p>
          <a:pPr marL="57150" lvl="1" indent="-57150" algn="l" defTabSz="488950">
            <a:lnSpc>
              <a:spcPct val="90000"/>
            </a:lnSpc>
            <a:spcBef>
              <a:spcPct val="0"/>
            </a:spcBef>
            <a:spcAft>
              <a:spcPct val="15000"/>
            </a:spcAft>
            <a:buChar char="•"/>
          </a:pPr>
          <a:r>
            <a:rPr lang="en-US" sz="1100" kern="1200">
              <a:latin typeface="Futura Bk" panose="020B0502020204020303"/>
            </a:rPr>
            <a:t>Practical</a:t>
          </a:r>
        </a:p>
        <a:p>
          <a:pPr marL="57150" lvl="1" indent="-57150" algn="l" defTabSz="488950">
            <a:lnSpc>
              <a:spcPct val="90000"/>
            </a:lnSpc>
            <a:spcBef>
              <a:spcPct val="0"/>
            </a:spcBef>
            <a:spcAft>
              <a:spcPct val="15000"/>
            </a:spcAft>
            <a:buChar char="•"/>
          </a:pPr>
          <a:r>
            <a:rPr lang="en-US" sz="1100" kern="1200">
              <a:latin typeface="Futura Bk" panose="020B0502020204020303"/>
            </a:rPr>
            <a:t>Respect</a:t>
          </a:r>
          <a:endParaRPr lang="en-US" sz="1000" kern="1200">
            <a:latin typeface="Futura Bk" panose="020B0502020204020303"/>
          </a:endParaRPr>
        </a:p>
      </dsp:txBody>
      <dsp:txXfrm>
        <a:off x="539021" y="1596393"/>
        <a:ext cx="1303020" cy="1737360"/>
      </dsp:txXfrm>
    </dsp:sp>
    <dsp:sp modelId="{372F254C-8597-4D72-B48F-E1EA85A2BB3B}">
      <dsp:nvSpPr>
        <dsp:cNvPr id="0" name=""/>
        <dsp:cNvSpPr/>
      </dsp:nvSpPr>
      <dsp:spPr>
        <a:xfrm>
          <a:off x="133520" y="414988"/>
          <a:ext cx="4100169" cy="4100169"/>
        </a:xfrm>
        <a:prstGeom prst="circularArrow">
          <a:avLst>
            <a:gd name="adj1" fmla="val 5085"/>
            <a:gd name="adj2" fmla="val 327528"/>
            <a:gd name="adj3" fmla="val 5072472"/>
            <a:gd name="adj4" fmla="val 162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A42ABCC-D235-4D5C-B544-EAE27CA4D221}">
      <dsp:nvSpPr>
        <dsp:cNvPr id="0" name=""/>
        <dsp:cNvSpPr/>
      </dsp:nvSpPr>
      <dsp:spPr>
        <a:xfrm>
          <a:off x="-38650" y="414988"/>
          <a:ext cx="4100169" cy="4100169"/>
        </a:xfrm>
        <a:prstGeom prst="circularArrow">
          <a:avLst>
            <a:gd name="adj1" fmla="val 5085"/>
            <a:gd name="adj2" fmla="val 327528"/>
            <a:gd name="adj3" fmla="val 15872472"/>
            <a:gd name="adj4" fmla="val 5400000"/>
            <a:gd name="adj5" fmla="val 593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44394-6666-4C87-8797-4A434616E640}">
      <dsp:nvSpPr>
        <dsp:cNvPr id="0" name=""/>
        <dsp:cNvSpPr/>
      </dsp:nvSpPr>
      <dsp:spPr>
        <a:xfrm>
          <a:off x="1001017" y="1077217"/>
          <a:ext cx="2493764" cy="2493764"/>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0" kern="1200">
              <a:latin typeface="Calibri"/>
            </a:rPr>
            <a:t>Modalities</a:t>
          </a:r>
          <a:endParaRPr lang="en-US" sz="3000" b="0" kern="1200"/>
        </a:p>
      </dsp:txBody>
      <dsp:txXfrm>
        <a:off x="1366220" y="1442420"/>
        <a:ext cx="1763358" cy="1763358"/>
      </dsp:txXfrm>
    </dsp:sp>
    <dsp:sp modelId="{9FFA6403-E41A-4B42-8204-AD95A3C3EC01}">
      <dsp:nvSpPr>
        <dsp:cNvPr id="0" name=""/>
        <dsp:cNvSpPr/>
      </dsp:nvSpPr>
      <dsp:spPr>
        <a:xfrm>
          <a:off x="1624458" y="76645"/>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t>Virtual</a:t>
          </a:r>
        </a:p>
      </dsp:txBody>
      <dsp:txXfrm>
        <a:off x="1807060" y="259247"/>
        <a:ext cx="881678" cy="881678"/>
      </dsp:txXfrm>
    </dsp:sp>
    <dsp:sp modelId="{93B5C730-4E5A-48AC-A4B5-FB3AD76BDDDC}">
      <dsp:nvSpPr>
        <dsp:cNvPr id="0" name=""/>
        <dsp:cNvSpPr/>
      </dsp:nvSpPr>
      <dsp:spPr>
        <a:xfrm>
          <a:off x="2772810" y="552307"/>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t>Workshops</a:t>
          </a:r>
        </a:p>
      </dsp:txBody>
      <dsp:txXfrm>
        <a:off x="2955412" y="734909"/>
        <a:ext cx="881678" cy="881678"/>
      </dsp:txXfrm>
    </dsp:sp>
    <dsp:sp modelId="{C2654D8E-2753-4084-9E28-9AC498F39510}">
      <dsp:nvSpPr>
        <dsp:cNvPr id="0" name=""/>
        <dsp:cNvSpPr/>
      </dsp:nvSpPr>
      <dsp:spPr>
        <a:xfrm>
          <a:off x="3248472" y="1700658"/>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en-US" sz="1050" kern="1200"/>
            <a:t>Train the Trainer</a:t>
          </a:r>
          <a:r>
            <a:rPr lang="en-US" sz="1050" kern="1200">
              <a:latin typeface="Calibri"/>
            </a:rPr>
            <a:t> </a:t>
          </a:r>
        </a:p>
      </dsp:txBody>
      <dsp:txXfrm>
        <a:off x="3431074" y="1883260"/>
        <a:ext cx="881678" cy="881678"/>
      </dsp:txXfrm>
    </dsp:sp>
    <dsp:sp modelId="{BD7FB69D-71CE-41FF-A155-035D17E98DB1}">
      <dsp:nvSpPr>
        <dsp:cNvPr id="0" name=""/>
        <dsp:cNvSpPr/>
      </dsp:nvSpPr>
      <dsp:spPr>
        <a:xfrm>
          <a:off x="2772810" y="2849010"/>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t>Organizational Consultations</a:t>
          </a:r>
        </a:p>
      </dsp:txBody>
      <dsp:txXfrm>
        <a:off x="2955412" y="3031612"/>
        <a:ext cx="881678" cy="881678"/>
      </dsp:txXfrm>
    </dsp:sp>
    <dsp:sp modelId="{9C79475C-1F5C-46AE-9A5E-C7A55E19A915}">
      <dsp:nvSpPr>
        <dsp:cNvPr id="0" name=""/>
        <dsp:cNvSpPr/>
      </dsp:nvSpPr>
      <dsp:spPr>
        <a:xfrm>
          <a:off x="1624458" y="3324672"/>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en-US" sz="1050" kern="1200"/>
            <a:t>Peer Networking and Exchange</a:t>
          </a:r>
          <a:r>
            <a:rPr lang="en-US" sz="1050" kern="1200">
              <a:latin typeface="Calibri"/>
            </a:rPr>
            <a:t> </a:t>
          </a:r>
          <a:endParaRPr lang="en-US" sz="1050" kern="1200"/>
        </a:p>
      </dsp:txBody>
      <dsp:txXfrm>
        <a:off x="1807060" y="3507274"/>
        <a:ext cx="881678" cy="881678"/>
      </dsp:txXfrm>
    </dsp:sp>
    <dsp:sp modelId="{811457BF-ADE0-4325-9202-4318F378A3DB}">
      <dsp:nvSpPr>
        <dsp:cNvPr id="0" name=""/>
        <dsp:cNvSpPr/>
      </dsp:nvSpPr>
      <dsp:spPr>
        <a:xfrm>
          <a:off x="476107" y="2849010"/>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en-US" sz="1050" kern="1200"/>
            <a:t>Specialized Trainings</a:t>
          </a:r>
          <a:r>
            <a:rPr lang="en-US" sz="1050" kern="1200">
              <a:latin typeface="Calibri"/>
            </a:rPr>
            <a:t> </a:t>
          </a:r>
          <a:endParaRPr lang="en-US" sz="1050" kern="1200"/>
        </a:p>
      </dsp:txBody>
      <dsp:txXfrm>
        <a:off x="658709" y="3031612"/>
        <a:ext cx="881678" cy="881678"/>
      </dsp:txXfrm>
    </dsp:sp>
    <dsp:sp modelId="{325933D5-2DEF-4F64-9868-812E5C66DB42}">
      <dsp:nvSpPr>
        <dsp:cNvPr id="0" name=""/>
        <dsp:cNvSpPr/>
      </dsp:nvSpPr>
      <dsp:spPr>
        <a:xfrm>
          <a:off x="445" y="1700658"/>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Implementation Support</a:t>
          </a:r>
        </a:p>
      </dsp:txBody>
      <dsp:txXfrm>
        <a:off x="183047" y="1883260"/>
        <a:ext cx="881678" cy="881678"/>
      </dsp:txXfrm>
    </dsp:sp>
    <dsp:sp modelId="{6D02ADF1-3310-4CF3-A4EE-491F007D799B}">
      <dsp:nvSpPr>
        <dsp:cNvPr id="0" name=""/>
        <dsp:cNvSpPr/>
      </dsp:nvSpPr>
      <dsp:spPr>
        <a:xfrm>
          <a:off x="476107" y="552307"/>
          <a:ext cx="1246882" cy="1246882"/>
        </a:xfrm>
        <a:prstGeom prst="ellipse">
          <a:avLst/>
        </a:prstGeom>
        <a:solidFill>
          <a:schemeClr val="lt1">
            <a:alpha val="50000"/>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t>Embedded Support</a:t>
          </a:r>
          <a:endParaRPr lang="en-US" sz="900" kern="1200"/>
        </a:p>
      </dsp:txBody>
      <dsp:txXfrm>
        <a:off x="658709" y="734909"/>
        <a:ext cx="881678" cy="8816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5895B-0967-49FB-A236-C6EB209CD82C}">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38E35-DB1F-44CD-99AC-4D2503AEB76E}">
      <dsp:nvSpPr>
        <dsp:cNvPr id="0" name=""/>
        <dsp:cNvSpPr/>
      </dsp:nvSpPr>
      <dsp:spPr>
        <a:xfrm>
          <a:off x="0" y="0"/>
          <a:ext cx="1645920" cy="452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latin typeface="Futura Bk" panose="020B0502020204020303"/>
            </a:rPr>
            <a:t>The</a:t>
          </a:r>
          <a:r>
            <a:rPr lang="en-US" sz="2200" kern="1200">
              <a:latin typeface="Futura Bk" panose="020B0502020204020303"/>
            </a:rPr>
            <a:t> </a:t>
          </a:r>
          <a:r>
            <a:rPr lang="en-US" sz="2200" b="1" kern="1200">
              <a:latin typeface="Futura Bk" panose="020B0502020204020303"/>
            </a:rPr>
            <a:t>contractor would:</a:t>
          </a:r>
        </a:p>
      </dsp:txBody>
      <dsp:txXfrm>
        <a:off x="0" y="0"/>
        <a:ext cx="1645920" cy="4525963"/>
      </dsp:txXfrm>
    </dsp:sp>
    <dsp:sp modelId="{7FBF5FFE-7DE0-468D-B227-65215F737ACA}">
      <dsp:nvSpPr>
        <dsp:cNvPr id="0" name=""/>
        <dsp:cNvSpPr/>
      </dsp:nvSpPr>
      <dsp:spPr>
        <a:xfrm>
          <a:off x="1769364" y="42651"/>
          <a:ext cx="6460236" cy="853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Font typeface="Arial" panose="020B0604020202020204" pitchFamily="34" charset="0"/>
            <a:buNone/>
          </a:pPr>
          <a:r>
            <a:rPr lang="en-US" sz="1700" kern="1200">
              <a:latin typeface="Futura Bk" panose="020B0502020204020303"/>
            </a:rPr>
            <a:t>Have at least </a:t>
          </a:r>
          <a:r>
            <a:rPr lang="en-US" sz="1700" b="1" kern="1200">
              <a:latin typeface="Futura Bk" panose="020B0502020204020303"/>
            </a:rPr>
            <a:t>five years </a:t>
          </a:r>
          <a:r>
            <a:rPr lang="en-US" sz="1700" kern="1200">
              <a:latin typeface="Futura Bk" panose="020B0502020204020303"/>
            </a:rPr>
            <a:t>within the last seven years of demonstrated successful experience in the delivery of capacity building services. </a:t>
          </a:r>
        </a:p>
      </dsp:txBody>
      <dsp:txXfrm>
        <a:off x="1769364" y="42651"/>
        <a:ext cx="6460236" cy="853037"/>
      </dsp:txXfrm>
    </dsp:sp>
    <dsp:sp modelId="{F494D141-7F17-4952-879C-9C9F9E2317B8}">
      <dsp:nvSpPr>
        <dsp:cNvPr id="0" name=""/>
        <dsp:cNvSpPr/>
      </dsp:nvSpPr>
      <dsp:spPr>
        <a:xfrm>
          <a:off x="1645920" y="89568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C79796-F5F5-4433-8EAC-BFC7EC47B8B0}">
      <dsp:nvSpPr>
        <dsp:cNvPr id="0" name=""/>
        <dsp:cNvSpPr/>
      </dsp:nvSpPr>
      <dsp:spPr>
        <a:xfrm>
          <a:off x="1769364" y="938341"/>
          <a:ext cx="6460236" cy="853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latin typeface="Futura Bk" panose="020B0502020204020303"/>
            </a:rPr>
            <a:t>Be fiscally sound and posses the infrastructure and internal controls to manage the proposed capacity building services. </a:t>
          </a:r>
        </a:p>
      </dsp:txBody>
      <dsp:txXfrm>
        <a:off x="1769364" y="938341"/>
        <a:ext cx="6460236" cy="853037"/>
      </dsp:txXfrm>
    </dsp:sp>
    <dsp:sp modelId="{F5F795D4-A93A-4245-A902-82DC669FF690}">
      <dsp:nvSpPr>
        <dsp:cNvPr id="0" name=""/>
        <dsp:cNvSpPr/>
      </dsp:nvSpPr>
      <dsp:spPr>
        <a:xfrm>
          <a:off x="1645920" y="179137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9542A1-EB70-4AFA-BABB-AD8A5E991AE1}">
      <dsp:nvSpPr>
        <dsp:cNvPr id="0" name=""/>
        <dsp:cNvSpPr/>
      </dsp:nvSpPr>
      <dsp:spPr>
        <a:xfrm>
          <a:off x="1769364" y="1834031"/>
          <a:ext cx="6460236" cy="853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Have an effective internal monitoring system for identifying program, personnel and fiscal issues and corrective action procedures.</a:t>
          </a:r>
        </a:p>
      </dsp:txBody>
      <dsp:txXfrm>
        <a:off x="1769364" y="1834031"/>
        <a:ext cx="6460236" cy="853037"/>
      </dsp:txXfrm>
    </dsp:sp>
    <dsp:sp modelId="{C2856578-EC63-406B-86F2-732DD5CA33BF}">
      <dsp:nvSpPr>
        <dsp:cNvPr id="0" name=""/>
        <dsp:cNvSpPr/>
      </dsp:nvSpPr>
      <dsp:spPr>
        <a:xfrm>
          <a:off x="1645920" y="268706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B357D-758F-4001-B6E4-3C6CA720D0CE}">
      <dsp:nvSpPr>
        <dsp:cNvPr id="0" name=""/>
        <dsp:cNvSpPr/>
      </dsp:nvSpPr>
      <dsp:spPr>
        <a:xfrm>
          <a:off x="1769364" y="2729721"/>
          <a:ext cx="6460236" cy="853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Have an effective process for managing capacity building projects.</a:t>
          </a:r>
        </a:p>
      </dsp:txBody>
      <dsp:txXfrm>
        <a:off x="1769364" y="2729721"/>
        <a:ext cx="6460236" cy="853037"/>
      </dsp:txXfrm>
    </dsp:sp>
    <dsp:sp modelId="{E90E2020-9826-4B67-95B1-255F4049FAA2}">
      <dsp:nvSpPr>
        <dsp:cNvPr id="0" name=""/>
        <dsp:cNvSpPr/>
      </dsp:nvSpPr>
      <dsp:spPr>
        <a:xfrm>
          <a:off x="1645920" y="358275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50992C-39AB-4338-92E8-95FD5DBD50A3}">
      <dsp:nvSpPr>
        <dsp:cNvPr id="0" name=""/>
        <dsp:cNvSpPr/>
      </dsp:nvSpPr>
      <dsp:spPr>
        <a:xfrm>
          <a:off x="1769364" y="3625411"/>
          <a:ext cx="6460236" cy="853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Have the capacity to manage required administrative tasks and DYCD systems.</a:t>
          </a:r>
        </a:p>
      </dsp:txBody>
      <dsp:txXfrm>
        <a:off x="1769364" y="3625411"/>
        <a:ext cx="6460236" cy="853037"/>
      </dsp:txXfrm>
    </dsp:sp>
    <dsp:sp modelId="{59A70E73-EBD4-415C-9CC2-D09422AFBACC}">
      <dsp:nvSpPr>
        <dsp:cNvPr id="0" name=""/>
        <dsp:cNvSpPr/>
      </dsp:nvSpPr>
      <dsp:spPr>
        <a:xfrm>
          <a:off x="1645920" y="447844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7E211-A281-4289-B0FB-79F16E279BE3}">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EED0D1-C0D1-4553-B1FA-51ED9088FE00}">
      <dsp:nvSpPr>
        <dsp:cNvPr id="0" name=""/>
        <dsp:cNvSpPr/>
      </dsp:nvSpPr>
      <dsp:spPr>
        <a:xfrm>
          <a:off x="0" y="0"/>
          <a:ext cx="1645920" cy="452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Futura Bk" panose="020B0502020204020303"/>
            </a:rPr>
            <a:t>Expectations:</a:t>
          </a:r>
        </a:p>
      </dsp:txBody>
      <dsp:txXfrm>
        <a:off x="0" y="0"/>
        <a:ext cx="1645920" cy="4525963"/>
      </dsp:txXfrm>
    </dsp:sp>
    <dsp:sp modelId="{40127582-3307-43E5-A91B-8E89ABE7C8E6}">
      <dsp:nvSpPr>
        <dsp:cNvPr id="0" name=""/>
        <dsp:cNvSpPr/>
      </dsp:nvSpPr>
      <dsp:spPr>
        <a:xfrm>
          <a:off x="1769364" y="53204"/>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The vendor would have sufficient salaried and non-salaried staff for effectively provide services described  for the service option proposed.</a:t>
          </a:r>
        </a:p>
      </dsp:txBody>
      <dsp:txXfrm>
        <a:off x="1769364" y="53204"/>
        <a:ext cx="6460236" cy="1064087"/>
      </dsp:txXfrm>
    </dsp:sp>
    <dsp:sp modelId="{D5D8002D-D9E9-4EA8-9637-F01E20379394}">
      <dsp:nvSpPr>
        <dsp:cNvPr id="0" name=""/>
        <dsp:cNvSpPr/>
      </dsp:nvSpPr>
      <dsp:spPr>
        <a:xfrm>
          <a:off x="1645920" y="111729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483AB7-7AD0-4DD5-B978-38DCDC421F1F}">
      <dsp:nvSpPr>
        <dsp:cNvPr id="0" name=""/>
        <dsp:cNvSpPr/>
      </dsp:nvSpPr>
      <dsp:spPr>
        <a:xfrm>
          <a:off x="1769364" y="1170496"/>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Vendor demonstrates unequivocal expertise and experienced in the service option to which the proposal applies. </a:t>
          </a:r>
        </a:p>
      </dsp:txBody>
      <dsp:txXfrm>
        <a:off x="1769364" y="1170496"/>
        <a:ext cx="6460236" cy="1064087"/>
      </dsp:txXfrm>
    </dsp:sp>
    <dsp:sp modelId="{8C103BA2-0156-42ED-9427-89BB12943BB2}">
      <dsp:nvSpPr>
        <dsp:cNvPr id="0" name=""/>
        <dsp:cNvSpPr/>
      </dsp:nvSpPr>
      <dsp:spPr>
        <a:xfrm>
          <a:off x="1645920" y="223458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FFB12-6207-40DA-8D1B-B1AEFF080318}">
      <dsp:nvSpPr>
        <dsp:cNvPr id="0" name=""/>
        <dsp:cNvSpPr/>
      </dsp:nvSpPr>
      <dsp:spPr>
        <a:xfrm>
          <a:off x="1769364" y="2287788"/>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The vendor would provide professional development for vendor staff and consultants that promotes high quality services. </a:t>
          </a:r>
        </a:p>
      </dsp:txBody>
      <dsp:txXfrm>
        <a:off x="1769364" y="2287788"/>
        <a:ext cx="6460236" cy="1064087"/>
      </dsp:txXfrm>
    </dsp:sp>
    <dsp:sp modelId="{CB382646-84F3-48F1-9C87-ACD70260F74E}">
      <dsp:nvSpPr>
        <dsp:cNvPr id="0" name=""/>
        <dsp:cNvSpPr/>
      </dsp:nvSpPr>
      <dsp:spPr>
        <a:xfrm>
          <a:off x="1645920" y="3351875"/>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8AE22-7D92-46DF-9049-6E589B333D6E}">
      <dsp:nvSpPr>
        <dsp:cNvPr id="0" name=""/>
        <dsp:cNvSpPr/>
      </dsp:nvSpPr>
      <dsp:spPr>
        <a:xfrm>
          <a:off x="1769364" y="3405079"/>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Futura Bk" panose="020B0502020204020303"/>
            </a:rPr>
            <a:t>The vendor would ensure that </a:t>
          </a:r>
          <a:r>
            <a:rPr lang="en-US" sz="1700" u="none" kern="1200">
              <a:latin typeface="Futura Bk" panose="020B0502020204020303"/>
            </a:rPr>
            <a:t>all</a:t>
          </a:r>
          <a:r>
            <a:rPr lang="en-US" sz="1700" kern="1200">
              <a:latin typeface="Futura Bk" panose="020B0502020204020303"/>
            </a:rPr>
            <a:t> individuals assign to the contract are appropriately qualified and sensitive to the characteristics and needs of the contractors and staff who will receive the capacity  building the services. </a:t>
          </a:r>
        </a:p>
      </dsp:txBody>
      <dsp:txXfrm>
        <a:off x="1769364" y="3405079"/>
        <a:ext cx="6460236" cy="1064087"/>
      </dsp:txXfrm>
    </dsp:sp>
    <dsp:sp modelId="{A367177F-C028-4B43-9828-5DFBFD47A74C}">
      <dsp:nvSpPr>
        <dsp:cNvPr id="0" name=""/>
        <dsp:cNvSpPr/>
      </dsp:nvSpPr>
      <dsp:spPr>
        <a:xfrm>
          <a:off x="1645920" y="446916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9109B-7835-43E3-A1FB-9D536D54318E}">
      <dsp:nvSpPr>
        <dsp:cNvPr id="0" name=""/>
        <dsp:cNvSpPr/>
      </dsp:nvSpPr>
      <dsp:spPr>
        <a:xfrm>
          <a:off x="0" y="723081"/>
          <a:ext cx="8534400" cy="110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2364" tIns="333248" rIns="66236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Futura Bk" panose="020B0502020204020303"/>
            </a:rPr>
            <a:t>Contractors would identify, quantify and note the frequency of the activities proposed and the number of participants to served based on the funding allocation. </a:t>
          </a:r>
        </a:p>
      </dsp:txBody>
      <dsp:txXfrm>
        <a:off x="0" y="723081"/>
        <a:ext cx="8534400" cy="1108800"/>
      </dsp:txXfrm>
    </dsp:sp>
    <dsp:sp modelId="{1DDBBE25-363A-4435-98DC-67AACBC70968}">
      <dsp:nvSpPr>
        <dsp:cNvPr id="0" name=""/>
        <dsp:cNvSpPr/>
      </dsp:nvSpPr>
      <dsp:spPr>
        <a:xfrm>
          <a:off x="426720" y="486921"/>
          <a:ext cx="59740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806" tIns="0" rIns="225806"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Futura Bk" panose="020B0502020204020303"/>
            </a:rPr>
            <a:t>Service Level:</a:t>
          </a:r>
        </a:p>
      </dsp:txBody>
      <dsp:txXfrm>
        <a:off x="449777" y="509978"/>
        <a:ext cx="5927966" cy="426206"/>
      </dsp:txXfrm>
    </dsp:sp>
    <dsp:sp modelId="{2DE9E7B1-E049-40A9-A111-EDB208FB7AA0}">
      <dsp:nvSpPr>
        <dsp:cNvPr id="0" name=""/>
        <dsp:cNvSpPr/>
      </dsp:nvSpPr>
      <dsp:spPr>
        <a:xfrm>
          <a:off x="0" y="2154441"/>
          <a:ext cx="8534400" cy="257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2364" tIns="333248" rIns="66236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Futura Bk" panose="020B0502020204020303"/>
            </a:rPr>
            <a:t>Contractors will submit and implement a comprehensive, strategic marketing and outreach plan to recruit and retain program participants as well as boost attendance year-around.</a:t>
          </a:r>
        </a:p>
        <a:p>
          <a:pPr marL="171450" lvl="1" indent="-171450" algn="l" defTabSz="711200">
            <a:lnSpc>
              <a:spcPct val="90000"/>
            </a:lnSpc>
            <a:spcBef>
              <a:spcPct val="0"/>
            </a:spcBef>
            <a:spcAft>
              <a:spcPct val="15000"/>
            </a:spcAft>
            <a:buChar char="•"/>
          </a:pPr>
          <a:endParaRPr lang="en-US" sz="1600" kern="1200">
            <a:latin typeface="Futura Bk" panose="020B0502020204020303"/>
          </a:endParaRPr>
        </a:p>
        <a:p>
          <a:pPr marL="171450" lvl="1" indent="-171450" algn="l" defTabSz="711200">
            <a:lnSpc>
              <a:spcPct val="90000"/>
            </a:lnSpc>
            <a:spcBef>
              <a:spcPct val="0"/>
            </a:spcBef>
            <a:spcAft>
              <a:spcPct val="15000"/>
            </a:spcAft>
            <a:buChar char="•"/>
          </a:pPr>
          <a:r>
            <a:rPr lang="en-US" sz="1600" kern="1200">
              <a:latin typeface="Futura Bk" panose="020B0502020204020303"/>
            </a:rPr>
            <a:t>Marketing and outreach strategy must comprise of multiple communication outlets and messaging strategies. </a:t>
          </a:r>
        </a:p>
        <a:p>
          <a:pPr marL="171450" lvl="1" indent="-171450" algn="l" defTabSz="711200">
            <a:lnSpc>
              <a:spcPct val="90000"/>
            </a:lnSpc>
            <a:spcBef>
              <a:spcPct val="0"/>
            </a:spcBef>
            <a:spcAft>
              <a:spcPct val="15000"/>
            </a:spcAft>
            <a:buChar char="•"/>
          </a:pPr>
          <a:endParaRPr lang="en-US" sz="1600" kern="1200">
            <a:latin typeface="Futura Bk" panose="020B0502020204020303"/>
          </a:endParaRPr>
        </a:p>
        <a:p>
          <a:pPr marL="171450" lvl="1" indent="-171450" algn="l" defTabSz="711200">
            <a:lnSpc>
              <a:spcPct val="90000"/>
            </a:lnSpc>
            <a:spcBef>
              <a:spcPct val="0"/>
            </a:spcBef>
            <a:spcAft>
              <a:spcPct val="15000"/>
            </a:spcAft>
            <a:buChar char="•"/>
          </a:pPr>
          <a:r>
            <a:rPr lang="en-US" sz="1600" kern="1200">
              <a:latin typeface="Futura Bk" panose="020B0502020204020303"/>
            </a:rPr>
            <a:t>Choice of communication outlets and messaging strategies should be tailored as appropriate to program’s target demographics. </a:t>
          </a:r>
        </a:p>
      </dsp:txBody>
      <dsp:txXfrm>
        <a:off x="0" y="2154441"/>
        <a:ext cx="8534400" cy="2570400"/>
      </dsp:txXfrm>
    </dsp:sp>
    <dsp:sp modelId="{2F26A634-61BD-4CED-91D8-E188289F9C07}">
      <dsp:nvSpPr>
        <dsp:cNvPr id="0" name=""/>
        <dsp:cNvSpPr/>
      </dsp:nvSpPr>
      <dsp:spPr>
        <a:xfrm>
          <a:off x="426720" y="1918281"/>
          <a:ext cx="59740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806" tIns="0" rIns="225806"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Futura Bk" panose="020B0502020204020303"/>
            </a:rPr>
            <a:t>Marketing, Recruitment and Enrollment and Retention :</a:t>
          </a:r>
        </a:p>
      </dsp:txBody>
      <dsp:txXfrm>
        <a:off x="449777" y="1941338"/>
        <a:ext cx="5927966" cy="4262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4B55F-80B4-41B6-AC2B-8E06C7392AE3}">
      <dsp:nvSpPr>
        <dsp:cNvPr id="0" name=""/>
        <dsp:cNvSpPr/>
      </dsp:nvSpPr>
      <dsp:spPr>
        <a:xfrm>
          <a:off x="0" y="126073"/>
          <a:ext cx="8458200" cy="8599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450" tIns="145796" rIns="656450"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Futura Bk" panose="020B0502020204020303"/>
            </a:rPr>
            <a:t>Upon completion of a capacity building intervention, the vendor would use appropriate tools to assess the impact of the intervention and the extent to which outcomes specified in the work plan were achieved. </a:t>
          </a:r>
        </a:p>
        <a:p>
          <a:pPr marL="57150" lvl="1" indent="-57150" algn="l" defTabSz="466725">
            <a:lnSpc>
              <a:spcPct val="90000"/>
            </a:lnSpc>
            <a:spcBef>
              <a:spcPct val="0"/>
            </a:spcBef>
            <a:spcAft>
              <a:spcPct val="15000"/>
            </a:spcAft>
            <a:buChar char="•"/>
          </a:pPr>
          <a:endParaRPr lang="en-US" sz="1050" kern="1200">
            <a:latin typeface="Futura Bk" panose="020B0502020204020303"/>
          </a:endParaRPr>
        </a:p>
        <a:p>
          <a:pPr marL="57150" lvl="1" indent="-57150" algn="l" defTabSz="466725">
            <a:lnSpc>
              <a:spcPct val="90000"/>
            </a:lnSpc>
            <a:spcBef>
              <a:spcPct val="0"/>
            </a:spcBef>
            <a:spcAft>
              <a:spcPct val="15000"/>
            </a:spcAft>
            <a:buChar char="•"/>
          </a:pPr>
          <a:r>
            <a:rPr lang="en-US" sz="1050" kern="1200">
              <a:latin typeface="Futura Bk" panose="020B0502020204020303"/>
            </a:rPr>
            <a:t>The vendor would track and report progress toward outcome achievement to DYCD.</a:t>
          </a:r>
        </a:p>
      </dsp:txBody>
      <dsp:txXfrm>
        <a:off x="0" y="126073"/>
        <a:ext cx="8458200" cy="859950"/>
      </dsp:txXfrm>
    </dsp:sp>
    <dsp:sp modelId="{AF171C0C-5DA0-4A96-A894-4C0057A28B55}">
      <dsp:nvSpPr>
        <dsp:cNvPr id="0" name=""/>
        <dsp:cNvSpPr/>
      </dsp:nvSpPr>
      <dsp:spPr>
        <a:xfrm>
          <a:off x="422910" y="22753"/>
          <a:ext cx="5920740" cy="206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466725">
            <a:lnSpc>
              <a:spcPct val="90000"/>
            </a:lnSpc>
            <a:spcBef>
              <a:spcPct val="0"/>
            </a:spcBef>
            <a:spcAft>
              <a:spcPct val="35000"/>
            </a:spcAft>
            <a:buNone/>
          </a:pPr>
          <a:r>
            <a:rPr lang="en-US" sz="1050" b="1" kern="1200">
              <a:latin typeface="Futura Bk" panose="020B0502020204020303"/>
            </a:rPr>
            <a:t>Outcomes:</a:t>
          </a:r>
        </a:p>
      </dsp:txBody>
      <dsp:txXfrm>
        <a:off x="432997" y="32840"/>
        <a:ext cx="5900566" cy="186466"/>
      </dsp:txXfrm>
    </dsp:sp>
    <dsp:sp modelId="{7BEB413D-2C9D-4F33-ACD6-42B87FD6BB6D}">
      <dsp:nvSpPr>
        <dsp:cNvPr id="0" name=""/>
        <dsp:cNvSpPr/>
      </dsp:nvSpPr>
      <dsp:spPr>
        <a:xfrm>
          <a:off x="0" y="1127144"/>
          <a:ext cx="8458200" cy="2734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450" tIns="145796" rIns="656450" bIns="78232" numCol="1" spcCol="1270" anchor="t" anchorCtr="0">
          <a:noAutofit/>
        </a:bodyPr>
        <a:lstStyle/>
        <a:p>
          <a:pPr marL="57150" lvl="1" indent="-57150" algn="l" defTabSz="466725">
            <a:lnSpc>
              <a:spcPct val="90000"/>
            </a:lnSpc>
            <a:spcBef>
              <a:spcPct val="0"/>
            </a:spcBef>
            <a:spcAft>
              <a:spcPct val="15000"/>
            </a:spcAft>
            <a:buChar char="•"/>
          </a:pPr>
          <a:r>
            <a:rPr lang="en-US" sz="1050" b="0" kern="1200">
              <a:latin typeface="Futura Bk" panose="020B0502020204020303"/>
            </a:rPr>
            <a:t>Accurate program and participant data must be entered on a timely basis into system as assigned by DYCD:</a:t>
          </a:r>
        </a:p>
        <a:p>
          <a:pPr marL="57150" lvl="1" indent="-57150" algn="l" defTabSz="466725">
            <a:lnSpc>
              <a:spcPct val="90000"/>
            </a:lnSpc>
            <a:spcBef>
              <a:spcPct val="0"/>
            </a:spcBef>
            <a:spcAft>
              <a:spcPct val="15000"/>
            </a:spcAft>
            <a:buChar char="•"/>
          </a:pPr>
          <a:endParaRPr lang="en-US" sz="1050" b="0" kern="1200">
            <a:latin typeface="Futura Bk" panose="020B0502020204020303"/>
          </a:endParaRPr>
        </a:p>
        <a:p>
          <a:pPr marL="57150" lvl="1" indent="-57150" algn="l" defTabSz="466725">
            <a:lnSpc>
              <a:spcPct val="90000"/>
            </a:lnSpc>
            <a:spcBef>
              <a:spcPct val="0"/>
            </a:spcBef>
            <a:spcAft>
              <a:spcPct val="15000"/>
            </a:spcAft>
            <a:buFont typeface="Wingdings" panose="05000000000000000000" pitchFamily="2" charset="2"/>
            <a:buChar char="q"/>
          </a:pPr>
          <a:r>
            <a:rPr lang="en-US" sz="1050" kern="1200">
              <a:latin typeface="Futura Bk" panose="020B0502020204020303"/>
            </a:rPr>
            <a:t>The vendor would prepare a </a:t>
          </a:r>
          <a:r>
            <a:rPr lang="en-US" sz="1050" u="sng" kern="1200">
              <a:latin typeface="Futura Bk" panose="020B0502020204020303"/>
            </a:rPr>
            <a:t>monthly report </a:t>
          </a:r>
          <a:r>
            <a:rPr lang="en-US" sz="1050" kern="1200">
              <a:latin typeface="Futura Bk" panose="020B0502020204020303"/>
            </a:rPr>
            <a:t>of all activities undertaken for each intervention. The </a:t>
          </a:r>
          <a:r>
            <a:rPr lang="en-US" sz="1050" b="0" u="none" kern="1200">
              <a:latin typeface="Futura Bk" panose="020B0502020204020303"/>
            </a:rPr>
            <a:t>monthly report </a:t>
          </a:r>
          <a:r>
            <a:rPr lang="en-US" sz="1050" kern="1200">
              <a:latin typeface="Futura Bk" panose="020B0502020204020303"/>
            </a:rPr>
            <a:t>would include details such as outcomes achieved and documentation related to assessment, service delivery, and evaluation. </a:t>
          </a:r>
        </a:p>
        <a:p>
          <a:pPr marL="57150" lvl="1" indent="-57150" algn="l" defTabSz="466725">
            <a:lnSpc>
              <a:spcPct val="90000"/>
            </a:lnSpc>
            <a:spcBef>
              <a:spcPct val="0"/>
            </a:spcBef>
            <a:spcAft>
              <a:spcPct val="15000"/>
            </a:spcAft>
            <a:buFont typeface="Wingdings" panose="05000000000000000000" pitchFamily="2" charset="2"/>
            <a:buChar char="q"/>
          </a:pPr>
          <a:endParaRPr lang="en-US" sz="1050" kern="1200">
            <a:latin typeface="Futura Bk" panose="020B0502020204020303"/>
          </a:endParaRPr>
        </a:p>
        <a:p>
          <a:pPr marL="57150" lvl="1" indent="-57150" algn="l" defTabSz="466725">
            <a:lnSpc>
              <a:spcPct val="90000"/>
            </a:lnSpc>
            <a:spcBef>
              <a:spcPct val="0"/>
            </a:spcBef>
            <a:spcAft>
              <a:spcPct val="15000"/>
            </a:spcAft>
            <a:buFont typeface="Wingdings" panose="05000000000000000000" pitchFamily="2" charset="2"/>
            <a:buChar char="q"/>
          </a:pPr>
          <a:r>
            <a:rPr lang="en-US" sz="1050" kern="1200">
              <a:latin typeface="Futura Bk" panose="020B0502020204020303"/>
            </a:rPr>
            <a:t>The vendor would prepare an </a:t>
          </a:r>
          <a:r>
            <a:rPr lang="en-US" sz="1050" u="sng" kern="1200">
              <a:latin typeface="Futura Bk" panose="020B0502020204020303"/>
            </a:rPr>
            <a:t>annual report </a:t>
          </a:r>
          <a:r>
            <a:rPr lang="en-US" sz="1050" kern="1200">
              <a:latin typeface="Futura Bk" panose="020B0502020204020303"/>
            </a:rPr>
            <a:t>with a summary of the services provided, related observations, and recommendations.</a:t>
          </a:r>
        </a:p>
        <a:p>
          <a:pPr marL="57150" lvl="1" indent="-57150" algn="l" defTabSz="466725">
            <a:lnSpc>
              <a:spcPct val="90000"/>
            </a:lnSpc>
            <a:spcBef>
              <a:spcPct val="0"/>
            </a:spcBef>
            <a:spcAft>
              <a:spcPct val="15000"/>
            </a:spcAft>
            <a:buFont typeface="Wingdings" panose="05000000000000000000" pitchFamily="2" charset="2"/>
            <a:buChar char="q"/>
          </a:pPr>
          <a:endParaRPr lang="en-US" sz="1050" kern="1200">
            <a:latin typeface="Futura Bk" panose="020B0502020204020303"/>
          </a:endParaRPr>
        </a:p>
        <a:p>
          <a:pPr marL="57150" lvl="1" indent="-57150" algn="l" defTabSz="466725">
            <a:lnSpc>
              <a:spcPct val="90000"/>
            </a:lnSpc>
            <a:spcBef>
              <a:spcPct val="0"/>
            </a:spcBef>
            <a:spcAft>
              <a:spcPct val="15000"/>
            </a:spcAft>
            <a:buFont typeface="Wingdings" panose="05000000000000000000" pitchFamily="2" charset="2"/>
            <a:buChar char="q"/>
          </a:pPr>
          <a:r>
            <a:rPr lang="en-US" sz="1050" kern="1200">
              <a:latin typeface="Futura Bk" panose="020B0502020204020303"/>
            </a:rPr>
            <a:t>Upon completion of all follow-up services, the vendor would submit a </a:t>
          </a:r>
          <a:r>
            <a:rPr lang="en-US" sz="1050" u="sng" kern="1200">
              <a:latin typeface="Futura Bk" panose="020B0502020204020303"/>
            </a:rPr>
            <a:t>final report </a:t>
          </a:r>
          <a:r>
            <a:rPr lang="en-US" sz="1050" kern="1200">
              <a:latin typeface="Futura Bk" panose="020B0502020204020303"/>
            </a:rPr>
            <a:t>on all capacity building interventions to DYCD. </a:t>
          </a:r>
        </a:p>
        <a:p>
          <a:pPr marL="57150" lvl="1" indent="-57150" algn="l" defTabSz="466725">
            <a:lnSpc>
              <a:spcPct val="90000"/>
            </a:lnSpc>
            <a:spcBef>
              <a:spcPct val="0"/>
            </a:spcBef>
            <a:spcAft>
              <a:spcPct val="15000"/>
            </a:spcAft>
            <a:buFont typeface="Wingdings" panose="05000000000000000000" pitchFamily="2" charset="2"/>
            <a:buChar char="q"/>
          </a:pPr>
          <a:endParaRPr lang="en-US" sz="1050" kern="1200">
            <a:latin typeface="Futura Bk" panose="020B0502020204020303"/>
          </a:endParaRPr>
        </a:p>
        <a:p>
          <a:pPr marL="57150" lvl="1" indent="-57150" algn="l" defTabSz="466725">
            <a:lnSpc>
              <a:spcPct val="90000"/>
            </a:lnSpc>
            <a:spcBef>
              <a:spcPct val="0"/>
            </a:spcBef>
            <a:spcAft>
              <a:spcPct val="15000"/>
            </a:spcAft>
            <a:buFont typeface="Wingdings" panose="05000000000000000000" pitchFamily="2" charset="2"/>
            <a:buChar char="q"/>
          </a:pPr>
          <a:r>
            <a:rPr lang="en-US" sz="1050" kern="1200">
              <a:latin typeface="Futura Bk" panose="020B0502020204020303"/>
            </a:rPr>
            <a:t> The vendor would be required to administer, maintain, and submit data on cohort and consulting level reflecting participation and outcomes achieved. Such data would be submitted on a quarterly basis in an electronic format to be designated by DYCD. The contractor would also report on registration and attendance. </a:t>
          </a:r>
        </a:p>
      </dsp:txBody>
      <dsp:txXfrm>
        <a:off x="0" y="1127144"/>
        <a:ext cx="8458200" cy="2734200"/>
      </dsp:txXfrm>
    </dsp:sp>
    <dsp:sp modelId="{1D35E1E7-117E-4940-AA82-69540254B300}">
      <dsp:nvSpPr>
        <dsp:cNvPr id="0" name=""/>
        <dsp:cNvSpPr/>
      </dsp:nvSpPr>
      <dsp:spPr>
        <a:xfrm>
          <a:off x="422910" y="1023824"/>
          <a:ext cx="5920740" cy="206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466725">
            <a:lnSpc>
              <a:spcPct val="90000"/>
            </a:lnSpc>
            <a:spcBef>
              <a:spcPct val="0"/>
            </a:spcBef>
            <a:spcAft>
              <a:spcPct val="35000"/>
            </a:spcAft>
            <a:buNone/>
          </a:pPr>
          <a:r>
            <a:rPr lang="en-US" sz="1050" b="1" kern="1200">
              <a:latin typeface="Futura Bk" panose="020B0502020204020303"/>
            </a:rPr>
            <a:t> Reporting:</a:t>
          </a:r>
        </a:p>
      </dsp:txBody>
      <dsp:txXfrm>
        <a:off x="432997" y="1033911"/>
        <a:ext cx="5900566" cy="186466"/>
      </dsp:txXfrm>
    </dsp:sp>
    <dsp:sp modelId="{EDA9D3DE-1ADE-4BA4-8E46-F57D843647CC}">
      <dsp:nvSpPr>
        <dsp:cNvPr id="0" name=""/>
        <dsp:cNvSpPr/>
      </dsp:nvSpPr>
      <dsp:spPr>
        <a:xfrm>
          <a:off x="0" y="4002464"/>
          <a:ext cx="8458200" cy="374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450" tIns="145796" rIns="656450"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Futura Bk" panose="020B0502020204020303"/>
            </a:rPr>
            <a:t>Contractors would cooperate in any evaluation of the program by DYCD or an </a:t>
          </a:r>
          <a:r>
            <a:rPr lang="en-US" sz="1050" b="0" kern="1200">
              <a:latin typeface="Futura Bk" panose="020B0502020204020303"/>
            </a:rPr>
            <a:t>external evaluator.</a:t>
          </a:r>
        </a:p>
      </dsp:txBody>
      <dsp:txXfrm>
        <a:off x="0" y="4002464"/>
        <a:ext cx="8458200" cy="374850"/>
      </dsp:txXfrm>
    </dsp:sp>
    <dsp:sp modelId="{7E00C844-8CAF-471D-A9AC-1EE3EADABCBC}">
      <dsp:nvSpPr>
        <dsp:cNvPr id="0" name=""/>
        <dsp:cNvSpPr/>
      </dsp:nvSpPr>
      <dsp:spPr>
        <a:xfrm>
          <a:off x="422910" y="3899144"/>
          <a:ext cx="5920740" cy="206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466725">
            <a:lnSpc>
              <a:spcPct val="90000"/>
            </a:lnSpc>
            <a:spcBef>
              <a:spcPct val="0"/>
            </a:spcBef>
            <a:spcAft>
              <a:spcPct val="35000"/>
            </a:spcAft>
            <a:buNone/>
          </a:pPr>
          <a:r>
            <a:rPr lang="en-US" sz="1050" b="1" kern="1200">
              <a:latin typeface="Futura Bk" panose="020B0502020204020303"/>
            </a:rPr>
            <a:t>Evaluation:</a:t>
          </a:r>
        </a:p>
      </dsp:txBody>
      <dsp:txXfrm>
        <a:off x="432997" y="3909231"/>
        <a:ext cx="5900566" cy="186466"/>
      </dsp:txXfrm>
    </dsp:sp>
    <dsp:sp modelId="{F3D6486B-9BD8-4B28-9F97-A9B7DCAE6FA1}">
      <dsp:nvSpPr>
        <dsp:cNvPr id="0" name=""/>
        <dsp:cNvSpPr/>
      </dsp:nvSpPr>
      <dsp:spPr>
        <a:xfrm>
          <a:off x="0" y="4518434"/>
          <a:ext cx="8458200" cy="5181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450" tIns="145796" rIns="656450"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Futura Bk" panose="020B0502020204020303"/>
            </a:rPr>
            <a:t>Contractors would ensure that designated staff members attend all meetings related to the program that are deemed mandatory by DYCD.</a:t>
          </a:r>
        </a:p>
      </dsp:txBody>
      <dsp:txXfrm>
        <a:off x="0" y="4518434"/>
        <a:ext cx="8458200" cy="518175"/>
      </dsp:txXfrm>
    </dsp:sp>
    <dsp:sp modelId="{786E6EAE-3E1B-4AD6-B22F-BC68BC7D6FEF}">
      <dsp:nvSpPr>
        <dsp:cNvPr id="0" name=""/>
        <dsp:cNvSpPr/>
      </dsp:nvSpPr>
      <dsp:spPr>
        <a:xfrm>
          <a:off x="422910" y="4415114"/>
          <a:ext cx="5920740" cy="206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466725">
            <a:lnSpc>
              <a:spcPct val="90000"/>
            </a:lnSpc>
            <a:spcBef>
              <a:spcPct val="0"/>
            </a:spcBef>
            <a:spcAft>
              <a:spcPct val="35000"/>
            </a:spcAft>
            <a:buNone/>
          </a:pPr>
          <a:r>
            <a:rPr lang="en-US" sz="1050" b="1" kern="1200">
              <a:latin typeface="Futura Bk" panose="020B0502020204020303"/>
            </a:rPr>
            <a:t> Meetings:</a:t>
          </a:r>
        </a:p>
      </dsp:txBody>
      <dsp:txXfrm>
        <a:off x="432997" y="4425201"/>
        <a:ext cx="5900566" cy="1864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418E7-33B7-4C70-B795-BE5B1E2CE420}">
      <dsp:nvSpPr>
        <dsp:cNvPr id="0" name=""/>
        <dsp:cNvSpPr/>
      </dsp:nvSpPr>
      <dsp:spPr>
        <a:xfrm>
          <a:off x="0" y="401301"/>
          <a:ext cx="8382000" cy="778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541528" rIns="650536"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Futura Bk" panose="020B0502020204020303"/>
            </a:rPr>
            <a:t>A copy of the lease or letter of intent should be submitted with the proposal</a:t>
          </a:r>
        </a:p>
      </dsp:txBody>
      <dsp:txXfrm>
        <a:off x="0" y="401301"/>
        <a:ext cx="8382000" cy="778050"/>
      </dsp:txXfrm>
    </dsp:sp>
    <dsp:sp modelId="{27F9C65A-967B-4942-BC7F-3E54416C59D0}">
      <dsp:nvSpPr>
        <dsp:cNvPr id="0" name=""/>
        <dsp:cNvSpPr/>
      </dsp:nvSpPr>
      <dsp:spPr>
        <a:xfrm>
          <a:off x="419100" y="17541"/>
          <a:ext cx="586740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466725">
            <a:lnSpc>
              <a:spcPct val="90000"/>
            </a:lnSpc>
            <a:spcBef>
              <a:spcPct val="0"/>
            </a:spcBef>
            <a:spcAft>
              <a:spcPct val="35000"/>
            </a:spcAft>
            <a:buNone/>
          </a:pPr>
          <a:r>
            <a:rPr lang="en-US" sz="1050" kern="1200">
              <a:latin typeface="Futura Bk" panose="020B0502020204020303"/>
            </a:rPr>
            <a:t>Contract award shall be subject to demonstration by a selected proposer that it has, or will have by the conclusion of contract negotiations, site control of a program facility</a:t>
          </a:r>
        </a:p>
      </dsp:txBody>
      <dsp:txXfrm>
        <a:off x="456567" y="55008"/>
        <a:ext cx="5792466" cy="692586"/>
      </dsp:txXfrm>
    </dsp:sp>
    <dsp:sp modelId="{D3966637-2527-40C1-97DD-A35DD1AAD95B}">
      <dsp:nvSpPr>
        <dsp:cNvPr id="0" name=""/>
        <dsp:cNvSpPr/>
      </dsp:nvSpPr>
      <dsp:spPr>
        <a:xfrm>
          <a:off x="0" y="1703511"/>
          <a:ext cx="8382000" cy="1719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541528" rIns="650536"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Futura Bk" panose="020B0502020204020303"/>
            </a:rPr>
            <a:t>Appropriate in size and design to adequately accommodate program staff, participants, and program services</a:t>
          </a:r>
        </a:p>
        <a:p>
          <a:pPr marL="57150" lvl="1" indent="-57150" algn="l" defTabSz="466725">
            <a:lnSpc>
              <a:spcPct val="90000"/>
            </a:lnSpc>
            <a:spcBef>
              <a:spcPct val="0"/>
            </a:spcBef>
            <a:spcAft>
              <a:spcPct val="15000"/>
            </a:spcAft>
            <a:buChar char="•"/>
          </a:pPr>
          <a:r>
            <a:rPr lang="en-US" sz="1050" kern="1200">
              <a:latin typeface="Futura Bk" panose="020B0502020204020303"/>
            </a:rPr>
            <a:t>Compliant with the local fire, health, and safety standards</a:t>
          </a:r>
        </a:p>
        <a:p>
          <a:pPr marL="57150" lvl="1" indent="-57150" algn="l" defTabSz="466725">
            <a:lnSpc>
              <a:spcPct val="90000"/>
            </a:lnSpc>
            <a:spcBef>
              <a:spcPct val="0"/>
            </a:spcBef>
            <a:spcAft>
              <a:spcPct val="15000"/>
            </a:spcAft>
            <a:buChar char="•"/>
          </a:pPr>
          <a:r>
            <a:rPr lang="en-US" sz="1050" kern="1200">
              <a:latin typeface="Futura Bk" panose="020B0502020204020303"/>
            </a:rPr>
            <a:t>A log of required safety and fire drills is maintained</a:t>
          </a:r>
        </a:p>
        <a:p>
          <a:pPr marL="57150" lvl="1" indent="-57150" algn="l" defTabSz="466725">
            <a:lnSpc>
              <a:spcPct val="90000"/>
            </a:lnSpc>
            <a:spcBef>
              <a:spcPct val="0"/>
            </a:spcBef>
            <a:spcAft>
              <a:spcPct val="15000"/>
            </a:spcAft>
            <a:buChar char="•"/>
          </a:pPr>
          <a:r>
            <a:rPr lang="en-US" sz="1050" kern="1200">
              <a:latin typeface="Futura Bk" panose="020B0502020204020303"/>
            </a:rPr>
            <a:t>Easily accessible by public transportation</a:t>
          </a:r>
        </a:p>
        <a:p>
          <a:pPr marL="57150" lvl="1" indent="-57150" algn="l" defTabSz="466725">
            <a:lnSpc>
              <a:spcPct val="90000"/>
            </a:lnSpc>
            <a:spcBef>
              <a:spcPct val="0"/>
            </a:spcBef>
            <a:spcAft>
              <a:spcPct val="15000"/>
            </a:spcAft>
            <a:buChar char="•"/>
          </a:pPr>
          <a:r>
            <a:rPr lang="en-US" sz="1050" kern="1200">
              <a:latin typeface="Futura Bk" panose="020B0502020204020303"/>
            </a:rPr>
            <a:t>Compliant with the Americans with Disabilities Act (ADA) or, if not, access to other suitable space is in place to make activities accessible to persons with disabilities</a:t>
          </a:r>
        </a:p>
      </dsp:txBody>
      <dsp:txXfrm>
        <a:off x="0" y="1703511"/>
        <a:ext cx="8382000" cy="1719900"/>
      </dsp:txXfrm>
    </dsp:sp>
    <dsp:sp modelId="{C393F9BC-017F-4DB0-B407-630F23702878}">
      <dsp:nvSpPr>
        <dsp:cNvPr id="0" name=""/>
        <dsp:cNvSpPr/>
      </dsp:nvSpPr>
      <dsp:spPr>
        <a:xfrm>
          <a:off x="419100" y="1319751"/>
          <a:ext cx="586740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466725">
            <a:lnSpc>
              <a:spcPct val="90000"/>
            </a:lnSpc>
            <a:spcBef>
              <a:spcPct val="0"/>
            </a:spcBef>
            <a:spcAft>
              <a:spcPct val="35000"/>
            </a:spcAft>
            <a:buNone/>
          </a:pPr>
          <a:r>
            <a:rPr lang="en-US" sz="1050" kern="1200">
              <a:latin typeface="Futura Bk" panose="020B0502020204020303"/>
            </a:rPr>
            <a:t> The facility must meet the following conditions:</a:t>
          </a:r>
        </a:p>
      </dsp:txBody>
      <dsp:txXfrm>
        <a:off x="456567" y="1357218"/>
        <a:ext cx="5792466" cy="692586"/>
      </dsp:txXfrm>
    </dsp:sp>
    <dsp:sp modelId="{14435D1E-F2EB-4675-AA5C-7439E0475715}">
      <dsp:nvSpPr>
        <dsp:cNvPr id="0" name=""/>
        <dsp:cNvSpPr/>
      </dsp:nvSpPr>
      <dsp:spPr>
        <a:xfrm>
          <a:off x="0" y="3947571"/>
          <a:ext cx="8382000" cy="941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541528" rIns="650536"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Futura Bk" panose="020B0502020204020303"/>
            </a:rPr>
            <a:t>Including to deliver capacity building sessions in-person, remote and via asynchronous formats</a:t>
          </a:r>
        </a:p>
        <a:p>
          <a:pPr marL="57150" lvl="1" indent="-57150" algn="l" defTabSz="466725">
            <a:lnSpc>
              <a:spcPct val="90000"/>
            </a:lnSpc>
            <a:spcBef>
              <a:spcPct val="0"/>
            </a:spcBef>
            <a:spcAft>
              <a:spcPct val="15000"/>
            </a:spcAft>
            <a:buChar char="•"/>
          </a:pPr>
          <a:r>
            <a:rPr lang="en-US" sz="1050" kern="1200">
              <a:latin typeface="Futura Bk" panose="020B0502020204020303"/>
            </a:rPr>
            <a:t> Contractor will ensure that staff members have access to computers and a high-speed Internet connection</a:t>
          </a:r>
        </a:p>
      </dsp:txBody>
      <dsp:txXfrm>
        <a:off x="0" y="3947571"/>
        <a:ext cx="8382000" cy="941850"/>
      </dsp:txXfrm>
    </dsp:sp>
    <dsp:sp modelId="{F68C6776-C5BC-4C1C-8BBF-5903790D5965}">
      <dsp:nvSpPr>
        <dsp:cNvPr id="0" name=""/>
        <dsp:cNvSpPr/>
      </dsp:nvSpPr>
      <dsp:spPr>
        <a:xfrm>
          <a:off x="419100" y="3563811"/>
          <a:ext cx="586740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466725">
            <a:lnSpc>
              <a:spcPct val="90000"/>
            </a:lnSpc>
            <a:spcBef>
              <a:spcPct val="0"/>
            </a:spcBef>
            <a:spcAft>
              <a:spcPct val="35000"/>
            </a:spcAft>
            <a:buNone/>
          </a:pPr>
          <a:r>
            <a:rPr lang="en-US" sz="1050" kern="1200">
              <a:latin typeface="Futura Bk" panose="020B0502020204020303"/>
            </a:rPr>
            <a:t>The vendor would have adequate and appropriate technology and equipment to conduct trainings and presentations and to disseminate information, as necessary</a:t>
          </a:r>
        </a:p>
      </dsp:txBody>
      <dsp:txXfrm>
        <a:off x="456567" y="3601278"/>
        <a:ext cx="5792466" cy="6925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74C48-890C-4471-A8CF-C68541B2362E}">
      <dsp:nvSpPr>
        <dsp:cNvPr id="0" name=""/>
        <dsp:cNvSpPr/>
      </dsp:nvSpPr>
      <dsp:spPr>
        <a:xfrm>
          <a:off x="0" y="65332"/>
          <a:ext cx="8534400" cy="74353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latin typeface="Futura Bk" panose="020B0502020204020303"/>
            </a:rPr>
            <a:t>Policies and Procedures</a:t>
          </a:r>
        </a:p>
      </dsp:txBody>
      <dsp:txXfrm>
        <a:off x="36296" y="101628"/>
        <a:ext cx="8461808" cy="670943"/>
      </dsp:txXfrm>
    </dsp:sp>
    <dsp:sp modelId="{2DCA9E98-6F60-4F9A-88CC-368944C755F3}">
      <dsp:nvSpPr>
        <dsp:cNvPr id="0" name=""/>
        <dsp:cNvSpPr/>
      </dsp:nvSpPr>
      <dsp:spPr>
        <a:xfrm>
          <a:off x="0" y="808867"/>
          <a:ext cx="8534400" cy="385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latin typeface="Futura Bk" panose="020B0502020204020303"/>
            </a:rPr>
            <a:t>Each contractor would:</a:t>
          </a:r>
        </a:p>
        <a:p>
          <a:pPr marL="457200" lvl="2" indent="-228600" algn="l" defTabSz="1066800" rtl="0">
            <a:lnSpc>
              <a:spcPct val="90000"/>
            </a:lnSpc>
            <a:spcBef>
              <a:spcPct val="0"/>
            </a:spcBef>
            <a:spcAft>
              <a:spcPct val="20000"/>
            </a:spcAft>
            <a:buChar char="•"/>
          </a:pPr>
          <a:r>
            <a:rPr lang="en-US" sz="2400" kern="1200">
              <a:latin typeface="Futura Bk" panose="020B0502020204020303"/>
            </a:rPr>
            <a:t>Comply with DYCD contract obligations including data collection and reporting </a:t>
          </a:r>
        </a:p>
        <a:p>
          <a:pPr marL="457200" lvl="2" indent="-228600" algn="l" defTabSz="1066800">
            <a:lnSpc>
              <a:spcPct val="90000"/>
            </a:lnSpc>
            <a:spcBef>
              <a:spcPct val="0"/>
            </a:spcBef>
            <a:spcAft>
              <a:spcPct val="20000"/>
            </a:spcAft>
            <a:buChar char="•"/>
          </a:pPr>
          <a:r>
            <a:rPr lang="en-US" sz="2400" kern="1200">
              <a:latin typeface="Futura Bk" panose="020B0502020204020303"/>
            </a:rPr>
            <a:t>Provide Monthly invoice reports</a:t>
          </a:r>
        </a:p>
        <a:p>
          <a:pPr marL="457200" lvl="2" indent="-228600" algn="l" defTabSz="1066800">
            <a:lnSpc>
              <a:spcPct val="90000"/>
            </a:lnSpc>
            <a:spcBef>
              <a:spcPct val="0"/>
            </a:spcBef>
            <a:spcAft>
              <a:spcPct val="20000"/>
            </a:spcAft>
            <a:buChar char="•"/>
          </a:pPr>
          <a:r>
            <a:rPr lang="en-US" sz="2400" kern="1200">
              <a:latin typeface="Futura Bk" panose="020B0502020204020303"/>
            </a:rPr>
            <a:t>Create and maintain accounts through the Payee Informational Portal (PIP) system</a:t>
          </a:r>
        </a:p>
        <a:p>
          <a:pPr marL="457200" lvl="2" indent="-228600" algn="l" defTabSz="1066800" rtl="0">
            <a:lnSpc>
              <a:spcPct val="90000"/>
            </a:lnSpc>
            <a:spcBef>
              <a:spcPct val="0"/>
            </a:spcBef>
            <a:spcAft>
              <a:spcPct val="20000"/>
            </a:spcAft>
            <a:buChar char="•"/>
          </a:pPr>
          <a:r>
            <a:rPr lang="en-US" sz="2400" kern="1200">
              <a:latin typeface="Futura Bk" panose="020B0502020204020303"/>
            </a:rPr>
            <a:t>Comply with DYCD social media policy</a:t>
          </a:r>
        </a:p>
        <a:p>
          <a:pPr marL="457200" lvl="2" indent="-228600" algn="l" defTabSz="1066800">
            <a:lnSpc>
              <a:spcPct val="90000"/>
            </a:lnSpc>
            <a:spcBef>
              <a:spcPct val="0"/>
            </a:spcBef>
            <a:spcAft>
              <a:spcPct val="20000"/>
            </a:spcAft>
            <a:buChar char="•"/>
          </a:pPr>
          <a:r>
            <a:rPr lang="en-US" sz="2400" kern="1200">
              <a:latin typeface="Futura Bk" panose="020B0502020204020303"/>
            </a:rPr>
            <a:t>Access DYCD hosted applications such as DYCD Connect</a:t>
          </a:r>
        </a:p>
        <a:p>
          <a:pPr marL="457200" lvl="2" indent="-228600" algn="l" defTabSz="1066800" rtl="0">
            <a:lnSpc>
              <a:spcPct val="90000"/>
            </a:lnSpc>
            <a:spcBef>
              <a:spcPct val="0"/>
            </a:spcBef>
            <a:spcAft>
              <a:spcPct val="20000"/>
            </a:spcAft>
            <a:buChar char="•"/>
          </a:pPr>
          <a:r>
            <a:rPr lang="en-US" sz="2400" kern="1200">
              <a:latin typeface="Futura Bk" panose="020B0502020204020303"/>
            </a:rPr>
            <a:t>Submit workplans </a:t>
          </a:r>
        </a:p>
      </dsp:txBody>
      <dsp:txXfrm>
        <a:off x="0" y="808867"/>
        <a:ext cx="8534400" cy="3850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C4B2B-8D2B-4A49-A37E-C7648071051F}">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Futura Bk" panose="020B0502020204020303"/>
            </a:rPr>
            <a:t>The Vendor will provide trainings to strengthen nonprofits on subjects determined by the needs of the organization with a focus on:</a:t>
          </a:r>
        </a:p>
      </dsp:txBody>
      <dsp:txXfrm>
        <a:off x="4156" y="0"/>
        <a:ext cx="3998788" cy="1519713"/>
      </dsp:txXfrm>
    </dsp:sp>
    <dsp:sp modelId="{CDD88BF8-9F7D-44EC-BBC7-B120ADE85468}">
      <dsp:nvSpPr>
        <dsp:cNvPr id="0" name=""/>
        <dsp:cNvSpPr/>
      </dsp:nvSpPr>
      <dsp:spPr>
        <a:xfrm>
          <a:off x="404035" y="1519837"/>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Developing strategic plans</a:t>
          </a:r>
        </a:p>
      </dsp:txBody>
      <dsp:txXfrm>
        <a:off x="425649" y="1541451"/>
        <a:ext cx="3155802" cy="694738"/>
      </dsp:txXfrm>
    </dsp:sp>
    <dsp:sp modelId="{113560A6-7C82-4B20-AFB8-5E6982E1CB8C}">
      <dsp:nvSpPr>
        <dsp:cNvPr id="0" name=""/>
        <dsp:cNvSpPr/>
      </dsp:nvSpPr>
      <dsp:spPr>
        <a:xfrm>
          <a:off x="404035" y="23713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Building effective leadership and management/supervision practices</a:t>
          </a:r>
        </a:p>
      </dsp:txBody>
      <dsp:txXfrm>
        <a:off x="425649" y="2392950"/>
        <a:ext cx="3155802" cy="694738"/>
      </dsp:txXfrm>
    </dsp:sp>
    <dsp:sp modelId="{37D9B434-5638-4F15-8BDC-07687849B18B}">
      <dsp:nvSpPr>
        <dsp:cNvPr id="0" name=""/>
        <dsp:cNvSpPr/>
      </dsp:nvSpPr>
      <dsp:spPr>
        <a:xfrm>
          <a:off x="404035" y="32228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Improving organization culture</a:t>
          </a:r>
        </a:p>
      </dsp:txBody>
      <dsp:txXfrm>
        <a:off x="425649" y="3244450"/>
        <a:ext cx="3155802" cy="694738"/>
      </dsp:txXfrm>
    </dsp:sp>
    <dsp:sp modelId="{2BC44E63-DE09-46A3-8138-C90409B86ED3}">
      <dsp:nvSpPr>
        <dsp:cNvPr id="0" name=""/>
        <dsp:cNvSpPr/>
      </dsp:nvSpPr>
      <dsp:spPr>
        <a:xfrm>
          <a:off x="404035" y="40743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rtl="0">
            <a:lnSpc>
              <a:spcPct val="90000"/>
            </a:lnSpc>
            <a:spcBef>
              <a:spcPct val="0"/>
            </a:spcBef>
            <a:spcAft>
              <a:spcPct val="35000"/>
            </a:spcAft>
            <a:buNone/>
          </a:pPr>
          <a:r>
            <a:rPr lang="en-US" sz="1400" b="0" kern="1200">
              <a:latin typeface="Futura Bk" panose="020B0502020204020303"/>
            </a:rPr>
            <a:t>Helping establish board governance policies and procedures </a:t>
          </a:r>
        </a:p>
      </dsp:txBody>
      <dsp:txXfrm>
        <a:off x="425649" y="4095950"/>
        <a:ext cx="3155802" cy="694738"/>
      </dsp:txXfrm>
    </dsp:sp>
    <dsp:sp modelId="{901EC948-EC84-4AA3-9142-31E7DA728F64}">
      <dsp:nvSpPr>
        <dsp:cNvPr id="0" name=""/>
        <dsp:cNvSpPr/>
      </dsp:nvSpPr>
      <dsp:spPr>
        <a:xfrm>
          <a:off x="4307011"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Funding:</a:t>
          </a:r>
          <a:endParaRPr lang="en-US" sz="1600" kern="1200"/>
        </a:p>
      </dsp:txBody>
      <dsp:txXfrm>
        <a:off x="4307011" y="0"/>
        <a:ext cx="3998788" cy="1519713"/>
      </dsp:txXfrm>
    </dsp:sp>
    <dsp:sp modelId="{56651FA7-4E51-4CFB-B31B-9008849A52A6}">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kern="1200"/>
            <a:t>$</a:t>
          </a:r>
          <a:r>
            <a:rPr lang="en-US" sz="1800" b="0" kern="1200">
              <a:latin typeface="Futura Bk" panose="020B0502020204020303"/>
            </a:rPr>
            <a:t>498,359</a:t>
          </a:r>
          <a:endParaRPr lang="en-US" sz="1100" kern="1200">
            <a:latin typeface="Futura Bk" panose="020B0502020204020303"/>
          </a:endParaRPr>
        </a:p>
      </dsp:txBody>
      <dsp:txXfrm>
        <a:off x="4796429" y="1613409"/>
        <a:ext cx="3011638" cy="3105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552B5-5686-46A2-BE77-BFC09A75465A}">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Futura Bk" panose="020B0502020204020303"/>
            </a:rPr>
            <a:t>The Vendor will provide trainings and consulting focused on identifying and responding to gaps in fiscal management processes.  </a:t>
          </a:r>
          <a:endParaRPr lang="en-US" sz="1400" b="1" i="0" kern="1200">
            <a:latin typeface="Futura Bk" panose="020B0502020204020303"/>
          </a:endParaRPr>
        </a:p>
      </dsp:txBody>
      <dsp:txXfrm>
        <a:off x="4156" y="0"/>
        <a:ext cx="3998788" cy="1519713"/>
      </dsp:txXfrm>
    </dsp:sp>
    <dsp:sp modelId="{9D68D1D9-633A-47D7-A7CD-B7257EE6D14E}">
      <dsp:nvSpPr>
        <dsp:cNvPr id="0" name=""/>
        <dsp:cNvSpPr/>
      </dsp:nvSpPr>
      <dsp:spPr>
        <a:xfrm>
          <a:off x="404035" y="1520672"/>
          <a:ext cx="3199030"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Implement the basic financial department function</a:t>
          </a:r>
        </a:p>
      </dsp:txBody>
      <dsp:txXfrm>
        <a:off x="421199" y="1537836"/>
        <a:ext cx="3164702" cy="551704"/>
      </dsp:txXfrm>
    </dsp:sp>
    <dsp:sp modelId="{3E0ACABE-BC3E-4268-B469-E08ACA0629CD}">
      <dsp:nvSpPr>
        <dsp:cNvPr id="0" name=""/>
        <dsp:cNvSpPr/>
      </dsp:nvSpPr>
      <dsp:spPr>
        <a:xfrm>
          <a:off x="404035" y="2196863"/>
          <a:ext cx="3199030"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Create program-based budgeting and monitoring</a:t>
          </a:r>
        </a:p>
      </dsp:txBody>
      <dsp:txXfrm>
        <a:off x="421199" y="2214027"/>
        <a:ext cx="3164702" cy="551704"/>
      </dsp:txXfrm>
    </dsp:sp>
    <dsp:sp modelId="{7A70EFDA-5383-408A-9F98-C979A8E1F532}">
      <dsp:nvSpPr>
        <dsp:cNvPr id="0" name=""/>
        <dsp:cNvSpPr/>
      </dsp:nvSpPr>
      <dsp:spPr>
        <a:xfrm>
          <a:off x="404035" y="2873053"/>
          <a:ext cx="3199030"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Establish criteria to hire and retain skilled finance staff</a:t>
          </a:r>
        </a:p>
      </dsp:txBody>
      <dsp:txXfrm>
        <a:off x="421199" y="2890217"/>
        <a:ext cx="3164702" cy="551704"/>
      </dsp:txXfrm>
    </dsp:sp>
    <dsp:sp modelId="{D020806E-BAD5-4734-BB69-8032E61CE5C8}">
      <dsp:nvSpPr>
        <dsp:cNvPr id="0" name=""/>
        <dsp:cNvSpPr/>
      </dsp:nvSpPr>
      <dsp:spPr>
        <a:xfrm>
          <a:off x="404035" y="3549244"/>
          <a:ext cx="3199030"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Help boards with financial oversight</a:t>
          </a:r>
        </a:p>
      </dsp:txBody>
      <dsp:txXfrm>
        <a:off x="421199" y="3566408"/>
        <a:ext cx="3164702" cy="551704"/>
      </dsp:txXfrm>
    </dsp:sp>
    <dsp:sp modelId="{D60B1B59-E75F-4173-8152-FD750D9FD679}">
      <dsp:nvSpPr>
        <dsp:cNvPr id="0" name=""/>
        <dsp:cNvSpPr/>
      </dsp:nvSpPr>
      <dsp:spPr>
        <a:xfrm>
          <a:off x="404035" y="4225435"/>
          <a:ext cx="3199030"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0" kern="1200">
              <a:latin typeface="Futura Bk" panose="020B0502020204020303"/>
            </a:rPr>
            <a:t>Develop and maintain appropriate fiscal controls</a:t>
          </a:r>
        </a:p>
      </dsp:txBody>
      <dsp:txXfrm>
        <a:off x="421199" y="4242599"/>
        <a:ext cx="3164702" cy="551704"/>
      </dsp:txXfrm>
    </dsp:sp>
    <dsp:sp modelId="{616F5DAE-9A69-4B13-A95F-8B24F8C04DF8}">
      <dsp:nvSpPr>
        <dsp:cNvPr id="0" name=""/>
        <dsp:cNvSpPr/>
      </dsp:nvSpPr>
      <dsp:spPr>
        <a:xfrm>
          <a:off x="4302854"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Funding:</a:t>
          </a:r>
          <a:endParaRPr lang="en-US" sz="1600" kern="1200"/>
        </a:p>
      </dsp:txBody>
      <dsp:txXfrm>
        <a:off x="4302854" y="0"/>
        <a:ext cx="3998788" cy="1519713"/>
      </dsp:txXfrm>
    </dsp:sp>
    <dsp:sp modelId="{2A5D52A6-100C-4249-B520-EECA4FF5670B}">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0" kern="1200"/>
            <a:t>$</a:t>
          </a:r>
          <a:r>
            <a:rPr lang="en-US" sz="1800" b="0" kern="1200">
              <a:latin typeface="Futura Bk" panose="020B0502020204020303"/>
            </a:rPr>
            <a:t>425,000</a:t>
          </a:r>
          <a:endParaRPr lang="en-US" sz="1800" kern="1200">
            <a:latin typeface="Futura Bk" panose="020B0502020204020303"/>
          </a:endParaRPr>
        </a:p>
      </dsp:txBody>
      <dsp:txXfrm>
        <a:off x="4796429" y="1613409"/>
        <a:ext cx="3011638" cy="3105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24184-2A73-4D30-A771-3D0F17AA6A19}">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Futura Bk" panose="020B0502020204020303"/>
            </a:rPr>
            <a:t>The Vendor will provide trainings in strengths-based principles and techniques to be applied across these topics:</a:t>
          </a:r>
          <a:endParaRPr lang="en-US" sz="1400" kern="1200">
            <a:latin typeface="Futura Bk" panose="020B0502020204020303"/>
          </a:endParaRPr>
        </a:p>
      </dsp:txBody>
      <dsp:txXfrm>
        <a:off x="4156" y="0"/>
        <a:ext cx="3998788" cy="1519713"/>
      </dsp:txXfrm>
    </dsp:sp>
    <dsp:sp modelId="{125A8F8B-E7F3-4218-99DB-02DD9C17D4F0}">
      <dsp:nvSpPr>
        <dsp:cNvPr id="0" name=""/>
        <dsp:cNvSpPr/>
      </dsp:nvSpPr>
      <dsp:spPr>
        <a:xfrm>
          <a:off x="404035" y="1519837"/>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Positive Youth Development</a:t>
          </a:r>
        </a:p>
      </dsp:txBody>
      <dsp:txXfrm>
        <a:off x="425649" y="1541451"/>
        <a:ext cx="3155802" cy="694738"/>
      </dsp:txXfrm>
    </dsp:sp>
    <dsp:sp modelId="{38EA0B30-3668-40C9-94CE-CAB04523E650}">
      <dsp:nvSpPr>
        <dsp:cNvPr id="0" name=""/>
        <dsp:cNvSpPr/>
      </dsp:nvSpPr>
      <dsp:spPr>
        <a:xfrm>
          <a:off x="404035" y="23713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Social Emotional Learning</a:t>
          </a:r>
        </a:p>
      </dsp:txBody>
      <dsp:txXfrm>
        <a:off x="425649" y="2392950"/>
        <a:ext cx="3155802" cy="694738"/>
      </dsp:txXfrm>
    </dsp:sp>
    <dsp:sp modelId="{5A7DC583-D609-42DC-B205-C3C350699A24}">
      <dsp:nvSpPr>
        <dsp:cNvPr id="0" name=""/>
        <dsp:cNvSpPr/>
      </dsp:nvSpPr>
      <dsp:spPr>
        <a:xfrm>
          <a:off x="404035" y="32228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Youth Leadership</a:t>
          </a:r>
        </a:p>
      </dsp:txBody>
      <dsp:txXfrm>
        <a:off x="425649" y="3244450"/>
        <a:ext cx="3155802" cy="694738"/>
      </dsp:txXfrm>
    </dsp:sp>
    <dsp:sp modelId="{B04B1B25-D2FB-4104-A301-7410A1231A96}">
      <dsp:nvSpPr>
        <dsp:cNvPr id="0" name=""/>
        <dsp:cNvSpPr/>
      </dsp:nvSpPr>
      <dsp:spPr>
        <a:xfrm>
          <a:off x="404035" y="40743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Circles of Support</a:t>
          </a:r>
        </a:p>
      </dsp:txBody>
      <dsp:txXfrm>
        <a:off x="425649" y="4095950"/>
        <a:ext cx="3155802" cy="694738"/>
      </dsp:txXfrm>
    </dsp:sp>
    <dsp:sp modelId="{F94645D2-CBFE-461A-8BFB-EC0C895E6F11}">
      <dsp:nvSpPr>
        <dsp:cNvPr id="0" name=""/>
        <dsp:cNvSpPr/>
      </dsp:nvSpPr>
      <dsp:spPr>
        <a:xfrm>
          <a:off x="4307011"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Funding:</a:t>
          </a:r>
          <a:endParaRPr lang="en-US" sz="1400" kern="1200">
            <a:latin typeface="Futura Bk" panose="020B0502020204020303"/>
          </a:endParaRPr>
        </a:p>
      </dsp:txBody>
      <dsp:txXfrm>
        <a:off x="4307011" y="0"/>
        <a:ext cx="3998788" cy="1519713"/>
      </dsp:txXfrm>
    </dsp:sp>
    <dsp:sp modelId="{FBFB35AE-2E60-4EFC-88DE-28F5FDE2465A}">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kern="1200">
              <a:latin typeface="Futura Bk" panose="020B0502020204020303"/>
            </a:rPr>
            <a:t>$</a:t>
          </a:r>
          <a:r>
            <a:rPr lang="en-US" sz="1800" b="0" kern="1200">
              <a:latin typeface="Futura Bk" panose="020B0502020204020303"/>
            </a:rPr>
            <a:t>367,676</a:t>
          </a:r>
          <a:endParaRPr lang="en-US" sz="1400" kern="1200">
            <a:latin typeface="Futura Bk" panose="020B0502020204020303"/>
          </a:endParaRPr>
        </a:p>
      </dsp:txBody>
      <dsp:txXfrm>
        <a:off x="4796429" y="1613409"/>
        <a:ext cx="3011638" cy="3105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DB2F3-F181-4BAC-AB0F-759D9610AED6}">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Futura Bk" panose="020B0502020204020303"/>
            </a:rPr>
            <a:t>The Vendor will help CBO staff with a variety of workforce and career development activities.</a:t>
          </a:r>
          <a:endParaRPr lang="en-US" sz="1400" b="1" i="0" kern="1200">
            <a:latin typeface="Futura Bk" panose="020B0502020204020303"/>
          </a:endParaRPr>
        </a:p>
      </dsp:txBody>
      <dsp:txXfrm>
        <a:off x="4156" y="0"/>
        <a:ext cx="3998788" cy="1519713"/>
      </dsp:txXfrm>
    </dsp:sp>
    <dsp:sp modelId="{0EEF5F7F-C2C4-423E-AA46-D49900ECCA43}">
      <dsp:nvSpPr>
        <dsp:cNvPr id="0" name=""/>
        <dsp:cNvSpPr/>
      </dsp:nvSpPr>
      <dsp:spPr>
        <a:xfrm>
          <a:off x="404035" y="1519837"/>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Training Job Developers and placement staff</a:t>
          </a:r>
        </a:p>
      </dsp:txBody>
      <dsp:txXfrm>
        <a:off x="425649" y="1541451"/>
        <a:ext cx="3155802" cy="694738"/>
      </dsp:txXfrm>
    </dsp:sp>
    <dsp:sp modelId="{EFC6EF83-034E-4CA6-A9BC-986F08FF9B5D}">
      <dsp:nvSpPr>
        <dsp:cNvPr id="0" name=""/>
        <dsp:cNvSpPr/>
      </dsp:nvSpPr>
      <dsp:spPr>
        <a:xfrm>
          <a:off x="404035" y="23713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Developing work readiness training</a:t>
          </a:r>
        </a:p>
      </dsp:txBody>
      <dsp:txXfrm>
        <a:off x="425649" y="2392950"/>
        <a:ext cx="3155802" cy="694738"/>
      </dsp:txXfrm>
    </dsp:sp>
    <dsp:sp modelId="{DC449564-EFE7-4EFD-BA32-B43915BDCE17}">
      <dsp:nvSpPr>
        <dsp:cNvPr id="0" name=""/>
        <dsp:cNvSpPr/>
      </dsp:nvSpPr>
      <dsp:spPr>
        <a:xfrm>
          <a:off x="404035" y="32228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Supporting career exploration efforts that expose participants to current growth occupations</a:t>
          </a:r>
        </a:p>
      </dsp:txBody>
      <dsp:txXfrm>
        <a:off x="425649" y="3244450"/>
        <a:ext cx="3155802" cy="694738"/>
      </dsp:txXfrm>
    </dsp:sp>
    <dsp:sp modelId="{D017D713-BDF2-4E3C-A04B-FA09AD186E38}">
      <dsp:nvSpPr>
        <dsp:cNvPr id="0" name=""/>
        <dsp:cNvSpPr/>
      </dsp:nvSpPr>
      <dsp:spPr>
        <a:xfrm>
          <a:off x="404035" y="4074336"/>
          <a:ext cx="3199030" cy="73796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Help Workforce CBO implement programming that integrates academic instruction with section specific training </a:t>
          </a:r>
        </a:p>
      </dsp:txBody>
      <dsp:txXfrm>
        <a:off x="425649" y="4095950"/>
        <a:ext cx="3155802" cy="694738"/>
      </dsp:txXfrm>
    </dsp:sp>
    <dsp:sp modelId="{367FE534-F856-4AA0-8FDC-A96FA620C80A}">
      <dsp:nvSpPr>
        <dsp:cNvPr id="0" name=""/>
        <dsp:cNvSpPr/>
      </dsp:nvSpPr>
      <dsp:spPr>
        <a:xfrm>
          <a:off x="4302854"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Futura Bk" panose="020B0502020204020303"/>
            </a:rPr>
            <a:t>Funding:</a:t>
          </a:r>
          <a:endParaRPr lang="en-US" sz="1600" kern="1200">
            <a:latin typeface="Futura Bk" panose="020B0502020204020303"/>
          </a:endParaRPr>
        </a:p>
      </dsp:txBody>
      <dsp:txXfrm>
        <a:off x="4302854" y="0"/>
        <a:ext cx="3998788" cy="1519713"/>
      </dsp:txXfrm>
    </dsp:sp>
    <dsp:sp modelId="{8AB33D48-F229-4C27-A31A-4BEDACA3E548}">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latin typeface="Futura Bk" panose="020B0502020204020303"/>
            </a:rPr>
            <a:t> </a:t>
          </a:r>
          <a:r>
            <a:rPr lang="en-US" sz="1600" b="0" kern="1200">
              <a:latin typeface="Futura Bk" panose="020B0502020204020303"/>
            </a:rPr>
            <a:t>$356,800</a:t>
          </a:r>
          <a:endParaRPr lang="en-US" sz="1600" kern="1200">
            <a:latin typeface="Futura Bk" panose="020B0502020204020303"/>
          </a:endParaRPr>
        </a:p>
      </dsp:txBody>
      <dsp:txXfrm>
        <a:off x="4796429" y="1613409"/>
        <a:ext cx="3011638" cy="3105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2B00A-6913-4A81-9955-9211004F61D2}">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Futura Bk" panose="020B0502020204020303"/>
            </a:rPr>
            <a:t>The vendor will help CBO staff develop and apply conflict mediation skills, behavioral management  techniques, bystander intervention training, disability accommodations.</a:t>
          </a:r>
          <a:endParaRPr lang="en-US" sz="1400" b="1" i="0" kern="1200">
            <a:latin typeface="Futura Bk" panose="020B0502020204020303"/>
          </a:endParaRPr>
        </a:p>
      </dsp:txBody>
      <dsp:txXfrm>
        <a:off x="4156" y="0"/>
        <a:ext cx="3998788" cy="1519713"/>
      </dsp:txXfrm>
    </dsp:sp>
    <dsp:sp modelId="{40B400F4-F5E9-4E6C-B8D5-F703B80743C2}">
      <dsp:nvSpPr>
        <dsp:cNvPr id="0" name=""/>
        <dsp:cNvSpPr/>
      </dsp:nvSpPr>
      <dsp:spPr>
        <a:xfrm>
          <a:off x="404035" y="1520146"/>
          <a:ext cx="3199030" cy="9952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Appropriately respond to the wide range of social and emotional needs that staff may encounter among participants of different age groups</a:t>
          </a:r>
          <a:endParaRPr lang="en-US" sz="1200" b="0" i="0" kern="1200">
            <a:latin typeface="Futura Bk" panose="020B0502020204020303"/>
          </a:endParaRPr>
        </a:p>
      </dsp:txBody>
      <dsp:txXfrm>
        <a:off x="433184" y="1549295"/>
        <a:ext cx="3140732" cy="936911"/>
      </dsp:txXfrm>
    </dsp:sp>
    <dsp:sp modelId="{2C684D96-068F-42BB-8D1C-78B43D749F37}">
      <dsp:nvSpPr>
        <dsp:cNvPr id="0" name=""/>
        <dsp:cNvSpPr/>
      </dsp:nvSpPr>
      <dsp:spPr>
        <a:xfrm>
          <a:off x="404035" y="2668465"/>
          <a:ext cx="3199030" cy="9952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Trainings addressing the needs of specific subpopulations that face unique challenges and discrimination</a:t>
          </a:r>
          <a:endParaRPr lang="en-US" sz="1100" b="0" kern="1200">
            <a:latin typeface="Futura Bk" panose="020B0502020204020303"/>
          </a:endParaRPr>
        </a:p>
      </dsp:txBody>
      <dsp:txXfrm>
        <a:off x="433184" y="2697614"/>
        <a:ext cx="3140732" cy="936911"/>
      </dsp:txXfrm>
    </dsp:sp>
    <dsp:sp modelId="{DDBAE933-2F44-465C-95F1-434442A593A4}">
      <dsp:nvSpPr>
        <dsp:cNvPr id="0" name=""/>
        <dsp:cNvSpPr/>
      </dsp:nvSpPr>
      <dsp:spPr>
        <a:xfrm>
          <a:off x="404035" y="3816783"/>
          <a:ext cx="3199030" cy="9952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0" kern="1200">
              <a:latin typeface="Futura Bk" panose="020B0502020204020303"/>
            </a:rPr>
            <a:t>Cultural competency training </a:t>
          </a:r>
        </a:p>
      </dsp:txBody>
      <dsp:txXfrm>
        <a:off x="433184" y="3845932"/>
        <a:ext cx="3140732" cy="936911"/>
      </dsp:txXfrm>
    </dsp:sp>
    <dsp:sp modelId="{992FEAE7-AF8F-4755-92E0-FC4D8B162979}">
      <dsp:nvSpPr>
        <dsp:cNvPr id="0" name=""/>
        <dsp:cNvSpPr/>
      </dsp:nvSpPr>
      <dsp:spPr>
        <a:xfrm>
          <a:off x="4302854"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Futura Bk" panose="020B0502020204020303"/>
            </a:rPr>
            <a:t>Funding:</a:t>
          </a:r>
          <a:endParaRPr lang="en-US" sz="1600" kern="1200">
            <a:latin typeface="Futura Bk" panose="020B0502020204020303"/>
          </a:endParaRPr>
        </a:p>
      </dsp:txBody>
      <dsp:txXfrm>
        <a:off x="4302854" y="0"/>
        <a:ext cx="3998788" cy="1519713"/>
      </dsp:txXfrm>
    </dsp:sp>
    <dsp:sp modelId="{736A3C8B-CC1F-4637-BF69-5E517D08F4DB}">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kern="1200">
              <a:latin typeface="Futura Bk" panose="020B0502020204020303"/>
            </a:rPr>
            <a:t>$300,000</a:t>
          </a:r>
          <a:endParaRPr lang="en-US" sz="1600" kern="1200">
            <a:latin typeface="Futura Bk" panose="020B0502020204020303"/>
          </a:endParaRPr>
        </a:p>
      </dsp:txBody>
      <dsp:txXfrm>
        <a:off x="4796429" y="1613409"/>
        <a:ext cx="3011638" cy="31053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11162-4F37-4D2F-A26F-BF482B40A4B2}">
      <dsp:nvSpPr>
        <dsp:cNvPr id="0" name=""/>
        <dsp:cNvSpPr/>
      </dsp:nvSpPr>
      <dsp:spPr>
        <a:xfrm>
          <a:off x="1013" y="0"/>
          <a:ext cx="263611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The vendor must have experience and expertise in:</a:t>
          </a:r>
          <a:endParaRPr lang="en-US" sz="1400" b="1" i="0" kern="1200">
            <a:latin typeface="Futura Bk" panose="020B0502020204020303"/>
          </a:endParaRPr>
        </a:p>
      </dsp:txBody>
      <dsp:txXfrm>
        <a:off x="1013" y="0"/>
        <a:ext cx="2636118" cy="1519713"/>
      </dsp:txXfrm>
    </dsp:sp>
    <dsp:sp modelId="{334A5C22-3981-45E8-A25E-E4AB7850EDBF}">
      <dsp:nvSpPr>
        <dsp:cNvPr id="0" name=""/>
        <dsp:cNvSpPr/>
      </dsp:nvSpPr>
      <dsp:spPr>
        <a:xfrm>
          <a:off x="264625" y="1520672"/>
          <a:ext cx="2108894"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l" defTabSz="488950">
            <a:lnSpc>
              <a:spcPct val="90000"/>
            </a:lnSpc>
            <a:spcBef>
              <a:spcPct val="0"/>
            </a:spcBef>
            <a:spcAft>
              <a:spcPct val="35000"/>
            </a:spcAft>
            <a:buNone/>
          </a:pPr>
          <a:r>
            <a:rPr lang="en-US" sz="1100" kern="1200">
              <a:latin typeface="Futura Bk" panose="020B0502020204020303"/>
            </a:rPr>
            <a:t> </a:t>
          </a:r>
          <a:r>
            <a:rPr lang="en-US" sz="1000" kern="1200">
              <a:latin typeface="Futura Bk" panose="020B0502020204020303"/>
            </a:rPr>
            <a:t>Curriculum development</a:t>
          </a:r>
          <a:endParaRPr lang="en-US" sz="1000" b="1" i="0" kern="1200">
            <a:latin typeface="Futura Bk" panose="020B0502020204020303"/>
          </a:endParaRPr>
        </a:p>
      </dsp:txBody>
      <dsp:txXfrm>
        <a:off x="281789" y="1537836"/>
        <a:ext cx="2074566" cy="551704"/>
      </dsp:txXfrm>
    </dsp:sp>
    <dsp:sp modelId="{FDADC9EB-0C4A-412B-ADC9-540145102988}">
      <dsp:nvSpPr>
        <dsp:cNvPr id="0" name=""/>
        <dsp:cNvSpPr/>
      </dsp:nvSpPr>
      <dsp:spPr>
        <a:xfrm>
          <a:off x="264625" y="2196863"/>
          <a:ext cx="2108894"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a:lnSpc>
              <a:spcPct val="90000"/>
            </a:lnSpc>
            <a:spcBef>
              <a:spcPct val="0"/>
            </a:spcBef>
            <a:spcAft>
              <a:spcPct val="35000"/>
            </a:spcAft>
            <a:buNone/>
          </a:pPr>
          <a:r>
            <a:rPr lang="en-US" sz="1000" kern="1200">
              <a:latin typeface="Futura Bk" panose="020B0502020204020303"/>
            </a:rPr>
            <a:t> Program design</a:t>
          </a:r>
          <a:endParaRPr lang="en-US" sz="1000" b="1" i="0" kern="1200">
            <a:latin typeface="Futura Bk" panose="020B0502020204020303"/>
          </a:endParaRPr>
        </a:p>
      </dsp:txBody>
      <dsp:txXfrm>
        <a:off x="281789" y="2214027"/>
        <a:ext cx="2074566" cy="551704"/>
      </dsp:txXfrm>
    </dsp:sp>
    <dsp:sp modelId="{2DF38128-1B0B-4566-B447-61284FE9347E}">
      <dsp:nvSpPr>
        <dsp:cNvPr id="0" name=""/>
        <dsp:cNvSpPr/>
      </dsp:nvSpPr>
      <dsp:spPr>
        <a:xfrm>
          <a:off x="264625" y="2873053"/>
          <a:ext cx="2108894"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a:lnSpc>
              <a:spcPct val="90000"/>
            </a:lnSpc>
            <a:spcBef>
              <a:spcPct val="0"/>
            </a:spcBef>
            <a:spcAft>
              <a:spcPct val="35000"/>
            </a:spcAft>
            <a:buNone/>
          </a:pPr>
          <a:r>
            <a:rPr lang="en-US" sz="1000" kern="1200">
              <a:latin typeface="Futura Bk" panose="020B0502020204020303"/>
            </a:rPr>
            <a:t>Contextualized teaching and learning</a:t>
          </a:r>
          <a:endParaRPr lang="en-US" sz="1000" b="1" i="0" kern="1200">
            <a:latin typeface="Futura Bk" panose="020B0502020204020303"/>
          </a:endParaRPr>
        </a:p>
      </dsp:txBody>
      <dsp:txXfrm>
        <a:off x="281789" y="2890217"/>
        <a:ext cx="2074566" cy="551704"/>
      </dsp:txXfrm>
    </dsp:sp>
    <dsp:sp modelId="{96D4BC21-1E7D-4010-A67B-650BAB370924}">
      <dsp:nvSpPr>
        <dsp:cNvPr id="0" name=""/>
        <dsp:cNvSpPr/>
      </dsp:nvSpPr>
      <dsp:spPr>
        <a:xfrm>
          <a:off x="264625" y="3549244"/>
          <a:ext cx="2108894"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a:lnSpc>
              <a:spcPct val="90000"/>
            </a:lnSpc>
            <a:spcBef>
              <a:spcPct val="0"/>
            </a:spcBef>
            <a:spcAft>
              <a:spcPct val="35000"/>
            </a:spcAft>
            <a:buNone/>
          </a:pPr>
          <a:r>
            <a:rPr lang="en-US" sz="1000" kern="1200">
              <a:latin typeface="Futura Bk" panose="020B0502020204020303"/>
            </a:rPr>
            <a:t>Integration of workforce development strategies into literacy programming</a:t>
          </a:r>
          <a:endParaRPr lang="en-US" sz="1000" b="1" i="0" kern="1200">
            <a:latin typeface="Futura Bk" panose="020B0502020204020303"/>
          </a:endParaRPr>
        </a:p>
      </dsp:txBody>
      <dsp:txXfrm>
        <a:off x="281789" y="3566408"/>
        <a:ext cx="2074566" cy="551704"/>
      </dsp:txXfrm>
    </dsp:sp>
    <dsp:sp modelId="{D8BE80B3-CDB0-4128-A2B7-0FCB7CA1B399}">
      <dsp:nvSpPr>
        <dsp:cNvPr id="0" name=""/>
        <dsp:cNvSpPr/>
      </dsp:nvSpPr>
      <dsp:spPr>
        <a:xfrm>
          <a:off x="264625" y="4225435"/>
          <a:ext cx="2108894" cy="586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a:lnSpc>
              <a:spcPct val="90000"/>
            </a:lnSpc>
            <a:spcBef>
              <a:spcPct val="0"/>
            </a:spcBef>
            <a:spcAft>
              <a:spcPct val="35000"/>
            </a:spcAft>
            <a:buNone/>
          </a:pPr>
          <a:r>
            <a:rPr lang="en-US" sz="1000" kern="1200">
              <a:latin typeface="Futura Bk" panose="020B0502020204020303"/>
            </a:rPr>
            <a:t>Use of internet and variety of online platform tools in education</a:t>
          </a:r>
          <a:endParaRPr lang="en-US" sz="1000" b="1" i="0" kern="1200">
            <a:latin typeface="Futura Bk" panose="020B0502020204020303"/>
          </a:endParaRPr>
        </a:p>
      </dsp:txBody>
      <dsp:txXfrm>
        <a:off x="281789" y="4242599"/>
        <a:ext cx="2074566" cy="551704"/>
      </dsp:txXfrm>
    </dsp:sp>
    <dsp:sp modelId="{A0916BB6-E43C-4B97-BB5C-F4A8CBA821AD}">
      <dsp:nvSpPr>
        <dsp:cNvPr id="0" name=""/>
        <dsp:cNvSpPr/>
      </dsp:nvSpPr>
      <dsp:spPr>
        <a:xfrm>
          <a:off x="2860753" y="0"/>
          <a:ext cx="263611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Adult Literacy &amp;             Adolescent Literacy:</a:t>
          </a:r>
        </a:p>
      </dsp:txBody>
      <dsp:txXfrm>
        <a:off x="2860753" y="0"/>
        <a:ext cx="2636118" cy="1519713"/>
      </dsp:txXfrm>
    </dsp:sp>
    <dsp:sp modelId="{1DD07E58-FDF3-4B24-A3D1-6295A7D771B1}">
      <dsp:nvSpPr>
        <dsp:cNvPr id="0" name=""/>
        <dsp:cNvSpPr/>
      </dsp:nvSpPr>
      <dsp:spPr>
        <a:xfrm>
          <a:off x="3098452" y="1519713"/>
          <a:ext cx="2108894"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a:latin typeface="Futura Bk" panose="020B0502020204020303"/>
            </a:rPr>
            <a:t>The vendor will conduct a need assessment with Adult Literacy and Adolescent Literacy  providers to customize technical assistance activities.</a:t>
          </a:r>
        </a:p>
      </dsp:txBody>
      <dsp:txXfrm>
        <a:off x="3160219" y="1581480"/>
        <a:ext cx="1985360" cy="3169178"/>
      </dsp:txXfrm>
    </dsp:sp>
    <dsp:sp modelId="{3DC05837-367F-4861-A18F-CCFF327B4F4F}">
      <dsp:nvSpPr>
        <dsp:cNvPr id="0" name=""/>
        <dsp:cNvSpPr/>
      </dsp:nvSpPr>
      <dsp:spPr>
        <a:xfrm>
          <a:off x="5668667" y="0"/>
          <a:ext cx="263611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Funding:</a:t>
          </a:r>
        </a:p>
      </dsp:txBody>
      <dsp:txXfrm>
        <a:off x="5668667" y="0"/>
        <a:ext cx="2636118" cy="1519713"/>
      </dsp:txXfrm>
    </dsp:sp>
    <dsp:sp modelId="{8171DE23-245E-42C3-B1C1-4501D7236139}">
      <dsp:nvSpPr>
        <dsp:cNvPr id="0" name=""/>
        <dsp:cNvSpPr/>
      </dsp:nvSpPr>
      <dsp:spPr>
        <a:xfrm>
          <a:off x="5932279" y="1519713"/>
          <a:ext cx="2108894"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a:latin typeface="Futura Bk" panose="020B0502020204020303"/>
            </a:rPr>
            <a:t> </a:t>
          </a:r>
          <a:r>
            <a:rPr lang="en-US" sz="1400" b="0" kern="1200">
              <a:latin typeface="Futura Bk" panose="020B0502020204020303"/>
            </a:rPr>
            <a:t>$570,593</a:t>
          </a:r>
          <a:endParaRPr lang="en-US" sz="1100" b="0" kern="1200">
            <a:latin typeface="Futura Bk" panose="020B0502020204020303"/>
          </a:endParaRPr>
        </a:p>
      </dsp:txBody>
      <dsp:txXfrm>
        <a:off x="5994046" y="1581480"/>
        <a:ext cx="1985360" cy="31691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5001F-383B-4887-8CB2-9AC7EFADBD15}">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The vendor will help CBO staff learn:</a:t>
          </a:r>
          <a:endParaRPr lang="en-US" sz="1400" b="1" i="0" kern="1200">
            <a:latin typeface="Futura Bk" panose="020B0502020204020303"/>
          </a:endParaRPr>
        </a:p>
      </dsp:txBody>
      <dsp:txXfrm>
        <a:off x="4156" y="0"/>
        <a:ext cx="3998788" cy="1519713"/>
      </dsp:txXfrm>
    </dsp:sp>
    <dsp:sp modelId="{0AC3C4F2-C0F6-469B-80F8-90EDF99A9ACF}">
      <dsp:nvSpPr>
        <dsp:cNvPr id="0" name=""/>
        <dsp:cNvSpPr/>
      </dsp:nvSpPr>
      <dsp:spPr>
        <a:xfrm>
          <a:off x="404035" y="1520146"/>
          <a:ext cx="3199030" cy="9952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Identify and address mental health issues in participants</a:t>
          </a:r>
          <a:endParaRPr lang="en-US" sz="1400" b="1" i="0" kern="1200">
            <a:latin typeface="Futura Bk" panose="020B0502020204020303"/>
          </a:endParaRPr>
        </a:p>
      </dsp:txBody>
      <dsp:txXfrm>
        <a:off x="433184" y="1549295"/>
        <a:ext cx="3140732" cy="936911"/>
      </dsp:txXfrm>
    </dsp:sp>
    <dsp:sp modelId="{4EB383BC-E83A-41F8-8791-F14D5DE040DE}">
      <dsp:nvSpPr>
        <dsp:cNvPr id="0" name=""/>
        <dsp:cNvSpPr/>
      </dsp:nvSpPr>
      <dsp:spPr>
        <a:xfrm>
          <a:off x="404035" y="2668465"/>
          <a:ext cx="3199030" cy="9952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Promote best practices</a:t>
          </a:r>
          <a:endParaRPr lang="en-US" sz="1400" b="1" i="0" kern="1200">
            <a:latin typeface="Futura Bk" panose="020B0502020204020303"/>
          </a:endParaRPr>
        </a:p>
      </dsp:txBody>
      <dsp:txXfrm>
        <a:off x="433184" y="2697614"/>
        <a:ext cx="3140732" cy="936911"/>
      </dsp:txXfrm>
    </dsp:sp>
    <dsp:sp modelId="{30DFF96B-D549-4C18-8360-DF594FCF8D6E}">
      <dsp:nvSpPr>
        <dsp:cNvPr id="0" name=""/>
        <dsp:cNvSpPr/>
      </dsp:nvSpPr>
      <dsp:spPr>
        <a:xfrm>
          <a:off x="404035" y="3816783"/>
          <a:ext cx="3199030" cy="9952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Bk" panose="020B0502020204020303"/>
            </a:rPr>
            <a:t>Referrals to care </a:t>
          </a:r>
          <a:endParaRPr lang="en-US" sz="1400" b="1" i="0" kern="1200">
            <a:latin typeface="Futura Bk" panose="020B0502020204020303"/>
          </a:endParaRPr>
        </a:p>
      </dsp:txBody>
      <dsp:txXfrm>
        <a:off x="433184" y="3845932"/>
        <a:ext cx="3140732" cy="936911"/>
      </dsp:txXfrm>
    </dsp:sp>
    <dsp:sp modelId="{9F2F9615-F957-4763-BA43-8C413BCA69A9}">
      <dsp:nvSpPr>
        <dsp:cNvPr id="0" name=""/>
        <dsp:cNvSpPr/>
      </dsp:nvSpPr>
      <dsp:spPr>
        <a:xfrm>
          <a:off x="4302854"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Funding:</a:t>
          </a:r>
        </a:p>
      </dsp:txBody>
      <dsp:txXfrm>
        <a:off x="4302854" y="0"/>
        <a:ext cx="3998788" cy="1519713"/>
      </dsp:txXfrm>
    </dsp:sp>
    <dsp:sp modelId="{A5C7D09B-F8D5-433F-A33F-C8BFCC70B826}">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kern="1200">
              <a:latin typeface="Futura Bk" panose="020B0502020204020303"/>
            </a:rPr>
            <a:t>$300,488</a:t>
          </a:r>
          <a:endParaRPr lang="en-US" sz="1600" b="1" kern="1200">
            <a:latin typeface="Futura Bk" panose="020B0502020204020303"/>
          </a:endParaRPr>
        </a:p>
      </dsp:txBody>
      <dsp:txXfrm>
        <a:off x="4796429" y="1613409"/>
        <a:ext cx="3011638" cy="3105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5C682-2493-4CD7-A62D-609E05A76195}">
      <dsp:nvSpPr>
        <dsp:cNvPr id="0" name=""/>
        <dsp:cNvSpPr/>
      </dsp:nvSpPr>
      <dsp:spPr>
        <a:xfrm>
          <a:off x="4156"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The vendor will help CBO staff implement:</a:t>
          </a:r>
          <a:endParaRPr lang="en-US" sz="1400" b="1" i="0" kern="1200">
            <a:latin typeface="Futura Bk" panose="020B0502020204020303"/>
          </a:endParaRPr>
        </a:p>
      </dsp:txBody>
      <dsp:txXfrm>
        <a:off x="4156" y="0"/>
        <a:ext cx="3998788" cy="1519713"/>
      </dsp:txXfrm>
    </dsp:sp>
    <dsp:sp modelId="{AAF7501F-3ACF-4AB4-8A4F-4FCF0A1797D9}">
      <dsp:nvSpPr>
        <dsp:cNvPr id="0" name=""/>
        <dsp:cNvSpPr/>
      </dsp:nvSpPr>
      <dsp:spPr>
        <a:xfrm>
          <a:off x="404035" y="1521197"/>
          <a:ext cx="3199030" cy="152738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latin typeface="Futura Bk" panose="020B0502020204020303"/>
            </a:rPr>
            <a:t>High quality case management models and practices</a:t>
          </a:r>
          <a:endParaRPr lang="en-US" sz="1200" b="1" i="0" kern="1200">
            <a:latin typeface="Futura Bk" panose="020B0502020204020303"/>
          </a:endParaRPr>
        </a:p>
      </dsp:txBody>
      <dsp:txXfrm>
        <a:off x="448770" y="1565932"/>
        <a:ext cx="3109560" cy="1437911"/>
      </dsp:txXfrm>
    </dsp:sp>
    <dsp:sp modelId="{8FBC7F5F-19CC-47B6-A869-12E89B58F764}">
      <dsp:nvSpPr>
        <dsp:cNvPr id="0" name=""/>
        <dsp:cNvSpPr/>
      </dsp:nvSpPr>
      <dsp:spPr>
        <a:xfrm>
          <a:off x="404035" y="3283560"/>
          <a:ext cx="3199030" cy="152738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kern="1200">
              <a:latin typeface="Futura Bk" panose="020B0502020204020303"/>
            </a:rPr>
            <a:t>Ensure CBOs are prepared and supported to hire high quality case management staff</a:t>
          </a:r>
          <a:endParaRPr lang="en-US" sz="1200" b="1" i="0" kern="1200">
            <a:latin typeface="Futura Bk" panose="020B0502020204020303"/>
          </a:endParaRPr>
        </a:p>
      </dsp:txBody>
      <dsp:txXfrm>
        <a:off x="448770" y="3328295"/>
        <a:ext cx="3109560" cy="1437911"/>
      </dsp:txXfrm>
    </dsp:sp>
    <dsp:sp modelId="{450DB8CA-D27D-4BCF-AF1E-A63652DE31D0}">
      <dsp:nvSpPr>
        <dsp:cNvPr id="0" name=""/>
        <dsp:cNvSpPr/>
      </dsp:nvSpPr>
      <dsp:spPr>
        <a:xfrm>
          <a:off x="4302854" y="0"/>
          <a:ext cx="3998788" cy="50657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Futura Bk" panose="020B0502020204020303"/>
            </a:rPr>
            <a:t>Funding:</a:t>
          </a:r>
        </a:p>
      </dsp:txBody>
      <dsp:txXfrm>
        <a:off x="4302854" y="0"/>
        <a:ext cx="3998788" cy="1519713"/>
      </dsp:txXfrm>
    </dsp:sp>
    <dsp:sp modelId="{D4E0501E-C6EF-4C9B-94E1-E4D210E5E9B5}">
      <dsp:nvSpPr>
        <dsp:cNvPr id="0" name=""/>
        <dsp:cNvSpPr/>
      </dsp:nvSpPr>
      <dsp:spPr>
        <a:xfrm>
          <a:off x="4702733" y="1519713"/>
          <a:ext cx="3199030" cy="32927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kern="1200">
              <a:latin typeface="Futura Bk" panose="020B0502020204020303"/>
            </a:rPr>
            <a:t>$200,499</a:t>
          </a:r>
          <a:endParaRPr lang="en-US" sz="1600" b="1" kern="1200">
            <a:latin typeface="Futura Bk" panose="020B0502020204020303"/>
          </a:endParaRPr>
        </a:p>
      </dsp:txBody>
      <dsp:txXfrm>
        <a:off x="4796429" y="1613409"/>
        <a:ext cx="3011638" cy="310532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3D71B6C-91BB-4C86-87EA-12E5C3276E7B}" type="datetimeFigureOut">
              <a:rPr lang="en-US" smtClean="0"/>
              <a:t>4/7/2023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05A340-504E-43AB-B92A-8035CBD26A63}" type="slidenum">
              <a:rPr lang="en-US" smtClean="0"/>
              <a:t>‹#›</a:t>
            </a:fld>
            <a:endParaRPr lang="en-US"/>
          </a:p>
        </p:txBody>
      </p:sp>
    </p:spTree>
    <p:extLst>
      <p:ext uri="{BB962C8B-B14F-4D97-AF65-F5344CB8AC3E}">
        <p14:creationId xmlns:p14="http://schemas.microsoft.com/office/powerpoint/2010/main" val="608515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part of the presentation, I'll take you through the various service options, how we approach capacity building, and other details you should consider when submitting your proposal. </a:t>
            </a:r>
          </a:p>
        </p:txBody>
      </p:sp>
      <p:sp>
        <p:nvSpPr>
          <p:cNvPr id="4" name="Slide Number Placeholder 3"/>
          <p:cNvSpPr>
            <a:spLocks noGrp="1"/>
          </p:cNvSpPr>
          <p:nvPr>
            <p:ph type="sldNum" sz="quarter" idx="5"/>
          </p:nvPr>
        </p:nvSpPr>
        <p:spPr/>
        <p:txBody>
          <a:bodyPr/>
          <a:lstStyle/>
          <a:p>
            <a:fld id="{9705A340-504E-43AB-B92A-8035CBD26A63}" type="slidenum">
              <a:rPr lang="en-US" smtClean="0"/>
              <a:t>6</a:t>
            </a:fld>
            <a:endParaRPr lang="en-US"/>
          </a:p>
        </p:txBody>
      </p:sp>
    </p:spTree>
    <p:extLst>
      <p:ext uri="{BB962C8B-B14F-4D97-AF65-F5344CB8AC3E}">
        <p14:creationId xmlns:p14="http://schemas.microsoft.com/office/powerpoint/2010/main" val="1430273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Mental health can present a barrier for both participants' retention in DYCD programs and achieving their goals. DYCD aims to continue to provide access to high-quality mental health supports, informed by the latest in best practices and trauma-informed care.</a:t>
            </a:r>
          </a:p>
        </p:txBody>
      </p:sp>
      <p:sp>
        <p:nvSpPr>
          <p:cNvPr id="4" name="Slide Number Placeholder 3"/>
          <p:cNvSpPr>
            <a:spLocks noGrp="1"/>
          </p:cNvSpPr>
          <p:nvPr>
            <p:ph type="sldNum" sz="quarter" idx="5"/>
          </p:nvPr>
        </p:nvSpPr>
        <p:spPr/>
        <p:txBody>
          <a:bodyPr/>
          <a:lstStyle/>
          <a:p>
            <a:fld id="{9705A340-504E-43AB-B92A-8035CBD26A63}" type="slidenum">
              <a:rPr lang="en-US" smtClean="0"/>
              <a:t>15</a:t>
            </a:fld>
            <a:endParaRPr lang="en-US"/>
          </a:p>
        </p:txBody>
      </p:sp>
    </p:spTree>
    <p:extLst>
      <p:ext uri="{BB962C8B-B14F-4D97-AF65-F5344CB8AC3E}">
        <p14:creationId xmlns:p14="http://schemas.microsoft.com/office/powerpoint/2010/main" val="2438418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of individuals and families and ensures follow-up and coordination across services. DYCD programs seek to address a variety of needs: For example, in the workforce program, young people may face barriers to obtaining and retaining employment including unstable housing, lack of childcare, or substance abuse. </a:t>
            </a:r>
          </a:p>
        </p:txBody>
      </p:sp>
      <p:sp>
        <p:nvSpPr>
          <p:cNvPr id="4" name="Slide Number Placeholder 3"/>
          <p:cNvSpPr>
            <a:spLocks noGrp="1"/>
          </p:cNvSpPr>
          <p:nvPr>
            <p:ph type="sldNum" sz="quarter" idx="5"/>
          </p:nvPr>
        </p:nvSpPr>
        <p:spPr/>
        <p:txBody>
          <a:bodyPr/>
          <a:lstStyle/>
          <a:p>
            <a:fld id="{9705A340-504E-43AB-B92A-8035CBD26A63}" type="slidenum">
              <a:rPr lang="en-US" smtClean="0"/>
              <a:t>16</a:t>
            </a:fld>
            <a:endParaRPr lang="en-US"/>
          </a:p>
        </p:txBody>
      </p:sp>
    </p:spTree>
    <p:extLst>
      <p:ext uri="{BB962C8B-B14F-4D97-AF65-F5344CB8AC3E}">
        <p14:creationId xmlns:p14="http://schemas.microsoft.com/office/powerpoint/2010/main" val="71872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you write your proposal, we will want to know how well you incorporate DYCD approaches. The total points for this part of the proposal is 20 points. For more details, see page 8 of the RFP</a:t>
            </a:r>
          </a:p>
        </p:txBody>
      </p:sp>
      <p:sp>
        <p:nvSpPr>
          <p:cNvPr id="4" name="Slide Number Placeholder 3"/>
          <p:cNvSpPr>
            <a:spLocks noGrp="1"/>
          </p:cNvSpPr>
          <p:nvPr>
            <p:ph type="sldNum" sz="quarter" idx="5"/>
          </p:nvPr>
        </p:nvSpPr>
        <p:spPr/>
        <p:txBody>
          <a:bodyPr/>
          <a:lstStyle/>
          <a:p>
            <a:fld id="{9705A340-504E-43AB-B92A-8035CBD26A63}" type="slidenum">
              <a:rPr lang="en-US" smtClean="0"/>
              <a:t>17</a:t>
            </a:fld>
            <a:endParaRPr lang="en-US"/>
          </a:p>
        </p:txBody>
      </p:sp>
    </p:spTree>
    <p:extLst>
      <p:ext uri="{BB962C8B-B14F-4D97-AF65-F5344CB8AC3E}">
        <p14:creationId xmlns:p14="http://schemas.microsoft.com/office/powerpoint/2010/main" val="3694976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more details, see page 9 of the RFP</a:t>
            </a:r>
          </a:p>
        </p:txBody>
      </p:sp>
      <p:sp>
        <p:nvSpPr>
          <p:cNvPr id="4" name="Slide Number Placeholder 3"/>
          <p:cNvSpPr>
            <a:spLocks noGrp="1"/>
          </p:cNvSpPr>
          <p:nvPr>
            <p:ph type="sldNum" sz="quarter" idx="5"/>
          </p:nvPr>
        </p:nvSpPr>
        <p:spPr/>
        <p:txBody>
          <a:bodyPr/>
          <a:lstStyle/>
          <a:p>
            <a:fld id="{9705A340-504E-43AB-B92A-8035CBD26A63}" type="slidenum">
              <a:rPr lang="en-US" smtClean="0"/>
              <a:t>18</a:t>
            </a:fld>
            <a:endParaRPr lang="en-US"/>
          </a:p>
        </p:txBody>
      </p:sp>
    </p:spTree>
    <p:extLst>
      <p:ext uri="{BB962C8B-B14F-4D97-AF65-F5344CB8AC3E}">
        <p14:creationId xmlns:p14="http://schemas.microsoft.com/office/powerpoint/2010/main" val="334795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more details, see page 10 of the RFP</a:t>
            </a:r>
          </a:p>
        </p:txBody>
      </p:sp>
      <p:sp>
        <p:nvSpPr>
          <p:cNvPr id="4" name="Slide Number Placeholder 3"/>
          <p:cNvSpPr>
            <a:spLocks noGrp="1"/>
          </p:cNvSpPr>
          <p:nvPr>
            <p:ph type="sldNum" sz="quarter" idx="5"/>
          </p:nvPr>
        </p:nvSpPr>
        <p:spPr/>
        <p:txBody>
          <a:bodyPr/>
          <a:lstStyle/>
          <a:p>
            <a:fld id="{9705A340-504E-43AB-B92A-8035CBD26A63}" type="slidenum">
              <a:rPr lang="en-US" smtClean="0"/>
              <a:t>19</a:t>
            </a:fld>
            <a:endParaRPr lang="en-US"/>
          </a:p>
        </p:txBody>
      </p:sp>
    </p:spTree>
    <p:extLst>
      <p:ext uri="{BB962C8B-B14F-4D97-AF65-F5344CB8AC3E}">
        <p14:creationId xmlns:p14="http://schemas.microsoft.com/office/powerpoint/2010/main" val="110785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part of the proposal, we want to know about your organization's experience and internal systems for managing capacity building. This part of the proposal is worth 20 points. Refer to page 12 of RFP.</a:t>
            </a:r>
          </a:p>
        </p:txBody>
      </p:sp>
      <p:sp>
        <p:nvSpPr>
          <p:cNvPr id="4" name="Slide Number Placeholder 3"/>
          <p:cNvSpPr>
            <a:spLocks noGrp="1"/>
          </p:cNvSpPr>
          <p:nvPr>
            <p:ph type="sldNum" sz="quarter" idx="5"/>
          </p:nvPr>
        </p:nvSpPr>
        <p:spPr/>
        <p:txBody>
          <a:bodyPr/>
          <a:lstStyle/>
          <a:p>
            <a:fld id="{9705A340-504E-43AB-B92A-8035CBD26A63}" type="slidenum">
              <a:rPr lang="en-US" smtClean="0"/>
              <a:t>20</a:t>
            </a:fld>
            <a:endParaRPr lang="en-US"/>
          </a:p>
        </p:txBody>
      </p:sp>
    </p:spTree>
    <p:extLst>
      <p:ext uri="{BB962C8B-B14F-4D97-AF65-F5344CB8AC3E}">
        <p14:creationId xmlns:p14="http://schemas.microsoft.com/office/powerpoint/2010/main" val="218525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part of the proposal, we want to know more about the staff at your organization who would be delivering services to our funded organizations. This part of the proposal is worth 20 points</a:t>
            </a:r>
          </a:p>
        </p:txBody>
      </p:sp>
      <p:sp>
        <p:nvSpPr>
          <p:cNvPr id="4" name="Slide Number Placeholder 3"/>
          <p:cNvSpPr>
            <a:spLocks noGrp="1"/>
          </p:cNvSpPr>
          <p:nvPr>
            <p:ph type="sldNum" sz="quarter" idx="5"/>
          </p:nvPr>
        </p:nvSpPr>
        <p:spPr/>
        <p:txBody>
          <a:bodyPr/>
          <a:lstStyle/>
          <a:p>
            <a:fld id="{9705A340-504E-43AB-B92A-8035CBD26A63}" type="slidenum">
              <a:rPr lang="en-US" smtClean="0"/>
              <a:t>21</a:t>
            </a:fld>
            <a:endParaRPr lang="en-US"/>
          </a:p>
        </p:txBody>
      </p:sp>
    </p:spTree>
    <p:extLst>
      <p:ext uri="{BB962C8B-B14F-4D97-AF65-F5344CB8AC3E}">
        <p14:creationId xmlns:p14="http://schemas.microsoft.com/office/powerpoint/2010/main" val="1475918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DYCD relies on your outreach efforts to let nonprofits know of your services. For this part of the proposal we want to know what you would do to advertise and promote your offerings. This part of the proposal is work 25 points. </a:t>
            </a:r>
          </a:p>
        </p:txBody>
      </p:sp>
      <p:sp>
        <p:nvSpPr>
          <p:cNvPr id="4" name="Slide Number Placeholder 3"/>
          <p:cNvSpPr>
            <a:spLocks noGrp="1"/>
          </p:cNvSpPr>
          <p:nvPr>
            <p:ph type="sldNum" sz="quarter" idx="5"/>
          </p:nvPr>
        </p:nvSpPr>
        <p:spPr/>
        <p:txBody>
          <a:bodyPr/>
          <a:lstStyle/>
          <a:p>
            <a:fld id="{9705A340-504E-43AB-B92A-8035CBD26A63}" type="slidenum">
              <a:rPr lang="en-US" smtClean="0"/>
              <a:t>22</a:t>
            </a:fld>
            <a:endParaRPr lang="en-US"/>
          </a:p>
        </p:txBody>
      </p:sp>
    </p:spTree>
    <p:extLst>
      <p:ext uri="{BB962C8B-B14F-4D97-AF65-F5344CB8AC3E}">
        <p14:creationId xmlns:p14="http://schemas.microsoft.com/office/powerpoint/2010/main" val="981165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Under service requirements, we also want to know what </a:t>
            </a:r>
            <a:r>
              <a:rPr lang="en-US"/>
              <a:t>outcomes and tools your organization would use to assess the impact of the intervention in the service option you are proposing.</a:t>
            </a:r>
            <a:endParaRPr lang="en-US">
              <a:cs typeface="Calibri"/>
            </a:endParaRPr>
          </a:p>
        </p:txBody>
      </p:sp>
      <p:sp>
        <p:nvSpPr>
          <p:cNvPr id="4" name="Slide Number Placeholder 3"/>
          <p:cNvSpPr>
            <a:spLocks noGrp="1"/>
          </p:cNvSpPr>
          <p:nvPr>
            <p:ph type="sldNum" sz="quarter" idx="5"/>
          </p:nvPr>
        </p:nvSpPr>
        <p:spPr/>
        <p:txBody>
          <a:bodyPr/>
          <a:lstStyle/>
          <a:p>
            <a:fld id="{9705A340-504E-43AB-B92A-8035CBD26A63}" type="slidenum">
              <a:rPr lang="en-US" smtClean="0"/>
              <a:t>23</a:t>
            </a:fld>
            <a:endParaRPr lang="en-US"/>
          </a:p>
        </p:txBody>
      </p:sp>
    </p:spTree>
    <p:extLst>
      <p:ext uri="{BB962C8B-B14F-4D97-AF65-F5344CB8AC3E}">
        <p14:creationId xmlns:p14="http://schemas.microsoft.com/office/powerpoint/2010/main" val="996619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part of the proposal, </a:t>
            </a:r>
            <a:r>
              <a:rPr lang="en-US"/>
              <a:t>we want to know more about the technology and equipment your organization will be utilizing to deliver the proposed activities, this includes access to space in case training needs to be offered in person (10 points).</a:t>
            </a:r>
          </a:p>
          <a:p>
            <a:endParaRPr lang="en-US">
              <a:cs typeface="Calibri"/>
            </a:endParaRPr>
          </a:p>
        </p:txBody>
      </p:sp>
      <p:sp>
        <p:nvSpPr>
          <p:cNvPr id="4" name="Slide Number Placeholder 3"/>
          <p:cNvSpPr>
            <a:spLocks noGrp="1"/>
          </p:cNvSpPr>
          <p:nvPr>
            <p:ph type="sldNum" sz="quarter" idx="5"/>
          </p:nvPr>
        </p:nvSpPr>
        <p:spPr/>
        <p:txBody>
          <a:bodyPr/>
          <a:lstStyle/>
          <a:p>
            <a:fld id="{9705A340-504E-43AB-B92A-8035CBD26A63}" type="slidenum">
              <a:rPr lang="en-US" smtClean="0"/>
              <a:t>24</a:t>
            </a:fld>
            <a:endParaRPr lang="en-US"/>
          </a:p>
        </p:txBody>
      </p:sp>
    </p:spTree>
    <p:extLst>
      <p:ext uri="{BB962C8B-B14F-4D97-AF65-F5344CB8AC3E}">
        <p14:creationId xmlns:p14="http://schemas.microsoft.com/office/powerpoint/2010/main" val="54589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277D3E0C-D041-4D05-8509-03F876B4CCC7}"/>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1E0BD8D3-7126-4DE3-A6E0-918D6CE69C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774700"/>
            <a:r>
              <a:rPr lang="en-US" altLang="en-US" sz="1000">
                <a:latin typeface="Centaur" panose="02030504050205020304" pitchFamily="18" charset="0"/>
                <a:cs typeface="Aparajita" panose="02020603050405020304" pitchFamily="18" charset="0"/>
              </a:rPr>
              <a:t>See RFP for notes</a:t>
            </a:r>
          </a:p>
          <a:p>
            <a:pPr defTabSz="774700"/>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FB298566-0C1E-4D9C-AC55-14DED8E15320}"/>
              </a:ext>
            </a:extLst>
          </p:cNvPr>
          <p:cNvSpPr>
            <a:spLocks noGrp="1"/>
          </p:cNvSpPr>
          <p:nvPr>
            <p:ph type="sldNum" sz="quarter" idx="5"/>
          </p:nvPr>
        </p:nvSpPr>
        <p:spPr/>
        <p:txBody>
          <a:bodyPr/>
          <a:lstStyle>
            <a:lvl1pPr defTabSz="788988">
              <a:spcBef>
                <a:spcPct val="30000"/>
              </a:spcBef>
              <a:defRPr sz="1200">
                <a:solidFill>
                  <a:schemeClr val="tx1"/>
                </a:solidFill>
                <a:latin typeface="Arial" panose="020B0604020202020204" pitchFamily="34" charset="0"/>
              </a:defRPr>
            </a:lvl1pPr>
            <a:lvl2pPr marL="742950" indent="-285750" defTabSz="788988">
              <a:spcBef>
                <a:spcPct val="30000"/>
              </a:spcBef>
              <a:defRPr sz="1200">
                <a:solidFill>
                  <a:schemeClr val="tx1"/>
                </a:solidFill>
                <a:latin typeface="Arial" panose="020B0604020202020204" pitchFamily="34" charset="0"/>
              </a:defRPr>
            </a:lvl2pPr>
            <a:lvl3pPr marL="1143000" indent="-228600" defTabSz="788988">
              <a:spcBef>
                <a:spcPct val="30000"/>
              </a:spcBef>
              <a:defRPr sz="1200">
                <a:solidFill>
                  <a:schemeClr val="tx1"/>
                </a:solidFill>
                <a:latin typeface="Arial" panose="020B0604020202020204" pitchFamily="34" charset="0"/>
              </a:defRPr>
            </a:lvl3pPr>
            <a:lvl4pPr marL="1600200" indent="-228600" defTabSz="788988">
              <a:spcBef>
                <a:spcPct val="30000"/>
              </a:spcBef>
              <a:defRPr sz="1200">
                <a:solidFill>
                  <a:schemeClr val="tx1"/>
                </a:solidFill>
                <a:latin typeface="Arial" panose="020B0604020202020204" pitchFamily="34" charset="0"/>
              </a:defRPr>
            </a:lvl4pPr>
            <a:lvl5pPr marL="2057400" indent="-228600" defTabSz="788988">
              <a:spcBef>
                <a:spcPct val="30000"/>
              </a:spcBef>
              <a:defRPr sz="1200">
                <a:solidFill>
                  <a:schemeClr val="tx1"/>
                </a:solidFill>
                <a:latin typeface="Arial" panose="020B0604020202020204" pitchFamily="34" charset="0"/>
              </a:defRPr>
            </a:lvl5pPr>
            <a:lvl6pPr marL="2514600" indent="-228600" defTabSz="788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788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788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7889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B10E7F11-7784-4A92-A2FA-62DC03137995}" type="slidenum">
              <a:rPr lang="en-US" altLang="en-US" sz="1000" smtClean="0">
                <a:solidFill>
                  <a:srgbClr val="000000"/>
                </a:solidFill>
                <a:cs typeface="+mn-cs"/>
              </a:rPr>
              <a:pPr>
                <a:spcBef>
                  <a:spcPct val="0"/>
                </a:spcBef>
                <a:defRPr/>
              </a:pPr>
              <a:t>7</a:t>
            </a:fld>
            <a:endParaRPr lang="en-US" altLang="en-US" sz="1000">
              <a:solidFill>
                <a:srgbClr val="000000"/>
              </a:solidFill>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Finally, we will want to see a </a:t>
            </a:r>
            <a:r>
              <a:rPr lang="en-US"/>
              <a:t>proposed budget representing the costs to provide services for the proposed program. This totals 5 points. </a:t>
            </a:r>
          </a:p>
          <a:p>
            <a:endParaRPr lang="en-US">
              <a:cs typeface="Calibri"/>
            </a:endParaRPr>
          </a:p>
          <a:p>
            <a:r>
              <a:rPr lang="en-US">
                <a:cs typeface="Calibri"/>
              </a:rPr>
              <a:t>Briefly, I want to share some of the administrative requirements you would be expected to meet if you are awarded. </a:t>
            </a:r>
          </a:p>
        </p:txBody>
      </p:sp>
      <p:sp>
        <p:nvSpPr>
          <p:cNvPr id="4" name="Slide Number Placeholder 3"/>
          <p:cNvSpPr>
            <a:spLocks noGrp="1"/>
          </p:cNvSpPr>
          <p:nvPr>
            <p:ph type="sldNum" sz="quarter" idx="5"/>
          </p:nvPr>
        </p:nvSpPr>
        <p:spPr/>
        <p:txBody>
          <a:bodyPr/>
          <a:lstStyle/>
          <a:p>
            <a:fld id="{9705A340-504E-43AB-B92A-8035CBD26A63}" type="slidenum">
              <a:rPr lang="en-US" smtClean="0"/>
              <a:t>25</a:t>
            </a:fld>
            <a:endParaRPr lang="en-US"/>
          </a:p>
        </p:txBody>
      </p:sp>
    </p:spTree>
    <p:extLst>
      <p:ext uri="{BB962C8B-B14F-4D97-AF65-F5344CB8AC3E}">
        <p14:creationId xmlns:p14="http://schemas.microsoft.com/office/powerpoint/2010/main" val="1836932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4F99688C-A376-4E96-9962-7C9707BA4B73}"/>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72E25A98-275F-419A-AFB3-26113369C1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F4A406B6-33D4-4324-89F7-1D8FD44854DC}"/>
              </a:ext>
            </a:extLst>
          </p:cNvPr>
          <p:cNvSpPr>
            <a:spLocks noGrp="1"/>
          </p:cNvSpPr>
          <p:nvPr>
            <p:ph type="sldNum" sz="quarter" idx="5"/>
          </p:nvPr>
        </p:nvSpPr>
        <p:spPr/>
        <p:txBody>
          <a:bodyPr/>
          <a:lstStyle>
            <a:lvl1pPr defTabSz="788988">
              <a:spcBef>
                <a:spcPct val="30000"/>
              </a:spcBef>
              <a:defRPr sz="1200">
                <a:solidFill>
                  <a:schemeClr val="tx1"/>
                </a:solidFill>
                <a:latin typeface="Arial" panose="020B0604020202020204" pitchFamily="34" charset="0"/>
              </a:defRPr>
            </a:lvl1pPr>
            <a:lvl2pPr marL="742950" indent="-285750" defTabSz="788988">
              <a:spcBef>
                <a:spcPct val="30000"/>
              </a:spcBef>
              <a:defRPr sz="1200">
                <a:solidFill>
                  <a:schemeClr val="tx1"/>
                </a:solidFill>
                <a:latin typeface="Arial" panose="020B0604020202020204" pitchFamily="34" charset="0"/>
              </a:defRPr>
            </a:lvl2pPr>
            <a:lvl3pPr marL="1143000" indent="-228600" defTabSz="788988">
              <a:spcBef>
                <a:spcPct val="30000"/>
              </a:spcBef>
              <a:defRPr sz="1200">
                <a:solidFill>
                  <a:schemeClr val="tx1"/>
                </a:solidFill>
                <a:latin typeface="Arial" panose="020B0604020202020204" pitchFamily="34" charset="0"/>
              </a:defRPr>
            </a:lvl3pPr>
            <a:lvl4pPr marL="1600200" indent="-228600" defTabSz="788988">
              <a:spcBef>
                <a:spcPct val="30000"/>
              </a:spcBef>
              <a:defRPr sz="1200">
                <a:solidFill>
                  <a:schemeClr val="tx1"/>
                </a:solidFill>
                <a:latin typeface="Arial" panose="020B0604020202020204" pitchFamily="34" charset="0"/>
              </a:defRPr>
            </a:lvl4pPr>
            <a:lvl5pPr marL="2057400" indent="-228600" defTabSz="788988">
              <a:spcBef>
                <a:spcPct val="30000"/>
              </a:spcBef>
              <a:defRPr sz="1200">
                <a:solidFill>
                  <a:schemeClr val="tx1"/>
                </a:solidFill>
                <a:latin typeface="Arial" panose="020B0604020202020204" pitchFamily="34" charset="0"/>
              </a:defRPr>
            </a:lvl5pPr>
            <a:lvl6pPr marL="2514600" indent="-228600" defTabSz="7889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7889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7889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7889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B6685E4A-CEA2-495E-B421-3894D310F062}" type="slidenum">
              <a:rPr lang="en-US" altLang="en-US" sz="1000" smtClean="0">
                <a:solidFill>
                  <a:srgbClr val="000000"/>
                </a:solidFill>
                <a:cs typeface="+mn-cs"/>
              </a:rPr>
              <a:pPr>
                <a:spcBef>
                  <a:spcPct val="0"/>
                </a:spcBef>
                <a:defRPr/>
              </a:pPr>
              <a:t>26</a:t>
            </a:fld>
            <a:endParaRPr lang="en-US" altLang="en-US" sz="1000">
              <a:solidFill>
                <a:srgbClr val="000000"/>
              </a:solidFill>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RFP, there are 8 separate competitions, or service options, that you can apply for. You must submit a separate proposal for each service option. </a:t>
            </a:r>
          </a:p>
        </p:txBody>
      </p:sp>
      <p:sp>
        <p:nvSpPr>
          <p:cNvPr id="4" name="Slide Number Placeholder 3"/>
          <p:cNvSpPr>
            <a:spLocks noGrp="1"/>
          </p:cNvSpPr>
          <p:nvPr>
            <p:ph type="sldNum" sz="quarter" idx="5"/>
          </p:nvPr>
        </p:nvSpPr>
        <p:spPr/>
        <p:txBody>
          <a:bodyPr/>
          <a:lstStyle/>
          <a:p>
            <a:fld id="{9705A340-504E-43AB-B92A-8035CBD26A63}" type="slidenum">
              <a:rPr lang="en-US" smtClean="0"/>
              <a:t>8</a:t>
            </a:fld>
            <a:endParaRPr lang="en-US"/>
          </a:p>
        </p:txBody>
      </p:sp>
    </p:spTree>
    <p:extLst>
      <p:ext uri="{BB962C8B-B14F-4D97-AF65-F5344CB8AC3E}">
        <p14:creationId xmlns:p14="http://schemas.microsoft.com/office/powerpoint/2010/main" val="136114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Capacity-building funded through in this competition will increase the capacity of CBOs to become more strategic, better managed, sustainable, effective organizations with sound organizational structures, enabling them to bring vital services to the neighborhoods they serve.</a:t>
            </a:r>
          </a:p>
        </p:txBody>
      </p:sp>
      <p:sp>
        <p:nvSpPr>
          <p:cNvPr id="4" name="Slide Number Placeholder 3"/>
          <p:cNvSpPr>
            <a:spLocks noGrp="1"/>
          </p:cNvSpPr>
          <p:nvPr>
            <p:ph type="sldNum" sz="quarter" idx="5"/>
          </p:nvPr>
        </p:nvSpPr>
        <p:spPr/>
        <p:txBody>
          <a:bodyPr/>
          <a:lstStyle/>
          <a:p>
            <a:fld id="{9705A340-504E-43AB-B92A-8035CBD26A63}" type="slidenum">
              <a:rPr lang="en-US" smtClean="0"/>
              <a:t>9</a:t>
            </a:fld>
            <a:endParaRPr lang="en-US"/>
          </a:p>
        </p:txBody>
      </p:sp>
    </p:spTree>
    <p:extLst>
      <p:ext uri="{BB962C8B-B14F-4D97-AF65-F5344CB8AC3E}">
        <p14:creationId xmlns:p14="http://schemas.microsoft.com/office/powerpoint/2010/main" val="254203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Sound fiscal management processes ensure a CBO's ability to deliver quality services, maintain staffing levels, and manage organizational growth. Small CBOs, in particular, may have fewer resources available to devote to back-office operations to maintain fiscal policies and procedures, and need support in developing and maintaining strong fiscal controls.</a:t>
            </a:r>
          </a:p>
        </p:txBody>
      </p:sp>
      <p:sp>
        <p:nvSpPr>
          <p:cNvPr id="4" name="Slide Number Placeholder 3"/>
          <p:cNvSpPr>
            <a:spLocks noGrp="1"/>
          </p:cNvSpPr>
          <p:nvPr>
            <p:ph type="sldNum" sz="quarter" idx="5"/>
          </p:nvPr>
        </p:nvSpPr>
        <p:spPr/>
        <p:txBody>
          <a:bodyPr/>
          <a:lstStyle/>
          <a:p>
            <a:fld id="{9705A340-504E-43AB-B92A-8035CBD26A63}" type="slidenum">
              <a:rPr lang="en-US" smtClean="0"/>
              <a:t>10</a:t>
            </a:fld>
            <a:endParaRPr lang="en-US"/>
          </a:p>
        </p:txBody>
      </p:sp>
    </p:spTree>
    <p:extLst>
      <p:ext uri="{BB962C8B-B14F-4D97-AF65-F5344CB8AC3E}">
        <p14:creationId xmlns:p14="http://schemas.microsoft.com/office/powerpoint/2010/main" val="2338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DYCD's strengths-based approach to service delivery values and recognizes the strengths and assets of individuals, families, and communities. To this end, DYCD seeks a vendor who will use its Promote the Positive framework—comprising the interconnected concepts of Positive Youth Development (PYD), Social and Emotional Learning (SEL), and Youth Leadership, as well as the Circles of Support framework—to inform services to DYCD’s funded organizations. Strengths-</a:t>
            </a:r>
          </a:p>
        </p:txBody>
      </p:sp>
      <p:sp>
        <p:nvSpPr>
          <p:cNvPr id="4" name="Slide Number Placeholder 3"/>
          <p:cNvSpPr>
            <a:spLocks noGrp="1"/>
          </p:cNvSpPr>
          <p:nvPr>
            <p:ph type="sldNum" sz="quarter" idx="5"/>
          </p:nvPr>
        </p:nvSpPr>
        <p:spPr/>
        <p:txBody>
          <a:bodyPr/>
          <a:lstStyle/>
          <a:p>
            <a:fld id="{9705A340-504E-43AB-B92A-8035CBD26A63}" type="slidenum">
              <a:rPr lang="en-US" smtClean="0"/>
              <a:t>11</a:t>
            </a:fld>
            <a:endParaRPr lang="en-US"/>
          </a:p>
        </p:txBody>
      </p:sp>
    </p:spTree>
    <p:extLst>
      <p:ext uri="{BB962C8B-B14F-4D97-AF65-F5344CB8AC3E}">
        <p14:creationId xmlns:p14="http://schemas.microsoft.com/office/powerpoint/2010/main" val="146736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Yorkers who are neither working nor in school can benefit from acquiring high school credentials and work skills necessary for entry-level employment.</a:t>
            </a:r>
          </a:p>
        </p:txBody>
      </p:sp>
      <p:sp>
        <p:nvSpPr>
          <p:cNvPr id="4" name="Slide Number Placeholder 3"/>
          <p:cNvSpPr>
            <a:spLocks noGrp="1"/>
          </p:cNvSpPr>
          <p:nvPr>
            <p:ph type="sldNum" sz="quarter" idx="5"/>
          </p:nvPr>
        </p:nvSpPr>
        <p:spPr/>
        <p:txBody>
          <a:bodyPr/>
          <a:lstStyle/>
          <a:p>
            <a:fld id="{9705A340-504E-43AB-B92A-8035CBD26A63}" type="slidenum">
              <a:rPr lang="en-US" smtClean="0"/>
              <a:t>12</a:t>
            </a:fld>
            <a:endParaRPr lang="en-US"/>
          </a:p>
        </p:txBody>
      </p:sp>
    </p:spTree>
    <p:extLst>
      <p:ext uri="{BB962C8B-B14F-4D97-AF65-F5344CB8AC3E}">
        <p14:creationId xmlns:p14="http://schemas.microsoft.com/office/powerpoint/2010/main" val="359315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to reduce or prevent disruptive youth behaviors and deal with interpersonal conflict in a constructive way are important for improving the well-being of both staff and participants, building healthy community relationships, and creating caring and welcoming environments.</a:t>
            </a:r>
          </a:p>
        </p:txBody>
      </p:sp>
      <p:sp>
        <p:nvSpPr>
          <p:cNvPr id="4" name="Slide Number Placeholder 3"/>
          <p:cNvSpPr>
            <a:spLocks noGrp="1"/>
          </p:cNvSpPr>
          <p:nvPr>
            <p:ph type="sldNum" sz="quarter" idx="5"/>
          </p:nvPr>
        </p:nvSpPr>
        <p:spPr/>
        <p:txBody>
          <a:bodyPr/>
          <a:lstStyle/>
          <a:p>
            <a:fld id="{9705A340-504E-43AB-B92A-8035CBD26A63}" type="slidenum">
              <a:rPr lang="en-US" smtClean="0"/>
              <a:t>13</a:t>
            </a:fld>
            <a:endParaRPr lang="en-US"/>
          </a:p>
        </p:txBody>
      </p:sp>
    </p:spTree>
    <p:extLst>
      <p:ext uri="{BB962C8B-B14F-4D97-AF65-F5344CB8AC3E}">
        <p14:creationId xmlns:p14="http://schemas.microsoft.com/office/powerpoint/2010/main" val="80274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 provider for both adult literacy and adolescent literacy programs must have experience and expertise in curriculum development, program design, contextualized teaching and learning, integration of workforce development strategies/components into literacy programming and use of internet and a variety of on-line platforms and tools in education.</a:t>
            </a:r>
          </a:p>
        </p:txBody>
      </p:sp>
      <p:sp>
        <p:nvSpPr>
          <p:cNvPr id="4" name="Slide Number Placeholder 3"/>
          <p:cNvSpPr>
            <a:spLocks noGrp="1"/>
          </p:cNvSpPr>
          <p:nvPr>
            <p:ph type="sldNum" sz="quarter" idx="5"/>
          </p:nvPr>
        </p:nvSpPr>
        <p:spPr/>
        <p:txBody>
          <a:bodyPr/>
          <a:lstStyle/>
          <a:p>
            <a:fld id="{9705A340-504E-43AB-B92A-8035CBD26A63}" type="slidenum">
              <a:rPr lang="en-US" smtClean="0"/>
              <a:t>14</a:t>
            </a:fld>
            <a:endParaRPr lang="en-US"/>
          </a:p>
        </p:txBody>
      </p:sp>
    </p:spTree>
    <p:extLst>
      <p:ext uri="{BB962C8B-B14F-4D97-AF65-F5344CB8AC3E}">
        <p14:creationId xmlns:p14="http://schemas.microsoft.com/office/powerpoint/2010/main" val="1463556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 y="0"/>
            <a:ext cx="9245600" cy="6934200"/>
          </a:xfrm>
          <a:prstGeom prst="rect">
            <a:avLst/>
          </a:prstGeom>
        </p:spPr>
      </p:pic>
      <p:sp>
        <p:nvSpPr>
          <p:cNvPr id="2" name="Title 1"/>
          <p:cNvSpPr>
            <a:spLocks noGrp="1"/>
          </p:cNvSpPr>
          <p:nvPr>
            <p:ph type="ctrTitle"/>
          </p:nvPr>
        </p:nvSpPr>
        <p:spPr>
          <a:xfrm>
            <a:off x="3429000" y="2133600"/>
            <a:ext cx="5562600" cy="1470025"/>
          </a:xfrm>
        </p:spPr>
        <p:txBody>
          <a:bodyPr/>
          <a:lstStyle>
            <a:lvl1pPr algn="r">
              <a:defRPr>
                <a:solidFill>
                  <a:srgbClr val="FFFF00"/>
                </a:solidFill>
                <a:latin typeface="Futura Bk" panose="020B0502020204020303" pitchFamily="34" charset="0"/>
              </a:defRPr>
            </a:lvl1pPr>
          </a:lstStyle>
          <a:p>
            <a:r>
              <a:rPr lang="en-US"/>
              <a:t>Click to edit Master title style</a:t>
            </a:r>
          </a:p>
        </p:txBody>
      </p:sp>
      <p:sp>
        <p:nvSpPr>
          <p:cNvPr id="3" name="Subtitle 2"/>
          <p:cNvSpPr>
            <a:spLocks noGrp="1"/>
          </p:cNvSpPr>
          <p:nvPr>
            <p:ph type="subTitle" idx="1"/>
          </p:nvPr>
        </p:nvSpPr>
        <p:spPr>
          <a:xfrm>
            <a:off x="3733800" y="5029200"/>
            <a:ext cx="5334000" cy="609600"/>
          </a:xfrm>
        </p:spPr>
        <p:txBody>
          <a:bodyPr>
            <a:normAutofit/>
          </a:bodyPr>
          <a:lstStyle>
            <a:lvl1pPr marL="0" indent="0" algn="r">
              <a:buNone/>
              <a:defRPr sz="2800">
                <a:solidFill>
                  <a:srgbClr val="008AB7"/>
                </a:solidFill>
                <a:latin typeface="Futura Bk" panose="020B05020202040203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400">
                <a:solidFill>
                  <a:srgbClr val="0BB89B"/>
                </a:solidFill>
                <a:latin typeface="Futura Bk" panose="020B0502020204020303" pitchFamily="34" charset="0"/>
              </a:defRPr>
            </a:lvl1pPr>
          </a:lstStyle>
          <a:p>
            <a:endParaRPr lang="en-US"/>
          </a:p>
        </p:txBody>
      </p:sp>
      <p:sp>
        <p:nvSpPr>
          <p:cNvPr id="5" name="Footer Placeholder 4"/>
          <p:cNvSpPr>
            <a:spLocks noGrp="1"/>
          </p:cNvSpPr>
          <p:nvPr>
            <p:ph type="ftr" sz="quarter" idx="11"/>
          </p:nvPr>
        </p:nvSpPr>
        <p:spPr/>
        <p:txBody>
          <a:bodyPr/>
          <a:lstStyle>
            <a:lvl1pPr>
              <a:defRPr>
                <a:solidFill>
                  <a:srgbClr val="0BB89B"/>
                </a:solidFill>
              </a:defRPr>
            </a:lvl1pPr>
          </a:lstStyle>
          <a:p>
            <a:r>
              <a:rPr lang="en-US"/>
              <a:t>DYCD CAPACITY BUILDING &amp; PROFESSIONAL DEVELOPMENT</a:t>
            </a:r>
          </a:p>
        </p:txBody>
      </p:sp>
      <p:sp>
        <p:nvSpPr>
          <p:cNvPr id="6" name="Slide Number Placeholder 5"/>
          <p:cNvSpPr>
            <a:spLocks noGrp="1"/>
          </p:cNvSpPr>
          <p:nvPr>
            <p:ph type="sldNum" sz="quarter" idx="12"/>
          </p:nvPr>
        </p:nvSpPr>
        <p:spPr/>
        <p:txBody>
          <a:bodyPr/>
          <a:lstStyle>
            <a:lvl1pPr>
              <a:defRPr>
                <a:solidFill>
                  <a:srgbClr val="0BB89B"/>
                </a:solidFill>
              </a:defRPr>
            </a:lvl1pPr>
          </a:lstStyle>
          <a:p>
            <a:fld id="{6066F0F5-36F4-4A20-B5A7-1AB1EE7DC651}" type="slidenum">
              <a:rPr lang="en-US" smtClean="0"/>
              <a:pPr/>
              <a:t>‹#›</a:t>
            </a:fld>
            <a:endParaRPr lang="en-US"/>
          </a:p>
        </p:txBody>
      </p:sp>
      <p:cxnSp>
        <p:nvCxnSpPr>
          <p:cNvPr id="16" name="Straight Connector 15"/>
          <p:cNvCxnSpPr/>
          <p:nvPr userDrawn="1"/>
        </p:nvCxnSpPr>
        <p:spPr>
          <a:xfrm flipH="1">
            <a:off x="2362200" y="5638800"/>
            <a:ext cx="6779491" cy="0"/>
          </a:xfrm>
          <a:prstGeom prst="line">
            <a:avLst/>
          </a:prstGeom>
          <a:ln>
            <a:solidFill>
              <a:srgbClr val="0BB89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19800"/>
            <a:ext cx="990600" cy="698373"/>
          </a:xfrm>
          <a:prstGeom prst="rect">
            <a:avLst/>
          </a:prstGeom>
        </p:spPr>
      </p:pic>
    </p:spTree>
    <p:extLst>
      <p:ext uri="{BB962C8B-B14F-4D97-AF65-F5344CB8AC3E}">
        <p14:creationId xmlns:p14="http://schemas.microsoft.com/office/powerpoint/2010/main" val="1402842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DYCD CAPACITY BUILDING &amp; PROFESSIONAL DEVELOPMENT</a:t>
            </a:r>
          </a:p>
        </p:txBody>
      </p:sp>
      <p:sp>
        <p:nvSpPr>
          <p:cNvPr id="6" name="Slide Number Placeholder 5"/>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349535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DYCD CAPACITY BUILDING &amp; PROFESSIONAL DEVELOPMENT</a:t>
            </a:r>
          </a:p>
        </p:txBody>
      </p:sp>
      <p:sp>
        <p:nvSpPr>
          <p:cNvPr id="6" name="Slide Number Placeholder 5"/>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392032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89015"/>
          <a:stretch/>
        </p:blipFill>
        <p:spPr>
          <a:xfrm>
            <a:off x="-235449" y="6096000"/>
            <a:ext cx="9372600" cy="762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b="40910"/>
          <a:stretch/>
        </p:blipFill>
        <p:spPr>
          <a:xfrm>
            <a:off x="0" y="-1386"/>
            <a:ext cx="9144000" cy="5088775"/>
          </a:xfrm>
          <a:prstGeom prst="rect">
            <a:avLst/>
          </a:prstGeom>
        </p:spPr>
      </p:pic>
      <p:sp>
        <p:nvSpPr>
          <p:cNvPr id="2" name="Title 1"/>
          <p:cNvSpPr>
            <a:spLocks noGrp="1"/>
          </p:cNvSpPr>
          <p:nvPr>
            <p:ph type="title"/>
          </p:nvPr>
        </p:nvSpPr>
        <p:spPr>
          <a:xfrm>
            <a:off x="914400" y="274638"/>
            <a:ext cx="8229600" cy="1143000"/>
          </a:xfrm>
        </p:spPr>
        <p:txBody>
          <a:bodyPr>
            <a:normAutofit/>
          </a:bodyPr>
          <a:lstStyle>
            <a:lvl1pPr algn="r">
              <a:defRPr sz="4000">
                <a:solidFill>
                  <a:srgbClr val="FFFF00"/>
                </a:solidFill>
                <a:latin typeface="Futura Bk" panose="020B05020202040203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BB89B"/>
                </a:solidFill>
              </a:defRPr>
            </a:lvl1pPr>
            <a:lvl2pPr>
              <a:defRPr>
                <a:solidFill>
                  <a:srgbClr val="0BB89B"/>
                </a:solidFill>
              </a:defRPr>
            </a:lvl2pPr>
            <a:lvl3pPr>
              <a:defRPr>
                <a:solidFill>
                  <a:srgbClr val="0BB89B"/>
                </a:solidFill>
              </a:defRPr>
            </a:lvl3pPr>
            <a:lvl4pPr>
              <a:defRPr>
                <a:solidFill>
                  <a:srgbClr val="0BB89B"/>
                </a:solidFill>
              </a:defRPr>
            </a:lvl4pPr>
            <a:lvl5pPr>
              <a:defRPr>
                <a:solidFill>
                  <a:srgbClr val="0BB89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819400" y="6492875"/>
            <a:ext cx="3581400" cy="365125"/>
          </a:xfrm>
        </p:spPr>
        <p:txBody>
          <a:bodyPr/>
          <a:lstStyle>
            <a:lvl1pPr>
              <a:defRPr sz="800">
                <a:solidFill>
                  <a:srgbClr val="FFFF00"/>
                </a:solidFill>
                <a:latin typeface="Futura Bk" panose="020B0502020204020303" pitchFamily="34" charset="0"/>
              </a:defRPr>
            </a:lvl1pPr>
          </a:lstStyle>
          <a:p>
            <a:r>
              <a:rPr lang="en-US" b="1"/>
              <a:t>DYCD</a:t>
            </a:r>
            <a:r>
              <a:rPr lang="en-US"/>
              <a:t> CAPACITY </a:t>
            </a:r>
            <a:r>
              <a:rPr lang="en-US" b="1"/>
              <a:t>BUILDING</a:t>
            </a:r>
            <a:r>
              <a:rPr lang="en-US"/>
              <a:t> &amp; PROFESSIONAL DEVELOPMENT</a:t>
            </a:r>
          </a:p>
        </p:txBody>
      </p:sp>
      <p:sp>
        <p:nvSpPr>
          <p:cNvPr id="6" name="Slide Number Placeholder 5"/>
          <p:cNvSpPr>
            <a:spLocks noGrp="1"/>
          </p:cNvSpPr>
          <p:nvPr>
            <p:ph type="sldNum" sz="quarter" idx="12"/>
          </p:nvPr>
        </p:nvSpPr>
        <p:spPr>
          <a:xfrm>
            <a:off x="-1371600" y="6492875"/>
            <a:ext cx="2133600" cy="365125"/>
          </a:xfrm>
        </p:spPr>
        <p:txBody>
          <a:bodyPr/>
          <a:lstStyle>
            <a:lvl1pPr>
              <a:defRPr sz="800" b="1">
                <a:solidFill>
                  <a:srgbClr val="FFFF00"/>
                </a:solidFill>
                <a:latin typeface="Futura Bk" panose="020B0502020204020303" pitchFamily="34" charset="0"/>
              </a:defRPr>
            </a:lvl1pPr>
          </a:lstStyle>
          <a:p>
            <a:fld id="{6066F0F5-36F4-4A20-B5A7-1AB1EE7DC651}" type="slidenum">
              <a:rPr lang="en-US" smtClean="0"/>
              <a:pPr/>
              <a:t>‹#›</a:t>
            </a:fld>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9600" y="6433145"/>
            <a:ext cx="457462" cy="322303"/>
          </a:xfrm>
          <a:prstGeom prst="rect">
            <a:avLst/>
          </a:prstGeom>
        </p:spPr>
      </p:pic>
    </p:spTree>
    <p:extLst>
      <p:ext uri="{BB962C8B-B14F-4D97-AF65-F5344CB8AC3E}">
        <p14:creationId xmlns:p14="http://schemas.microsoft.com/office/powerpoint/2010/main" val="158543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066F0F5-36F4-4A20-B5A7-1AB1EE7DC651}" type="slidenum">
              <a:rPr lang="en-US" smtClean="0"/>
              <a:t>‹#›</a:t>
            </a:fld>
            <a:endParaRPr lang="en-US"/>
          </a:p>
        </p:txBody>
      </p:sp>
      <p:sp>
        <p:nvSpPr>
          <p:cNvPr id="8" name="Footer Placeholder 4"/>
          <p:cNvSpPr>
            <a:spLocks noGrp="1"/>
          </p:cNvSpPr>
          <p:nvPr>
            <p:ph type="ftr" sz="quarter" idx="11"/>
          </p:nvPr>
        </p:nvSpPr>
        <p:spPr>
          <a:xfrm>
            <a:off x="2819400" y="6356350"/>
            <a:ext cx="3581400" cy="365125"/>
          </a:xfrm>
        </p:spPr>
        <p:txBody>
          <a:bodyPr/>
          <a:lstStyle>
            <a:lvl1pPr>
              <a:defRPr sz="800">
                <a:solidFill>
                  <a:srgbClr val="FFFF00"/>
                </a:solidFill>
                <a:latin typeface="Futura Bk" panose="020B0502020204020303" pitchFamily="34" charset="0"/>
              </a:defRPr>
            </a:lvl1pPr>
          </a:lstStyle>
          <a:p>
            <a:r>
              <a:rPr lang="en-US" b="1"/>
              <a:t>DYCD</a:t>
            </a:r>
            <a:r>
              <a:rPr lang="en-US"/>
              <a:t> CAPACITY </a:t>
            </a:r>
            <a:r>
              <a:rPr lang="en-US" b="1"/>
              <a:t>BUILDING</a:t>
            </a:r>
            <a:r>
              <a:rPr lang="en-US"/>
              <a:t> &amp; PROFESSIONAL DEVELOPMENT</a:t>
            </a:r>
          </a:p>
        </p:txBody>
      </p:sp>
    </p:spTree>
    <p:extLst>
      <p:ext uri="{BB962C8B-B14F-4D97-AF65-F5344CB8AC3E}">
        <p14:creationId xmlns:p14="http://schemas.microsoft.com/office/powerpoint/2010/main" val="334962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DYCD CAPACITY BUILDING &amp; PROFESSIONAL DEVELOPMENT</a:t>
            </a:r>
          </a:p>
        </p:txBody>
      </p:sp>
      <p:sp>
        <p:nvSpPr>
          <p:cNvPr id="7" name="Slide Number Placeholder 6"/>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264021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a:t>DYCD CAPACITY BUILDING &amp; PROFESSIONAL DEVELOPMENT</a:t>
            </a:r>
          </a:p>
        </p:txBody>
      </p:sp>
      <p:sp>
        <p:nvSpPr>
          <p:cNvPr id="9" name="Slide Number Placeholder 8"/>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392681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DYCD CAPACITY BUILDING &amp; PROFESSIONAL DEVELOPMENT</a:t>
            </a:r>
          </a:p>
        </p:txBody>
      </p:sp>
      <p:sp>
        <p:nvSpPr>
          <p:cNvPr id="5" name="Slide Number Placeholder 4"/>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346421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DYCD CAPACITY BUILDING &amp; PROFESSIONAL DEVELOPMENT</a:t>
            </a:r>
          </a:p>
        </p:txBody>
      </p:sp>
      <p:sp>
        <p:nvSpPr>
          <p:cNvPr id="4" name="Slide Number Placeholder 3"/>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3498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DYCD CAPACITY BUILDING &amp; PROFESSIONAL DEVELOPMENT</a:t>
            </a:r>
          </a:p>
        </p:txBody>
      </p:sp>
      <p:sp>
        <p:nvSpPr>
          <p:cNvPr id="7" name="Slide Number Placeholder 6"/>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183629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DYCD CAPACITY BUILDING &amp; PROFESSIONAL DEVELOPMENT</a:t>
            </a:r>
          </a:p>
        </p:txBody>
      </p:sp>
      <p:sp>
        <p:nvSpPr>
          <p:cNvPr id="7" name="Slide Number Placeholder 6"/>
          <p:cNvSpPr>
            <a:spLocks noGrp="1"/>
          </p:cNvSpPr>
          <p:nvPr>
            <p:ph type="sldNum" sz="quarter" idx="12"/>
          </p:nvPr>
        </p:nvSpPr>
        <p:spPr/>
        <p:txBody>
          <a:bodyPr/>
          <a:lstStyle/>
          <a:p>
            <a:fld id="{6066F0F5-36F4-4A20-B5A7-1AB1EE7DC651}" type="slidenum">
              <a:rPr lang="en-US" smtClean="0"/>
              <a:t>‹#›</a:t>
            </a:fld>
            <a:endParaRPr lang="en-US"/>
          </a:p>
        </p:txBody>
      </p:sp>
    </p:spTree>
    <p:extLst>
      <p:ext uri="{BB962C8B-B14F-4D97-AF65-F5344CB8AC3E}">
        <p14:creationId xmlns:p14="http://schemas.microsoft.com/office/powerpoint/2010/main" val="387593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3" cstate="print">
            <a:extLst>
              <a:ext uri="{28A0092B-C50C-407E-A947-70E740481C1C}">
                <a14:useLocalDpi xmlns:a14="http://schemas.microsoft.com/office/drawing/2010/main" val="0"/>
              </a:ext>
            </a:extLst>
          </a:blip>
          <a:srcRect b="40910"/>
          <a:stretch/>
        </p:blipFill>
        <p:spPr>
          <a:xfrm>
            <a:off x="0" y="-1386"/>
            <a:ext cx="9144000" cy="5088775"/>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89015"/>
          <a:stretch/>
        </p:blipFill>
        <p:spPr>
          <a:xfrm>
            <a:off x="-235449" y="6096000"/>
            <a:ext cx="9372600" cy="762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743200" y="6356350"/>
            <a:ext cx="3657600" cy="365125"/>
          </a:xfrm>
          <a:prstGeom prst="rect">
            <a:avLst/>
          </a:prstGeom>
        </p:spPr>
        <p:txBody>
          <a:bodyPr vert="horz" lIns="91440" tIns="45720" rIns="91440" bIns="45720" rtlCol="0" anchor="ctr"/>
          <a:lstStyle>
            <a:lvl1pPr algn="ctr">
              <a:defRPr sz="800">
                <a:solidFill>
                  <a:srgbClr val="FFFF00"/>
                </a:solidFill>
                <a:latin typeface="Futura Bk" panose="020B0502020204020303" pitchFamily="34" charset="0"/>
              </a:defRPr>
            </a:lvl1pPr>
          </a:lstStyle>
          <a:p>
            <a:r>
              <a:rPr lang="en-US" b="1"/>
              <a:t>DYCD CAPACITY BUILDING &amp; PROFESSIONAL DEVELOPMENT</a:t>
            </a:r>
            <a:endParaRPr lang="en-US"/>
          </a:p>
        </p:txBody>
      </p:sp>
      <p:sp>
        <p:nvSpPr>
          <p:cNvPr id="6" name="Slide Number Placeholder 5"/>
          <p:cNvSpPr>
            <a:spLocks noGrp="1"/>
          </p:cNvSpPr>
          <p:nvPr>
            <p:ph type="sldNum" sz="quarter" idx="4"/>
          </p:nvPr>
        </p:nvSpPr>
        <p:spPr>
          <a:xfrm>
            <a:off x="-1371600" y="6356350"/>
            <a:ext cx="2133600" cy="365125"/>
          </a:xfrm>
          <a:prstGeom prst="rect">
            <a:avLst/>
          </a:prstGeom>
        </p:spPr>
        <p:txBody>
          <a:bodyPr vert="horz" lIns="91440" tIns="45720" rIns="91440" bIns="45720" rtlCol="0" anchor="ctr"/>
          <a:lstStyle>
            <a:lvl1pPr algn="r">
              <a:defRPr sz="800">
                <a:solidFill>
                  <a:srgbClr val="FFFF00"/>
                </a:solidFill>
                <a:latin typeface="Futura Bk" panose="020B0502020204020303" pitchFamily="34" charset="0"/>
              </a:defRPr>
            </a:lvl1pPr>
          </a:lstStyle>
          <a:p>
            <a:fld id="{6066F0F5-36F4-4A20-B5A7-1AB1EE7DC651}" type="slidenum">
              <a:rPr lang="en-US" smtClean="0"/>
              <a:pPr/>
              <a:t>‹#›</a:t>
            </a:fld>
            <a:endParaRPr lang="en-US"/>
          </a:p>
        </p:txBody>
      </p:sp>
    </p:spTree>
    <p:extLst>
      <p:ext uri="{BB962C8B-B14F-4D97-AF65-F5344CB8AC3E}">
        <p14:creationId xmlns:p14="http://schemas.microsoft.com/office/powerpoint/2010/main" val="1458428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BB89B"/>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BB89B"/>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BB89B"/>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BB89B"/>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BB89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dycdlegal@dycd.nyc.gov"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nyc.gov/DYC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3600"/>
            <a:ext cx="7620000" cy="1470025"/>
          </a:xfrm>
        </p:spPr>
        <p:txBody>
          <a:bodyPr>
            <a:normAutofit fontScale="90000"/>
          </a:bodyPr>
          <a:lstStyle/>
          <a:p>
            <a:r>
              <a:rPr lang="en-US" sz="3600">
                <a:solidFill>
                  <a:schemeClr val="bg1"/>
                </a:solidFill>
              </a:rPr>
              <a:t>      Technical Assistance Services Request for Proposal</a:t>
            </a:r>
            <a:br>
              <a:rPr lang="en-US">
                <a:solidFill>
                  <a:schemeClr val="bg1"/>
                </a:solidFill>
              </a:rPr>
            </a:br>
            <a:br>
              <a:rPr lang="en-US" sz="3100">
                <a:solidFill>
                  <a:schemeClr val="bg1"/>
                </a:solidFill>
              </a:rPr>
            </a:br>
            <a:br>
              <a:rPr lang="en-US" sz="3100">
                <a:solidFill>
                  <a:schemeClr val="bg1"/>
                </a:solidFill>
              </a:rPr>
            </a:br>
            <a:r>
              <a:rPr lang="en-US" sz="3100">
                <a:solidFill>
                  <a:schemeClr val="bg1"/>
                </a:solidFill>
              </a:rPr>
              <a:t>Pre-proposal </a:t>
            </a:r>
            <a:br>
              <a:rPr lang="en-US" sz="3100">
                <a:solidFill>
                  <a:schemeClr val="bg1"/>
                </a:solidFill>
              </a:rPr>
            </a:br>
            <a:r>
              <a:rPr lang="en-US" sz="3100">
                <a:solidFill>
                  <a:schemeClr val="bg1"/>
                </a:solidFill>
              </a:rPr>
              <a:t>Conference</a:t>
            </a:r>
          </a:p>
        </p:txBody>
      </p:sp>
      <p:sp>
        <p:nvSpPr>
          <p:cNvPr id="3" name="Subtitle 2"/>
          <p:cNvSpPr>
            <a:spLocks noGrp="1"/>
          </p:cNvSpPr>
          <p:nvPr>
            <p:ph type="subTitle" idx="1"/>
          </p:nvPr>
        </p:nvSpPr>
        <p:spPr/>
        <p:txBody>
          <a:bodyPr>
            <a:normAutofit fontScale="62500" lnSpcReduction="20000"/>
          </a:bodyPr>
          <a:lstStyle/>
          <a:p>
            <a:r>
              <a:rPr lang="en-US" b="1"/>
              <a:t>April 5, 2023</a:t>
            </a:r>
          </a:p>
          <a:p>
            <a:r>
              <a:rPr lang="en-US" b="1"/>
              <a:t>10:00AM</a:t>
            </a:r>
          </a:p>
        </p:txBody>
      </p:sp>
    </p:spTree>
    <p:extLst>
      <p:ext uri="{BB962C8B-B14F-4D97-AF65-F5344CB8AC3E}">
        <p14:creationId xmlns:p14="http://schemas.microsoft.com/office/powerpoint/2010/main" val="3307768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195263"/>
            <a:ext cx="8534400" cy="1139825"/>
          </a:xfrm>
        </p:spPr>
        <p:txBody>
          <a:bodyPr>
            <a:normAutofit fontScale="90000"/>
          </a:bodyPr>
          <a:lstStyle/>
          <a:p>
            <a:r>
              <a:rPr lang="en-US" altLang="en-US" sz="3600" b="1">
                <a:solidFill>
                  <a:schemeClr val="bg1"/>
                </a:solidFill>
                <a:latin typeface="Futura Bk" panose="020B0502020204020303"/>
              </a:rPr>
              <a:t>Service Option #2: </a:t>
            </a:r>
            <a:br>
              <a:rPr lang="en-US" altLang="en-US" sz="3600" b="1">
                <a:solidFill>
                  <a:schemeClr val="bg1"/>
                </a:solidFill>
                <a:latin typeface="Futura Bk" panose="020B0502020204020303"/>
              </a:rPr>
            </a:br>
            <a:r>
              <a:rPr lang="en-US" altLang="en-US" sz="3600" b="1">
                <a:solidFill>
                  <a:schemeClr val="bg1"/>
                </a:solidFill>
                <a:latin typeface="Futura Bk" panose="020B0502020204020303"/>
              </a:rPr>
              <a:t>Fiscal Management </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2085510782"/>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10</a:t>
            </a:fld>
            <a:endParaRPr lang="en-US" altLang="en-US">
              <a:solidFill>
                <a:schemeClr val="bg1"/>
              </a:solidFill>
            </a:endParaRPr>
          </a:p>
        </p:txBody>
      </p:sp>
    </p:spTree>
    <p:extLst>
      <p:ext uri="{BB962C8B-B14F-4D97-AF65-F5344CB8AC3E}">
        <p14:creationId xmlns:p14="http://schemas.microsoft.com/office/powerpoint/2010/main" val="3064802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304800"/>
            <a:ext cx="9296400" cy="1139825"/>
          </a:xfrm>
        </p:spPr>
        <p:txBody>
          <a:bodyPr>
            <a:normAutofit fontScale="90000"/>
          </a:bodyPr>
          <a:lstStyle/>
          <a:p>
            <a:r>
              <a:rPr lang="en-US" altLang="en-US" sz="3100" b="1">
                <a:solidFill>
                  <a:schemeClr val="bg1"/>
                </a:solidFill>
                <a:latin typeface="Futura Bk" panose="020B0502020204020303"/>
              </a:rPr>
              <a:t>Service Option #3: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Strengths-Based Approaches to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Service Delivery </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3519591086"/>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11</a:t>
            </a:fld>
            <a:endParaRPr lang="en-US" altLang="en-US">
              <a:solidFill>
                <a:schemeClr val="bg1"/>
              </a:solidFill>
            </a:endParaRPr>
          </a:p>
        </p:txBody>
      </p:sp>
    </p:spTree>
    <p:extLst>
      <p:ext uri="{BB962C8B-B14F-4D97-AF65-F5344CB8AC3E}">
        <p14:creationId xmlns:p14="http://schemas.microsoft.com/office/powerpoint/2010/main" val="206702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304800"/>
            <a:ext cx="9296400" cy="1139825"/>
          </a:xfrm>
        </p:spPr>
        <p:txBody>
          <a:bodyPr>
            <a:normAutofit fontScale="90000"/>
          </a:bodyPr>
          <a:lstStyle/>
          <a:p>
            <a:r>
              <a:rPr lang="en-US" altLang="en-US" sz="3100" b="1">
                <a:solidFill>
                  <a:schemeClr val="bg1"/>
                </a:solidFill>
                <a:latin typeface="Futura Bk" panose="020B0502020204020303"/>
              </a:rPr>
              <a:t>Service Option #4: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Career Development</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1816212792"/>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12</a:t>
            </a:fld>
            <a:endParaRPr lang="en-US" altLang="en-US">
              <a:solidFill>
                <a:schemeClr val="bg1"/>
              </a:solidFill>
            </a:endParaRPr>
          </a:p>
        </p:txBody>
      </p:sp>
    </p:spTree>
    <p:extLst>
      <p:ext uri="{BB962C8B-B14F-4D97-AF65-F5344CB8AC3E}">
        <p14:creationId xmlns:p14="http://schemas.microsoft.com/office/powerpoint/2010/main" val="114043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16889" y="115025"/>
            <a:ext cx="9296400" cy="1139825"/>
          </a:xfrm>
        </p:spPr>
        <p:txBody>
          <a:bodyPr>
            <a:normAutofit fontScale="90000"/>
          </a:bodyPr>
          <a:lstStyle/>
          <a:p>
            <a:r>
              <a:rPr lang="en-US" altLang="en-US" sz="3100" b="1">
                <a:solidFill>
                  <a:schemeClr val="bg1"/>
                </a:solidFill>
                <a:latin typeface="Futura Bk" panose="020B0502020204020303"/>
              </a:rPr>
              <a:t>Service Option #5: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Developing a Safe and Supportive Environment</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4125775087"/>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13</a:t>
            </a:fld>
            <a:endParaRPr lang="en-US" altLang="en-US">
              <a:solidFill>
                <a:schemeClr val="bg1"/>
              </a:solidFill>
            </a:endParaRPr>
          </a:p>
        </p:txBody>
      </p:sp>
    </p:spTree>
    <p:extLst>
      <p:ext uri="{BB962C8B-B14F-4D97-AF65-F5344CB8AC3E}">
        <p14:creationId xmlns:p14="http://schemas.microsoft.com/office/powerpoint/2010/main" val="1773302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304800"/>
            <a:ext cx="9296400" cy="1139825"/>
          </a:xfrm>
        </p:spPr>
        <p:txBody>
          <a:bodyPr>
            <a:normAutofit fontScale="90000"/>
          </a:bodyPr>
          <a:lstStyle/>
          <a:p>
            <a:r>
              <a:rPr lang="en-US" altLang="en-US" sz="3100" b="1">
                <a:solidFill>
                  <a:schemeClr val="bg1"/>
                </a:solidFill>
                <a:latin typeface="Futura Bk" panose="020B0502020204020303"/>
              </a:rPr>
              <a:t>Service Option #6: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Literacy Support</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3450224120"/>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14</a:t>
            </a:fld>
            <a:endParaRPr lang="en-US" altLang="en-US">
              <a:solidFill>
                <a:schemeClr val="bg1"/>
              </a:solidFill>
            </a:endParaRPr>
          </a:p>
        </p:txBody>
      </p:sp>
    </p:spTree>
    <p:extLst>
      <p:ext uri="{BB962C8B-B14F-4D97-AF65-F5344CB8AC3E}">
        <p14:creationId xmlns:p14="http://schemas.microsoft.com/office/powerpoint/2010/main" val="22602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304800"/>
            <a:ext cx="9296400" cy="1139825"/>
          </a:xfrm>
        </p:spPr>
        <p:txBody>
          <a:bodyPr>
            <a:normAutofit fontScale="90000"/>
          </a:bodyPr>
          <a:lstStyle/>
          <a:p>
            <a:r>
              <a:rPr lang="en-US" altLang="en-US" sz="3100" b="1">
                <a:solidFill>
                  <a:schemeClr val="bg1"/>
                </a:solidFill>
                <a:latin typeface="Futura Bk" panose="020B0502020204020303"/>
              </a:rPr>
              <a:t>Service Option #7: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Mental Health Support</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3125146505"/>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15</a:t>
            </a:fld>
            <a:endParaRPr lang="en-US" altLang="en-US">
              <a:solidFill>
                <a:schemeClr val="bg1"/>
              </a:solidFill>
            </a:endParaRPr>
          </a:p>
        </p:txBody>
      </p:sp>
    </p:spTree>
    <p:extLst>
      <p:ext uri="{BB962C8B-B14F-4D97-AF65-F5344CB8AC3E}">
        <p14:creationId xmlns:p14="http://schemas.microsoft.com/office/powerpoint/2010/main" val="154127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304800"/>
            <a:ext cx="9296400" cy="1139825"/>
          </a:xfrm>
        </p:spPr>
        <p:txBody>
          <a:bodyPr>
            <a:normAutofit fontScale="90000"/>
          </a:bodyPr>
          <a:lstStyle/>
          <a:p>
            <a:r>
              <a:rPr lang="en-US" altLang="en-US" sz="3100" b="1">
                <a:solidFill>
                  <a:schemeClr val="bg1"/>
                </a:solidFill>
                <a:latin typeface="Futura Bk" panose="020B0502020204020303"/>
              </a:rPr>
              <a:t>Service Option #8: </a:t>
            </a:r>
            <a:br>
              <a:rPr lang="en-US" altLang="en-US" sz="3100" b="1">
                <a:solidFill>
                  <a:schemeClr val="bg1"/>
                </a:solidFill>
                <a:latin typeface="Futura Bk" panose="020B0502020204020303"/>
              </a:rPr>
            </a:br>
            <a:r>
              <a:rPr lang="en-US" altLang="en-US" sz="3100" b="1">
                <a:solidFill>
                  <a:schemeClr val="bg1"/>
                </a:solidFill>
                <a:latin typeface="Futura Bk" panose="020B0502020204020303"/>
              </a:rPr>
              <a:t>Case Management </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3298764922"/>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16</a:t>
            </a:fld>
            <a:endParaRPr lang="en-US" altLang="en-US">
              <a:solidFill>
                <a:schemeClr val="bg1"/>
              </a:solidFill>
            </a:endParaRPr>
          </a:p>
        </p:txBody>
      </p:sp>
    </p:spTree>
    <p:extLst>
      <p:ext uri="{BB962C8B-B14F-4D97-AF65-F5344CB8AC3E}">
        <p14:creationId xmlns:p14="http://schemas.microsoft.com/office/powerpoint/2010/main" val="258082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48BE-761F-339A-4483-1ECE82B32949}"/>
              </a:ext>
            </a:extLst>
          </p:cNvPr>
          <p:cNvSpPr>
            <a:spLocks noGrp="1"/>
          </p:cNvSpPr>
          <p:nvPr>
            <p:ph type="title"/>
          </p:nvPr>
        </p:nvSpPr>
        <p:spPr>
          <a:xfrm>
            <a:off x="1066800" y="256605"/>
            <a:ext cx="8229600" cy="1143000"/>
          </a:xfrm>
        </p:spPr>
        <p:txBody>
          <a:bodyPr vert="horz" lIns="91440" tIns="45720" rIns="91440" bIns="45720" rtlCol="0" anchor="ctr">
            <a:normAutofit/>
          </a:bodyPr>
          <a:lstStyle/>
          <a:p>
            <a:r>
              <a:rPr lang="en-US" kern="1200">
                <a:solidFill>
                  <a:schemeClr val="bg1"/>
                </a:solidFill>
                <a:latin typeface="Futura Bk" panose="020B0502020204020303"/>
              </a:rPr>
              <a:t>DYCD Approaches </a:t>
            </a:r>
          </a:p>
        </p:txBody>
      </p:sp>
      <p:sp>
        <p:nvSpPr>
          <p:cNvPr id="4" name="TextBox 3">
            <a:extLst>
              <a:ext uri="{FF2B5EF4-FFF2-40B4-BE49-F238E27FC236}">
                <a16:creationId xmlns:a16="http://schemas.microsoft.com/office/drawing/2014/main" id="{889A6584-5456-BF9B-C38F-3AE38AB5E19C}"/>
              </a:ext>
            </a:extLst>
          </p:cNvPr>
          <p:cNvSpPr txBox="1"/>
          <p:nvPr/>
        </p:nvSpPr>
        <p:spPr>
          <a:xfrm>
            <a:off x="457200" y="1600200"/>
            <a:ext cx="4038600" cy="4525963"/>
          </a:xfrm>
          <a:prstGeom prst="rect">
            <a:avLst/>
          </a:prstGeom>
        </p:spPr>
        <p:txBody>
          <a:bodyPr vert="horz" lIns="91440" tIns="45720" rIns="91440" bIns="45720" rtlCol="0">
            <a:normAutofit/>
          </a:bodyPr>
          <a:lstStyle/>
          <a:p>
            <a:pPr>
              <a:spcBef>
                <a:spcPct val="20000"/>
              </a:spcBef>
              <a:buFont typeface="Arial" panose="020B0604020202020204" pitchFamily="34" charset="0"/>
            </a:pPr>
            <a:r>
              <a:rPr lang="en-US" sz="2800">
                <a:solidFill>
                  <a:srgbClr val="004E7C"/>
                </a:solidFill>
                <a:latin typeface="Futura Bk" panose="020B0502020204020303"/>
              </a:rPr>
              <a:t>DYCD has developed a set of agency-wide approaches that contractors are expected to adopt irrespective of program area or focus.</a:t>
            </a:r>
          </a:p>
        </p:txBody>
      </p:sp>
      <p:sp>
        <p:nvSpPr>
          <p:cNvPr id="5" name="Footer Placeholder 4">
            <a:extLst>
              <a:ext uri="{FF2B5EF4-FFF2-40B4-BE49-F238E27FC236}">
                <a16:creationId xmlns:a16="http://schemas.microsoft.com/office/drawing/2014/main" id="{34D9CE3B-1EBB-9203-C1E4-86970F07FE2D}"/>
              </a:ext>
            </a:extLst>
          </p:cNvPr>
          <p:cNvSpPr>
            <a:spLocks noGrp="1"/>
          </p:cNvSpPr>
          <p:nvPr>
            <p:ph type="ftr" sz="quarter" idx="11"/>
          </p:nvPr>
        </p:nvSpPr>
        <p:spPr>
          <a:xfrm>
            <a:off x="2743200" y="6356350"/>
            <a:ext cx="3657600" cy="365125"/>
          </a:xfrm>
        </p:spPr>
        <p:txBody>
          <a:bodyPr vert="horz" lIns="91440" tIns="45720" rIns="91440" bIns="45720" rtlCol="0" anchor="ctr">
            <a:normAutofit/>
          </a:bodyPr>
          <a:lstStyle/>
          <a:p>
            <a:pPr>
              <a:spcAft>
                <a:spcPts val="600"/>
              </a:spcAft>
            </a:pPr>
            <a:r>
              <a:rPr lang="en-US" kern="1200">
                <a:solidFill>
                  <a:schemeClr val="bg1"/>
                </a:solidFill>
                <a:latin typeface="Futura Bk" panose="020B0502020204020303" pitchFamily="34" charset="0"/>
                <a:ea typeface="+mn-ea"/>
                <a:cs typeface="+mn-cs"/>
              </a:rPr>
              <a:t>DYCD CAPACITY BUILDING &amp; PROFESSIONAL DEVELOPMENT</a:t>
            </a:r>
          </a:p>
        </p:txBody>
      </p:sp>
      <p:sp>
        <p:nvSpPr>
          <p:cNvPr id="6" name="Slide Number Placeholder 5">
            <a:extLst>
              <a:ext uri="{FF2B5EF4-FFF2-40B4-BE49-F238E27FC236}">
                <a16:creationId xmlns:a16="http://schemas.microsoft.com/office/drawing/2014/main" id="{CE1648DF-7BBD-51CD-D671-006D8602EB03}"/>
              </a:ext>
            </a:extLst>
          </p:cNvPr>
          <p:cNvSpPr>
            <a:spLocks noGrp="1"/>
          </p:cNvSpPr>
          <p:nvPr>
            <p:ph type="sldNum" sz="quarter" idx="12"/>
          </p:nvPr>
        </p:nvSpPr>
        <p:spPr>
          <a:xfrm>
            <a:off x="-1371600" y="6356350"/>
            <a:ext cx="2133600" cy="365125"/>
          </a:xfrm>
        </p:spPr>
        <p:txBody>
          <a:bodyPr vert="horz" lIns="91440" tIns="45720" rIns="91440" bIns="45720" rtlCol="0" anchor="ctr">
            <a:normAutofit/>
          </a:bodyPr>
          <a:lstStyle/>
          <a:p>
            <a:pPr>
              <a:spcAft>
                <a:spcPts val="600"/>
              </a:spcAft>
            </a:pPr>
            <a:fld id="{6066F0F5-36F4-4A20-B5A7-1AB1EE7DC651}" type="slidenum">
              <a:rPr lang="en-US" smtClean="0">
                <a:solidFill>
                  <a:schemeClr val="bg1"/>
                </a:solidFill>
              </a:rPr>
              <a:pPr>
                <a:spcAft>
                  <a:spcPts val="600"/>
                </a:spcAft>
              </a:pPr>
              <a:t>17</a:t>
            </a:fld>
            <a:endParaRPr lang="en-US">
              <a:solidFill>
                <a:schemeClr val="bg1"/>
              </a:solidFill>
            </a:endParaRPr>
          </a:p>
        </p:txBody>
      </p:sp>
      <p:graphicFrame>
        <p:nvGraphicFramePr>
          <p:cNvPr id="7" name="Diagram 7">
            <a:extLst>
              <a:ext uri="{FF2B5EF4-FFF2-40B4-BE49-F238E27FC236}">
                <a16:creationId xmlns:a16="http://schemas.microsoft.com/office/drawing/2014/main" id="{F312085E-6851-F284-E8F6-0E92841F46F3}"/>
              </a:ext>
            </a:extLst>
          </p:cNvPr>
          <p:cNvGraphicFramePr>
            <a:graphicFrameLocks noGrp="1"/>
          </p:cNvGraphicFramePr>
          <p:nvPr>
            <p:ph sz="half" idx="2"/>
            <p:extLst>
              <p:ext uri="{D42A27DB-BD31-4B8C-83A1-F6EECF244321}">
                <p14:modId xmlns:p14="http://schemas.microsoft.com/office/powerpoint/2010/main" val="306004864"/>
              </p:ext>
            </p:extLst>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48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0043-CFDB-2892-BFD1-F431D48E5B53}"/>
              </a:ext>
            </a:extLst>
          </p:cNvPr>
          <p:cNvSpPr>
            <a:spLocks noGrp="1"/>
          </p:cNvSpPr>
          <p:nvPr>
            <p:ph type="title"/>
          </p:nvPr>
        </p:nvSpPr>
        <p:spPr>
          <a:xfrm>
            <a:off x="609600" y="17016"/>
            <a:ext cx="8229600" cy="1143000"/>
          </a:xfrm>
        </p:spPr>
        <p:txBody>
          <a:bodyPr vert="horz" lIns="91440" tIns="45720" rIns="91440" bIns="45720" rtlCol="0" anchor="ctr">
            <a:noAutofit/>
          </a:bodyPr>
          <a:lstStyle/>
          <a:p>
            <a:r>
              <a:rPr lang="en-US" sz="2800" kern="1200">
                <a:solidFill>
                  <a:schemeClr val="bg1"/>
                </a:solidFill>
                <a:latin typeface="Futura Bk" panose="020B0502020204020303"/>
              </a:rPr>
              <a:t>Capacity Building Approaches: </a:t>
            </a:r>
            <a:br>
              <a:rPr lang="en-US" sz="2800" kern="1200">
                <a:solidFill>
                  <a:schemeClr val="bg1"/>
                </a:solidFill>
                <a:latin typeface="Futura Bk" panose="020B0502020204020303"/>
              </a:rPr>
            </a:br>
            <a:r>
              <a:rPr lang="en-US" sz="2800" kern="1200">
                <a:solidFill>
                  <a:schemeClr val="bg1"/>
                </a:solidFill>
                <a:latin typeface="Futura Bk" panose="020B0502020204020303"/>
              </a:rPr>
              <a:t>Adult Principles and Board Involvement </a:t>
            </a:r>
          </a:p>
        </p:txBody>
      </p:sp>
      <p:sp>
        <p:nvSpPr>
          <p:cNvPr id="10" name="TextBox 9">
            <a:extLst>
              <a:ext uri="{FF2B5EF4-FFF2-40B4-BE49-F238E27FC236}">
                <a16:creationId xmlns:a16="http://schemas.microsoft.com/office/drawing/2014/main" id="{14E0CD19-7CFD-D2C8-7F8A-CC422085482E}"/>
              </a:ext>
            </a:extLst>
          </p:cNvPr>
          <p:cNvSpPr txBox="1"/>
          <p:nvPr/>
        </p:nvSpPr>
        <p:spPr>
          <a:xfrm>
            <a:off x="4648200" y="1600200"/>
            <a:ext cx="4038600" cy="4525963"/>
          </a:xfrm>
          <a:prstGeom prst="rect">
            <a:avLst/>
          </a:prstGeom>
        </p:spPr>
        <p:txBody>
          <a:bodyPr vert="horz" lIns="91440" tIns="45720" rIns="91440" bIns="45720" rtlCol="0" anchor="t">
            <a:normAutofit/>
          </a:bodyPr>
          <a:lstStyle/>
          <a:p>
            <a:pPr>
              <a:spcBef>
                <a:spcPct val="20000"/>
              </a:spcBef>
              <a:buFont typeface="Arial" panose="020B0604020202020204" pitchFamily="34" charset="0"/>
            </a:pPr>
            <a:r>
              <a:rPr lang="en-US" sz="2800">
                <a:solidFill>
                  <a:srgbClr val="004E7C"/>
                </a:solidFill>
                <a:latin typeface="Futura Bk" panose="020B0502020204020303"/>
              </a:rPr>
              <a:t>DYCD has developed a set of approaches that all Capacity Building contractors must integrate into their programming, irrespective of service option. </a:t>
            </a:r>
          </a:p>
        </p:txBody>
      </p:sp>
      <p:sp>
        <p:nvSpPr>
          <p:cNvPr id="5" name="Footer Placeholder 4">
            <a:extLst>
              <a:ext uri="{FF2B5EF4-FFF2-40B4-BE49-F238E27FC236}">
                <a16:creationId xmlns:a16="http://schemas.microsoft.com/office/drawing/2014/main" id="{5C1DAD7F-5125-5013-B8B2-49A72F4DA410}"/>
              </a:ext>
            </a:extLst>
          </p:cNvPr>
          <p:cNvSpPr>
            <a:spLocks noGrp="1"/>
          </p:cNvSpPr>
          <p:nvPr>
            <p:ph type="ftr" sz="quarter" idx="11"/>
          </p:nvPr>
        </p:nvSpPr>
        <p:spPr>
          <a:xfrm>
            <a:off x="2743200" y="6356350"/>
            <a:ext cx="3657600" cy="365125"/>
          </a:xfrm>
        </p:spPr>
        <p:txBody>
          <a:bodyPr vert="horz" lIns="91440" tIns="45720" rIns="91440" bIns="45720" rtlCol="0" anchor="ctr">
            <a:normAutofit/>
          </a:bodyPr>
          <a:lstStyle/>
          <a:p>
            <a:pPr>
              <a:spcAft>
                <a:spcPts val="600"/>
              </a:spcAft>
            </a:pPr>
            <a:r>
              <a:rPr lang="en-US" kern="1200">
                <a:solidFill>
                  <a:srgbClr val="FFFFFF"/>
                </a:solidFill>
                <a:latin typeface="Futura Bk" panose="020B0502020204020303" pitchFamily="34" charset="0"/>
                <a:ea typeface="+mn-ea"/>
                <a:cs typeface="+mn-cs"/>
              </a:rPr>
              <a:t>DYCD CAPACITY BUILDING &amp; PROFESSIONAL DEVELOPMENT</a:t>
            </a:r>
          </a:p>
        </p:txBody>
      </p:sp>
      <p:sp>
        <p:nvSpPr>
          <p:cNvPr id="6" name="Slide Number Placeholder 5">
            <a:extLst>
              <a:ext uri="{FF2B5EF4-FFF2-40B4-BE49-F238E27FC236}">
                <a16:creationId xmlns:a16="http://schemas.microsoft.com/office/drawing/2014/main" id="{2B2DEE1B-E5DC-F01B-7504-747B77614B3C}"/>
              </a:ext>
            </a:extLst>
          </p:cNvPr>
          <p:cNvSpPr>
            <a:spLocks noGrp="1"/>
          </p:cNvSpPr>
          <p:nvPr>
            <p:ph type="sldNum" sz="quarter" idx="12"/>
          </p:nvPr>
        </p:nvSpPr>
        <p:spPr>
          <a:xfrm>
            <a:off x="-1371600" y="6356350"/>
            <a:ext cx="2133600" cy="365125"/>
          </a:xfrm>
        </p:spPr>
        <p:txBody>
          <a:bodyPr vert="horz" lIns="91440" tIns="45720" rIns="91440" bIns="45720" rtlCol="0" anchor="ctr">
            <a:normAutofit/>
          </a:bodyPr>
          <a:lstStyle/>
          <a:p>
            <a:pPr>
              <a:spcAft>
                <a:spcPts val="600"/>
              </a:spcAft>
            </a:pPr>
            <a:fld id="{6066F0F5-36F4-4A20-B5A7-1AB1EE7DC651}" type="slidenum">
              <a:rPr lang="en-US" smtClean="0">
                <a:solidFill>
                  <a:srgbClr val="FFFFFF"/>
                </a:solidFill>
              </a:rPr>
              <a:pPr>
                <a:spcAft>
                  <a:spcPts val="600"/>
                </a:spcAft>
              </a:pPr>
              <a:t>18</a:t>
            </a:fld>
            <a:endParaRPr lang="en-US">
              <a:solidFill>
                <a:srgbClr val="FFFFFF"/>
              </a:solidFill>
            </a:endParaRPr>
          </a:p>
        </p:txBody>
      </p:sp>
      <p:graphicFrame>
        <p:nvGraphicFramePr>
          <p:cNvPr id="8" name="Content Placeholder 7">
            <a:extLst>
              <a:ext uri="{FF2B5EF4-FFF2-40B4-BE49-F238E27FC236}">
                <a16:creationId xmlns:a16="http://schemas.microsoft.com/office/drawing/2014/main" id="{488C239E-C1C7-B44A-01AA-8DF7439B6E5D}"/>
              </a:ext>
            </a:extLst>
          </p:cNvPr>
          <p:cNvGraphicFramePr>
            <a:graphicFrameLocks noGrp="1"/>
          </p:cNvGraphicFramePr>
          <p:nvPr>
            <p:ph sz="half" idx="1"/>
            <p:extLst>
              <p:ext uri="{D42A27DB-BD31-4B8C-83A1-F6EECF244321}">
                <p14:modId xmlns:p14="http://schemas.microsoft.com/office/powerpoint/2010/main" val="2093234305"/>
              </p:ext>
            </p:extLst>
          </p:nvPr>
        </p:nvGraphicFramePr>
        <p:xfrm>
          <a:off x="152400" y="1160016"/>
          <a:ext cx="4343400" cy="4966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64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3262-DEE5-966B-9868-14F6B7C3DE05}"/>
              </a:ext>
            </a:extLst>
          </p:cNvPr>
          <p:cNvSpPr>
            <a:spLocks noGrp="1"/>
          </p:cNvSpPr>
          <p:nvPr>
            <p:ph type="title"/>
          </p:nvPr>
        </p:nvSpPr>
        <p:spPr>
          <a:xfrm>
            <a:off x="914400" y="-76200"/>
            <a:ext cx="8229600" cy="1143000"/>
          </a:xfrm>
        </p:spPr>
        <p:txBody>
          <a:bodyPr vert="horz" lIns="91440" tIns="45720" rIns="91440" bIns="45720" rtlCol="0" anchor="ctr">
            <a:normAutofit/>
          </a:bodyPr>
          <a:lstStyle/>
          <a:p>
            <a:pPr>
              <a:lnSpc>
                <a:spcPct val="90000"/>
              </a:lnSpc>
            </a:pPr>
            <a:r>
              <a:rPr lang="en-US" sz="3200" kern="1200">
                <a:solidFill>
                  <a:schemeClr val="bg1"/>
                </a:solidFill>
                <a:latin typeface="Futura Bk" panose="020B0502020204020303"/>
              </a:rPr>
              <a:t>Capacity Building Approaches: Formats</a:t>
            </a:r>
          </a:p>
        </p:txBody>
      </p:sp>
      <p:sp>
        <p:nvSpPr>
          <p:cNvPr id="8" name="TextBox 7">
            <a:extLst>
              <a:ext uri="{FF2B5EF4-FFF2-40B4-BE49-F238E27FC236}">
                <a16:creationId xmlns:a16="http://schemas.microsoft.com/office/drawing/2014/main" id="{D6AA9FB1-4CB5-DAE3-67B4-87BFB3355F20}"/>
              </a:ext>
            </a:extLst>
          </p:cNvPr>
          <p:cNvSpPr txBox="1"/>
          <p:nvPr/>
        </p:nvSpPr>
        <p:spPr>
          <a:xfrm>
            <a:off x="23674" y="1582614"/>
            <a:ext cx="4350800" cy="4525963"/>
          </a:xfrm>
          <a:prstGeom prst="rect">
            <a:avLst/>
          </a:prstGeom>
        </p:spPr>
        <p:txBody>
          <a:bodyPr vert="horz" lIns="91440" tIns="45720" rIns="91440" bIns="45720" rtlCol="0">
            <a:normAutofit/>
          </a:bodyPr>
          <a:lstStyle/>
          <a:p>
            <a:pPr>
              <a:lnSpc>
                <a:spcPct val="90000"/>
              </a:lnSpc>
              <a:spcBef>
                <a:spcPct val="20000"/>
              </a:spcBef>
              <a:buFont typeface="Arial" panose="020B0604020202020204" pitchFamily="34" charset="0"/>
            </a:pPr>
            <a:r>
              <a:rPr lang="en-US" sz="2200">
                <a:solidFill>
                  <a:srgbClr val="004E7C"/>
                </a:solidFill>
                <a:latin typeface="Futura Bk" panose="020B0502020204020303"/>
              </a:rPr>
              <a:t>DYCD expects contractors to leverage a mix of modalities to maximize capacity building offerings.</a:t>
            </a:r>
          </a:p>
          <a:p>
            <a:pPr>
              <a:lnSpc>
                <a:spcPct val="90000"/>
              </a:lnSpc>
              <a:spcBef>
                <a:spcPct val="20000"/>
              </a:spcBef>
              <a:buFont typeface="Arial" panose="020B0604020202020204" pitchFamily="34" charset="0"/>
            </a:pPr>
            <a:endParaRPr lang="en-US" sz="2200">
              <a:solidFill>
                <a:srgbClr val="004E7C"/>
              </a:solidFill>
              <a:latin typeface="Futura Bk" panose="020B0502020204020303"/>
            </a:endParaRPr>
          </a:p>
          <a:p>
            <a:pPr>
              <a:lnSpc>
                <a:spcPct val="90000"/>
              </a:lnSpc>
              <a:spcBef>
                <a:spcPct val="20000"/>
              </a:spcBef>
              <a:buFont typeface="Arial" panose="020B0604020202020204" pitchFamily="34" charset="0"/>
            </a:pPr>
            <a:endParaRPr lang="en-US" sz="2200">
              <a:solidFill>
                <a:srgbClr val="004E7C"/>
              </a:solidFill>
              <a:latin typeface="Futura Bk" panose="020B0502020204020303"/>
            </a:endParaRPr>
          </a:p>
          <a:p>
            <a:pPr>
              <a:lnSpc>
                <a:spcPct val="90000"/>
              </a:lnSpc>
              <a:spcBef>
                <a:spcPct val="20000"/>
              </a:spcBef>
              <a:buFont typeface="Arial" panose="020B0604020202020204" pitchFamily="34" charset="0"/>
            </a:pPr>
            <a:r>
              <a:rPr lang="en-US" sz="2200">
                <a:solidFill>
                  <a:srgbClr val="004E7C"/>
                </a:solidFill>
                <a:latin typeface="Futura Bk" panose="020B0502020204020303"/>
              </a:rPr>
              <a:t>Contractors are also expected to have the ability to deliver trainings both </a:t>
            </a:r>
            <a:r>
              <a:rPr lang="en-US" sz="2200" u="sng">
                <a:solidFill>
                  <a:srgbClr val="004E7C"/>
                </a:solidFill>
                <a:latin typeface="Futura Bk" panose="020B0502020204020303"/>
              </a:rPr>
              <a:t>in-person</a:t>
            </a:r>
            <a:r>
              <a:rPr lang="en-US" sz="2200">
                <a:solidFill>
                  <a:srgbClr val="004E7C"/>
                </a:solidFill>
                <a:latin typeface="Futura Bk" panose="020B0502020204020303"/>
              </a:rPr>
              <a:t> and </a:t>
            </a:r>
            <a:r>
              <a:rPr lang="en-US" sz="2200" u="sng">
                <a:solidFill>
                  <a:srgbClr val="004E7C"/>
                </a:solidFill>
                <a:latin typeface="Futura Bk" panose="020B0502020204020303"/>
              </a:rPr>
              <a:t>virtually</a:t>
            </a:r>
            <a:r>
              <a:rPr lang="en-US" sz="2200">
                <a:solidFill>
                  <a:srgbClr val="004E7C"/>
                </a:solidFill>
                <a:latin typeface="Futura Bk" panose="020B0502020204020303"/>
              </a:rPr>
              <a:t>. </a:t>
            </a:r>
          </a:p>
        </p:txBody>
      </p:sp>
      <p:sp>
        <p:nvSpPr>
          <p:cNvPr id="4" name="Footer Placeholder 3">
            <a:extLst>
              <a:ext uri="{FF2B5EF4-FFF2-40B4-BE49-F238E27FC236}">
                <a16:creationId xmlns:a16="http://schemas.microsoft.com/office/drawing/2014/main" id="{9035E8B5-36D5-C475-96E3-26A4DE2EE7FF}"/>
              </a:ext>
            </a:extLst>
          </p:cNvPr>
          <p:cNvSpPr>
            <a:spLocks noGrp="1"/>
          </p:cNvSpPr>
          <p:nvPr>
            <p:ph type="ftr" sz="quarter" idx="11"/>
          </p:nvPr>
        </p:nvSpPr>
        <p:spPr>
          <a:xfrm>
            <a:off x="2743200" y="6356350"/>
            <a:ext cx="3657600" cy="365125"/>
          </a:xfrm>
        </p:spPr>
        <p:txBody>
          <a:bodyPr vert="horz" lIns="91440" tIns="45720" rIns="91440" bIns="45720" rtlCol="0" anchor="ctr">
            <a:normAutofit/>
          </a:bodyPr>
          <a:lstStyle/>
          <a:p>
            <a:pPr>
              <a:spcAft>
                <a:spcPts val="600"/>
              </a:spcAft>
            </a:pPr>
            <a:r>
              <a:rPr lang="en-US" b="1" kern="1200">
                <a:solidFill>
                  <a:srgbClr val="FFFFFF"/>
                </a:solidFill>
                <a:latin typeface="Futura Bk" panose="020B0502020204020303" pitchFamily="34" charset="0"/>
                <a:ea typeface="+mn-ea"/>
                <a:cs typeface="+mn-cs"/>
              </a:rPr>
              <a:t>DYCD</a:t>
            </a:r>
            <a:r>
              <a:rPr lang="en-US" kern="1200">
                <a:solidFill>
                  <a:srgbClr val="FFFFFF"/>
                </a:solidFill>
                <a:latin typeface="Futura Bk" panose="020B0502020204020303" pitchFamily="34" charset="0"/>
                <a:ea typeface="+mn-ea"/>
                <a:cs typeface="+mn-cs"/>
              </a:rPr>
              <a:t> CAPACITY </a:t>
            </a:r>
            <a:r>
              <a:rPr lang="en-US" b="1" kern="1200">
                <a:solidFill>
                  <a:srgbClr val="FFFFFF"/>
                </a:solidFill>
                <a:latin typeface="Futura Bk" panose="020B0502020204020303" pitchFamily="34" charset="0"/>
                <a:ea typeface="+mn-ea"/>
                <a:cs typeface="+mn-cs"/>
              </a:rPr>
              <a:t>BUILDING</a:t>
            </a:r>
            <a:r>
              <a:rPr lang="en-US" kern="1200">
                <a:solidFill>
                  <a:srgbClr val="FFFFFF"/>
                </a:solidFill>
                <a:latin typeface="Futura Bk" panose="020B0502020204020303" pitchFamily="34" charset="0"/>
                <a:ea typeface="+mn-ea"/>
                <a:cs typeface="+mn-cs"/>
              </a:rPr>
              <a:t> &amp; PROFESSIONAL DEVELOPMENT</a:t>
            </a:r>
          </a:p>
        </p:txBody>
      </p:sp>
      <p:sp>
        <p:nvSpPr>
          <p:cNvPr id="5" name="Slide Number Placeholder 4">
            <a:extLst>
              <a:ext uri="{FF2B5EF4-FFF2-40B4-BE49-F238E27FC236}">
                <a16:creationId xmlns:a16="http://schemas.microsoft.com/office/drawing/2014/main" id="{2A8F3FF9-70A6-EED4-7432-E99996C2D1DE}"/>
              </a:ext>
            </a:extLst>
          </p:cNvPr>
          <p:cNvSpPr>
            <a:spLocks noGrp="1"/>
          </p:cNvSpPr>
          <p:nvPr>
            <p:ph type="sldNum" sz="quarter" idx="12"/>
          </p:nvPr>
        </p:nvSpPr>
        <p:spPr>
          <a:xfrm>
            <a:off x="-1371600" y="6356350"/>
            <a:ext cx="2133600" cy="365125"/>
          </a:xfrm>
        </p:spPr>
        <p:txBody>
          <a:bodyPr vert="horz" lIns="91440" tIns="45720" rIns="91440" bIns="45720" rtlCol="0" anchor="ctr">
            <a:normAutofit/>
          </a:bodyPr>
          <a:lstStyle/>
          <a:p>
            <a:pPr>
              <a:spcAft>
                <a:spcPts val="600"/>
              </a:spcAft>
            </a:pPr>
            <a:fld id="{6066F0F5-36F4-4A20-B5A7-1AB1EE7DC651}" type="slidenum">
              <a:rPr lang="en-US" smtClean="0">
                <a:solidFill>
                  <a:srgbClr val="FFFFFF"/>
                </a:solidFill>
              </a:rPr>
              <a:pPr>
                <a:spcAft>
                  <a:spcPts val="600"/>
                </a:spcAft>
              </a:pPr>
              <a:t>19</a:t>
            </a:fld>
            <a:endParaRPr lang="en-US">
              <a:solidFill>
                <a:srgbClr val="FFFFFF"/>
              </a:solidFill>
            </a:endParaRPr>
          </a:p>
        </p:txBody>
      </p:sp>
      <p:graphicFrame>
        <p:nvGraphicFramePr>
          <p:cNvPr id="6" name="Content Placeholder 5">
            <a:extLst>
              <a:ext uri="{FF2B5EF4-FFF2-40B4-BE49-F238E27FC236}">
                <a16:creationId xmlns:a16="http://schemas.microsoft.com/office/drawing/2014/main" id="{FF295119-1E32-5FCC-5837-BC65E1472405}"/>
              </a:ext>
            </a:extLst>
          </p:cNvPr>
          <p:cNvGraphicFramePr>
            <a:graphicFrameLocks noGrp="1"/>
          </p:cNvGraphicFramePr>
          <p:nvPr>
            <p:ph sz="half" idx="2"/>
            <p:extLst>
              <p:ext uri="{D42A27DB-BD31-4B8C-83A1-F6EECF244321}">
                <p14:modId xmlns:p14="http://schemas.microsoft.com/office/powerpoint/2010/main" val="3611370213"/>
              </p:ext>
            </p:extLst>
          </p:nvPr>
        </p:nvGraphicFramePr>
        <p:xfrm>
          <a:off x="4624526" y="1447800"/>
          <a:ext cx="4495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308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xfrm>
            <a:off x="6324600" y="6248400"/>
            <a:ext cx="2133600" cy="457200"/>
          </a:xfrm>
        </p:spPr>
        <p:txBody>
          <a:bodyPr/>
          <a:lstStyle>
            <a:lvl1pPr eaLnBrk="0" hangingPunct="0">
              <a:spcBef>
                <a:spcPct val="20000"/>
              </a:spcBef>
              <a:buClr>
                <a:schemeClr val="tx1"/>
              </a:buClr>
              <a:buSzPct val="65000"/>
              <a:buFont typeface="Times" pitchFamily="18" charset="0"/>
              <a:buChar char="•"/>
              <a:defRPr sz="3000">
                <a:solidFill>
                  <a:schemeClr val="tx1"/>
                </a:solidFill>
                <a:latin typeface="Berlin Sans FB" pitchFamily="34" charset="0"/>
              </a:defRPr>
            </a:lvl1pPr>
            <a:lvl2pPr marL="742950" indent="-285750" eaLnBrk="0" hangingPunct="0">
              <a:spcBef>
                <a:spcPct val="20000"/>
              </a:spcBef>
              <a:buClr>
                <a:schemeClr val="tx1"/>
              </a:buClr>
              <a:buSzPct val="60000"/>
              <a:buFont typeface="Times" pitchFamily="18" charset="0"/>
              <a:buChar char="•"/>
              <a:defRPr sz="2600">
                <a:solidFill>
                  <a:schemeClr val="tx1"/>
                </a:solidFill>
                <a:latin typeface="Berlin Sans FB" pitchFamily="34" charset="0"/>
              </a:defRPr>
            </a:lvl2pPr>
            <a:lvl3pPr marL="1143000" indent="-228600" eaLnBrk="0" hangingPunct="0">
              <a:spcBef>
                <a:spcPct val="20000"/>
              </a:spcBef>
              <a:buClr>
                <a:schemeClr val="tx1"/>
              </a:buClr>
              <a:buSzPct val="65000"/>
              <a:buFont typeface="Times" pitchFamily="18" charset="0"/>
              <a:buChar char="•"/>
              <a:defRPr sz="2200">
                <a:solidFill>
                  <a:schemeClr val="tx1"/>
                </a:solidFill>
                <a:latin typeface="Berlin Sans FB" pitchFamily="34" charset="0"/>
              </a:defRPr>
            </a:lvl3pPr>
            <a:lvl4pPr marL="1600200" indent="-228600" eaLnBrk="0" hangingPunct="0">
              <a:spcBef>
                <a:spcPct val="20000"/>
              </a:spcBef>
              <a:buClr>
                <a:schemeClr val="tx1"/>
              </a:buClr>
              <a:buSzPct val="70000"/>
              <a:buFont typeface="Times" pitchFamily="18" charset="0"/>
              <a:buChar char="•"/>
              <a:defRPr sz="2000">
                <a:solidFill>
                  <a:schemeClr val="tx1"/>
                </a:solidFill>
                <a:latin typeface="Berlin Sans FB" pitchFamily="34" charset="0"/>
              </a:defRPr>
            </a:lvl4pPr>
            <a:lvl5pPr marL="2057400" indent="-228600" eaLnBrk="0" hangingPunct="0">
              <a:spcBef>
                <a:spcPct val="20000"/>
              </a:spcBef>
              <a:buClr>
                <a:schemeClr val="tx1"/>
              </a:buClr>
              <a:buSzPct val="75000"/>
              <a:buFont typeface="Times" pitchFamily="18" charset="0"/>
              <a:buChar char="•"/>
              <a:defRPr sz="2000">
                <a:solidFill>
                  <a:schemeClr val="tx1"/>
                </a:solidFill>
                <a:latin typeface="Berlin Sans FB" pitchFamily="34" charset="0"/>
              </a:defRPr>
            </a:lvl5pPr>
            <a:lvl6pPr marL="2514600" indent="-228600" eaLnBrk="0" fontAlgn="base" hangingPunct="0">
              <a:spcBef>
                <a:spcPct val="20000"/>
              </a:spcBef>
              <a:spcAft>
                <a:spcPct val="0"/>
              </a:spcAft>
              <a:buClr>
                <a:schemeClr val="tx1"/>
              </a:buClr>
              <a:buSzPct val="75000"/>
              <a:buFont typeface="Times" pitchFamily="18" charset="0"/>
              <a:buChar char="•"/>
              <a:defRPr sz="2000">
                <a:solidFill>
                  <a:schemeClr val="tx1"/>
                </a:solidFill>
                <a:latin typeface="Berlin Sans FB" pitchFamily="34" charset="0"/>
              </a:defRPr>
            </a:lvl6pPr>
            <a:lvl7pPr marL="2971800" indent="-228600" eaLnBrk="0" fontAlgn="base" hangingPunct="0">
              <a:spcBef>
                <a:spcPct val="20000"/>
              </a:spcBef>
              <a:spcAft>
                <a:spcPct val="0"/>
              </a:spcAft>
              <a:buClr>
                <a:schemeClr val="tx1"/>
              </a:buClr>
              <a:buSzPct val="75000"/>
              <a:buFont typeface="Times" pitchFamily="18" charset="0"/>
              <a:buChar char="•"/>
              <a:defRPr sz="2000">
                <a:solidFill>
                  <a:schemeClr val="tx1"/>
                </a:solidFill>
                <a:latin typeface="Berlin Sans FB" pitchFamily="34" charset="0"/>
              </a:defRPr>
            </a:lvl7pPr>
            <a:lvl8pPr marL="3429000" indent="-228600" eaLnBrk="0" fontAlgn="base" hangingPunct="0">
              <a:spcBef>
                <a:spcPct val="20000"/>
              </a:spcBef>
              <a:spcAft>
                <a:spcPct val="0"/>
              </a:spcAft>
              <a:buClr>
                <a:schemeClr val="tx1"/>
              </a:buClr>
              <a:buSzPct val="75000"/>
              <a:buFont typeface="Times" pitchFamily="18" charset="0"/>
              <a:buChar char="•"/>
              <a:defRPr sz="2000">
                <a:solidFill>
                  <a:schemeClr val="tx1"/>
                </a:solidFill>
                <a:latin typeface="Berlin Sans FB" pitchFamily="34" charset="0"/>
              </a:defRPr>
            </a:lvl8pPr>
            <a:lvl9pPr marL="3886200" indent="-228600" eaLnBrk="0" fontAlgn="base" hangingPunct="0">
              <a:spcBef>
                <a:spcPct val="20000"/>
              </a:spcBef>
              <a:spcAft>
                <a:spcPct val="0"/>
              </a:spcAft>
              <a:buClr>
                <a:schemeClr val="tx1"/>
              </a:buClr>
              <a:buSzPct val="75000"/>
              <a:buFont typeface="Times" pitchFamily="18" charset="0"/>
              <a:buChar char="•"/>
              <a:defRPr sz="2000">
                <a:solidFill>
                  <a:schemeClr val="tx1"/>
                </a:solidFill>
                <a:latin typeface="Berlin Sans FB" pitchFamily="34" charset="0"/>
              </a:defRPr>
            </a:lvl9pPr>
          </a:lstStyle>
          <a:p>
            <a:pPr eaLnBrk="1" hangingPunct="1">
              <a:spcBef>
                <a:spcPct val="0"/>
              </a:spcBef>
              <a:buClrTx/>
              <a:buSzTx/>
              <a:buFontTx/>
              <a:buNone/>
              <a:defRPr/>
            </a:pPr>
            <a:fld id="{0237847F-3DA8-405F-B890-8DBC1BD6E6EE}" type="slidenum">
              <a:rPr lang="en-US" altLang="en-US" sz="1200" smtClean="0">
                <a:latin typeface="Arial" pitchFamily="34" charset="0"/>
              </a:rPr>
              <a:pPr eaLnBrk="1" hangingPunct="1">
                <a:spcBef>
                  <a:spcPct val="0"/>
                </a:spcBef>
                <a:buClrTx/>
                <a:buSzTx/>
                <a:buFontTx/>
                <a:buNone/>
                <a:defRPr/>
              </a:pPr>
              <a:t>2</a:t>
            </a:fld>
            <a:endParaRPr lang="en-US" altLang="en-US" sz="1200">
              <a:latin typeface="Arial" pitchFamily="34" charset="0"/>
            </a:endParaRPr>
          </a:p>
        </p:txBody>
      </p:sp>
      <p:sp>
        <p:nvSpPr>
          <p:cNvPr id="3075" name="Rectangle 4"/>
          <p:cNvSpPr>
            <a:spLocks noChangeArrowheads="1"/>
          </p:cNvSpPr>
          <p:nvPr/>
        </p:nvSpPr>
        <p:spPr bwMode="auto">
          <a:xfrm>
            <a:off x="535499"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eaLnBrk="0" hangingPunct="0">
              <a:spcBef>
                <a:spcPct val="20000"/>
              </a:spcBef>
              <a:buClr>
                <a:schemeClr val="tx1"/>
              </a:buClr>
              <a:buSzPct val="65000"/>
              <a:buFont typeface="Times" pitchFamily="-112" charset="0"/>
              <a:buChar char="•"/>
              <a:defRPr sz="3000">
                <a:solidFill>
                  <a:schemeClr val="tx1"/>
                </a:solidFill>
                <a:latin typeface="Berlin Sans FB" pitchFamily="34" charset="0"/>
              </a:defRPr>
            </a:lvl1pPr>
            <a:lvl2pPr marL="746125" indent="-285750" eaLnBrk="0" hangingPunct="0">
              <a:spcBef>
                <a:spcPct val="20000"/>
              </a:spcBef>
              <a:buClr>
                <a:schemeClr val="tx1"/>
              </a:buClr>
              <a:buSzPct val="60000"/>
              <a:buFont typeface="Times" pitchFamily="-112" charset="0"/>
              <a:buChar char="•"/>
              <a:defRPr sz="2600">
                <a:solidFill>
                  <a:schemeClr val="tx1"/>
                </a:solidFill>
                <a:latin typeface="Berlin Sans FB" pitchFamily="34" charset="0"/>
              </a:defRPr>
            </a:lvl2pPr>
            <a:lvl3pPr marL="684213" indent="-109538" eaLnBrk="0" hangingPunct="0">
              <a:spcBef>
                <a:spcPct val="20000"/>
              </a:spcBef>
              <a:buClr>
                <a:schemeClr val="tx1"/>
              </a:buClr>
              <a:buSzPct val="65000"/>
              <a:buFont typeface="Times" pitchFamily="-112" charset="0"/>
              <a:buChar char="•"/>
              <a:defRPr sz="2200">
                <a:solidFill>
                  <a:schemeClr val="tx1"/>
                </a:solidFill>
                <a:latin typeface="Berlin Sans FB" pitchFamily="34" charset="0"/>
              </a:defRPr>
            </a:lvl3pPr>
            <a:lvl4pPr marL="914400" indent="-115888" eaLnBrk="0" hangingPunct="0">
              <a:spcBef>
                <a:spcPct val="20000"/>
              </a:spcBef>
              <a:buClr>
                <a:schemeClr val="tx1"/>
              </a:buClr>
              <a:buSzPct val="70000"/>
              <a:buFont typeface="Times" pitchFamily="-112" charset="0"/>
              <a:buChar char="•"/>
              <a:defRPr sz="2000">
                <a:solidFill>
                  <a:schemeClr val="tx1"/>
                </a:solidFill>
                <a:latin typeface="Berlin Sans FB" pitchFamily="34" charset="0"/>
              </a:defRPr>
            </a:lvl4pPr>
            <a:lvl5pPr marL="1200150" indent="-115888" eaLnBrk="0" hangingPunct="0">
              <a:spcBef>
                <a:spcPct val="20000"/>
              </a:spcBef>
              <a:buClr>
                <a:schemeClr val="tx1"/>
              </a:buClr>
              <a:buSzPct val="75000"/>
              <a:buFont typeface="Times" pitchFamily="-112" charset="0"/>
              <a:buChar char="•"/>
              <a:defRPr sz="2000">
                <a:solidFill>
                  <a:schemeClr val="tx1"/>
                </a:solidFill>
                <a:latin typeface="Berlin Sans FB" pitchFamily="34" charset="0"/>
              </a:defRPr>
            </a:lvl5pPr>
            <a:lvl6pPr marL="1657350" indent="-115888" eaLnBrk="0" fontAlgn="base" hangingPunct="0">
              <a:spcBef>
                <a:spcPct val="20000"/>
              </a:spcBef>
              <a:spcAft>
                <a:spcPct val="0"/>
              </a:spcAft>
              <a:buClr>
                <a:schemeClr val="tx1"/>
              </a:buClr>
              <a:buSzPct val="75000"/>
              <a:buFont typeface="Times" pitchFamily="-112" charset="0"/>
              <a:buChar char="•"/>
              <a:defRPr sz="2000">
                <a:solidFill>
                  <a:schemeClr val="tx1"/>
                </a:solidFill>
                <a:latin typeface="Berlin Sans FB" pitchFamily="34" charset="0"/>
              </a:defRPr>
            </a:lvl6pPr>
            <a:lvl7pPr marL="2114550" indent="-115888" eaLnBrk="0" fontAlgn="base" hangingPunct="0">
              <a:spcBef>
                <a:spcPct val="20000"/>
              </a:spcBef>
              <a:spcAft>
                <a:spcPct val="0"/>
              </a:spcAft>
              <a:buClr>
                <a:schemeClr val="tx1"/>
              </a:buClr>
              <a:buSzPct val="75000"/>
              <a:buFont typeface="Times" pitchFamily="-112" charset="0"/>
              <a:buChar char="•"/>
              <a:defRPr sz="2000">
                <a:solidFill>
                  <a:schemeClr val="tx1"/>
                </a:solidFill>
                <a:latin typeface="Berlin Sans FB" pitchFamily="34" charset="0"/>
              </a:defRPr>
            </a:lvl7pPr>
            <a:lvl8pPr marL="2571750" indent="-115888" eaLnBrk="0" fontAlgn="base" hangingPunct="0">
              <a:spcBef>
                <a:spcPct val="20000"/>
              </a:spcBef>
              <a:spcAft>
                <a:spcPct val="0"/>
              </a:spcAft>
              <a:buClr>
                <a:schemeClr val="tx1"/>
              </a:buClr>
              <a:buSzPct val="75000"/>
              <a:buFont typeface="Times" pitchFamily="-112" charset="0"/>
              <a:buChar char="•"/>
              <a:defRPr sz="2000">
                <a:solidFill>
                  <a:schemeClr val="tx1"/>
                </a:solidFill>
                <a:latin typeface="Berlin Sans FB" pitchFamily="34" charset="0"/>
              </a:defRPr>
            </a:lvl8pPr>
            <a:lvl9pPr marL="3028950" indent="-115888" eaLnBrk="0" fontAlgn="base" hangingPunct="0">
              <a:spcBef>
                <a:spcPct val="20000"/>
              </a:spcBef>
              <a:spcAft>
                <a:spcPct val="0"/>
              </a:spcAft>
              <a:buClr>
                <a:schemeClr val="tx1"/>
              </a:buClr>
              <a:buSzPct val="75000"/>
              <a:buFont typeface="Times" pitchFamily="-112" charset="0"/>
              <a:buChar char="•"/>
              <a:defRPr sz="2000">
                <a:solidFill>
                  <a:schemeClr val="tx1"/>
                </a:solidFill>
                <a:latin typeface="Berlin Sans FB" pitchFamily="34" charset="0"/>
              </a:defRPr>
            </a:lvl9pPr>
          </a:lstStyle>
          <a:p>
            <a:pPr marL="285750" indent="-285750" eaLnBrk="1" hangingPunct="1">
              <a:spcAft>
                <a:spcPts val="1000"/>
              </a:spcAft>
              <a:buClr>
                <a:srgbClr val="009AD0"/>
              </a:buClr>
              <a:buSzPct val="75000"/>
              <a:defRPr/>
            </a:pPr>
            <a:r>
              <a:rPr lang="en-US" altLang="en-US" sz="2000">
                <a:latin typeface="Futura Bk"/>
              </a:rPr>
              <a:t>Welcome! – Satisha </a:t>
            </a:r>
          </a:p>
          <a:p>
            <a:pPr marL="285750" indent="-285750" eaLnBrk="1" hangingPunct="1">
              <a:spcAft>
                <a:spcPts val="1000"/>
              </a:spcAft>
              <a:buClr>
                <a:srgbClr val="009AD0"/>
              </a:buClr>
              <a:buSzPct val="75000"/>
              <a:defRPr/>
            </a:pPr>
            <a:r>
              <a:rPr lang="en-US" altLang="en-US" sz="2000">
                <a:solidFill>
                  <a:srgbClr val="002060"/>
                </a:solidFill>
                <a:latin typeface="Futura Bk"/>
              </a:rPr>
              <a:t>RFP Timeline, Requirements and Proposal Submission –Satisha </a:t>
            </a:r>
          </a:p>
          <a:p>
            <a:pPr marL="285750" indent="-285750" eaLnBrk="1" hangingPunct="1">
              <a:spcAft>
                <a:spcPts val="1000"/>
              </a:spcAft>
              <a:buClr>
                <a:srgbClr val="009AD0"/>
              </a:buClr>
              <a:buSzPct val="75000"/>
              <a:defRPr/>
            </a:pPr>
            <a:r>
              <a:rPr lang="en-US" altLang="en-US" sz="2000">
                <a:latin typeface="Futura Bk"/>
              </a:rPr>
              <a:t>Overview of Technical Assistance Services  – Miguel </a:t>
            </a:r>
          </a:p>
          <a:p>
            <a:pPr marL="285750" indent="-285750" eaLnBrk="1" hangingPunct="1">
              <a:spcAft>
                <a:spcPts val="1000"/>
              </a:spcAft>
              <a:buClr>
                <a:srgbClr val="009AD0"/>
              </a:buClr>
              <a:buSzPct val="75000"/>
              <a:defRPr/>
            </a:pPr>
            <a:r>
              <a:rPr lang="en-US" altLang="en-US" sz="2000">
                <a:solidFill>
                  <a:srgbClr val="002060"/>
                </a:solidFill>
                <a:latin typeface="Futura Bk"/>
              </a:rPr>
              <a:t>Post Award Requirements-Satisha </a:t>
            </a:r>
          </a:p>
          <a:p>
            <a:pPr marL="285750" indent="-285750" eaLnBrk="1" hangingPunct="1">
              <a:spcAft>
                <a:spcPts val="1000"/>
              </a:spcAft>
              <a:buClr>
                <a:srgbClr val="009AD0"/>
              </a:buClr>
              <a:buSzPct val="75000"/>
              <a:defRPr/>
            </a:pPr>
            <a:r>
              <a:rPr lang="en-US" altLang="en-US" sz="2000">
                <a:latin typeface="Futura Bk"/>
              </a:rPr>
              <a:t>Question and Answer - Everyone</a:t>
            </a:r>
          </a:p>
          <a:p>
            <a:pPr marL="285750" indent="-285750" eaLnBrk="1" hangingPunct="1">
              <a:spcAft>
                <a:spcPts val="600"/>
              </a:spcAft>
              <a:defRPr/>
            </a:pPr>
            <a:endParaRPr lang="en-US" altLang="en-US" sz="2400">
              <a:latin typeface="Futura Bk"/>
            </a:endParaRPr>
          </a:p>
          <a:p>
            <a:pPr eaLnBrk="1" hangingPunct="1">
              <a:spcAft>
                <a:spcPts val="500"/>
              </a:spcAft>
              <a:buFont typeface="Times" pitchFamily="-112" charset="0"/>
              <a:buNone/>
              <a:defRPr/>
            </a:pPr>
            <a:endParaRPr lang="en-US" altLang="en-US" sz="2400">
              <a:latin typeface="Futura Bk"/>
            </a:endParaRPr>
          </a:p>
        </p:txBody>
      </p:sp>
      <p:sp>
        <p:nvSpPr>
          <p:cNvPr id="12293" name="Rectangle 5"/>
          <p:cNvSpPr>
            <a:spLocks noChangeArrowheads="1"/>
          </p:cNvSpPr>
          <p:nvPr/>
        </p:nvSpPr>
        <p:spPr bwMode="auto">
          <a:xfrm>
            <a:off x="7620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DCDEDE"/>
                </a:solidFill>
                <a:latin typeface="Arial" charset="0"/>
              </a:defRPr>
            </a:lvl1pPr>
            <a:lvl2pPr>
              <a:defRPr sz="2800">
                <a:solidFill>
                  <a:srgbClr val="DCDEDE"/>
                </a:solidFill>
                <a:latin typeface="Arial" charset="0"/>
              </a:defRPr>
            </a:lvl2pPr>
            <a:lvl3pPr>
              <a:defRPr sz="2800">
                <a:solidFill>
                  <a:srgbClr val="DCDEDE"/>
                </a:solidFill>
                <a:latin typeface="Arial" charset="0"/>
              </a:defRPr>
            </a:lvl3pPr>
            <a:lvl4pPr>
              <a:defRPr sz="2800">
                <a:solidFill>
                  <a:srgbClr val="DCDEDE"/>
                </a:solidFill>
                <a:latin typeface="Arial" charset="0"/>
              </a:defRPr>
            </a:lvl4pPr>
            <a:lvl5pPr>
              <a:defRPr sz="2800">
                <a:solidFill>
                  <a:srgbClr val="DCDEDE"/>
                </a:solidFill>
                <a:latin typeface="Arial" charset="0"/>
              </a:defRPr>
            </a:lvl5pPr>
            <a:lvl6pPr marL="457200" fontAlgn="base">
              <a:spcBef>
                <a:spcPct val="0"/>
              </a:spcBef>
              <a:spcAft>
                <a:spcPct val="0"/>
              </a:spcAft>
              <a:defRPr sz="2800">
                <a:solidFill>
                  <a:srgbClr val="DCDEDE"/>
                </a:solidFill>
                <a:latin typeface="Arial" charset="0"/>
              </a:defRPr>
            </a:lvl6pPr>
            <a:lvl7pPr marL="914400" fontAlgn="base">
              <a:spcBef>
                <a:spcPct val="0"/>
              </a:spcBef>
              <a:spcAft>
                <a:spcPct val="0"/>
              </a:spcAft>
              <a:defRPr sz="2800">
                <a:solidFill>
                  <a:srgbClr val="DCDEDE"/>
                </a:solidFill>
                <a:latin typeface="Arial" charset="0"/>
              </a:defRPr>
            </a:lvl7pPr>
            <a:lvl8pPr marL="1371600" fontAlgn="base">
              <a:spcBef>
                <a:spcPct val="0"/>
              </a:spcBef>
              <a:spcAft>
                <a:spcPct val="0"/>
              </a:spcAft>
              <a:defRPr sz="2800">
                <a:solidFill>
                  <a:srgbClr val="DCDEDE"/>
                </a:solidFill>
                <a:latin typeface="Arial" charset="0"/>
              </a:defRPr>
            </a:lvl8pPr>
            <a:lvl9pPr marL="1828800" fontAlgn="base">
              <a:spcBef>
                <a:spcPct val="0"/>
              </a:spcBef>
              <a:spcAft>
                <a:spcPct val="0"/>
              </a:spcAft>
              <a:defRPr sz="2800">
                <a:solidFill>
                  <a:srgbClr val="DCDEDE"/>
                </a:solidFill>
                <a:latin typeface="Arial" charset="0"/>
              </a:defRPr>
            </a:lvl9pPr>
          </a:lstStyle>
          <a:p>
            <a:pPr algn="r">
              <a:defRPr/>
            </a:pPr>
            <a:r>
              <a:rPr lang="en-US" altLang="en-US" sz="4000">
                <a:solidFill>
                  <a:schemeClr val="bg1"/>
                </a:solidFill>
                <a:latin typeface="Futura Bk"/>
              </a:rPr>
              <a:t>Welcome &amp; Agenda</a:t>
            </a:r>
          </a:p>
        </p:txBody>
      </p:sp>
    </p:spTree>
    <p:extLst>
      <p:ext uri="{BB962C8B-B14F-4D97-AF65-F5344CB8AC3E}">
        <p14:creationId xmlns:p14="http://schemas.microsoft.com/office/powerpoint/2010/main" val="3372341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F3F6-BE20-0BB4-11CC-33420E3ABA6E}"/>
              </a:ext>
            </a:extLst>
          </p:cNvPr>
          <p:cNvSpPr>
            <a:spLocks noGrp="1"/>
          </p:cNvSpPr>
          <p:nvPr>
            <p:ph type="title"/>
          </p:nvPr>
        </p:nvSpPr>
        <p:spPr>
          <a:xfrm>
            <a:off x="931416" y="160337"/>
            <a:ext cx="8229600" cy="1143000"/>
          </a:xfrm>
        </p:spPr>
        <p:txBody>
          <a:bodyPr>
            <a:noAutofit/>
          </a:bodyPr>
          <a:lstStyle/>
          <a:p>
            <a:r>
              <a:rPr lang="en-US" sz="2800">
                <a:solidFill>
                  <a:schemeClr val="bg1"/>
                </a:solidFill>
                <a:latin typeface="Futura Bk" panose="020B0502020204020303"/>
                <a:cs typeface="Calibri"/>
              </a:rPr>
              <a:t>Organizational Experience and Capability</a:t>
            </a:r>
            <a:endParaRPr lang="en-US" sz="2800">
              <a:solidFill>
                <a:schemeClr val="bg1"/>
              </a:solidFill>
              <a:latin typeface="Futura Bk" panose="020B0502020204020303"/>
            </a:endParaRPr>
          </a:p>
        </p:txBody>
      </p:sp>
      <p:graphicFrame>
        <p:nvGraphicFramePr>
          <p:cNvPr id="8" name="Content Placeholder 7">
            <a:extLst>
              <a:ext uri="{FF2B5EF4-FFF2-40B4-BE49-F238E27FC236}">
                <a16:creationId xmlns:a16="http://schemas.microsoft.com/office/drawing/2014/main" id="{EC4C9FCD-9003-A712-183D-AC81CC314DAA}"/>
              </a:ext>
            </a:extLst>
          </p:cNvPr>
          <p:cNvGraphicFramePr>
            <a:graphicFrameLocks noGrp="1"/>
          </p:cNvGraphicFramePr>
          <p:nvPr>
            <p:ph idx="1"/>
            <p:extLst>
              <p:ext uri="{D42A27DB-BD31-4B8C-83A1-F6EECF244321}">
                <p14:modId xmlns:p14="http://schemas.microsoft.com/office/powerpoint/2010/main" val="14409876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83600684-E775-0A72-D6D5-88635BFA4F7F}"/>
              </a:ext>
            </a:extLst>
          </p:cNvPr>
          <p:cNvSpPr>
            <a:spLocks noGrp="1"/>
          </p:cNvSpPr>
          <p:nvPr>
            <p:ph type="ftr" sz="quarter" idx="11"/>
          </p:nvPr>
        </p:nvSpPr>
        <p:spPr>
          <a:xfrm>
            <a:off x="2781300" y="6515100"/>
            <a:ext cx="3581400" cy="365125"/>
          </a:xfrm>
        </p:spPr>
        <p:txBody>
          <a:bodyPr/>
          <a:lstStyle/>
          <a:p>
            <a:r>
              <a:rPr lang="en-US">
                <a:solidFill>
                  <a:schemeClr val="bg1"/>
                </a:solidFill>
              </a:rPr>
              <a:t>DYCD CAPACITY BUILDING &amp; PROFESSIONAL DEVELOPMENT</a:t>
            </a:r>
          </a:p>
        </p:txBody>
      </p:sp>
      <p:sp>
        <p:nvSpPr>
          <p:cNvPr id="6" name="Slide Number Placeholder 5">
            <a:extLst>
              <a:ext uri="{FF2B5EF4-FFF2-40B4-BE49-F238E27FC236}">
                <a16:creationId xmlns:a16="http://schemas.microsoft.com/office/drawing/2014/main" id="{ECCE30A4-2ED4-DD25-ECD3-93CA736F0B85}"/>
              </a:ext>
            </a:extLst>
          </p:cNvPr>
          <p:cNvSpPr>
            <a:spLocks noGrp="1"/>
          </p:cNvSpPr>
          <p:nvPr>
            <p:ph type="sldNum" sz="quarter" idx="12"/>
          </p:nvPr>
        </p:nvSpPr>
        <p:spPr/>
        <p:txBody>
          <a:bodyPr/>
          <a:lstStyle/>
          <a:p>
            <a:fld id="{6066F0F5-36F4-4A20-B5A7-1AB1EE7DC651}" type="slidenum">
              <a:rPr lang="en-US" smtClean="0">
                <a:solidFill>
                  <a:schemeClr val="bg1"/>
                </a:solidFill>
              </a:rPr>
              <a:t>20</a:t>
            </a:fld>
            <a:endParaRPr lang="en-US">
              <a:solidFill>
                <a:schemeClr val="bg1"/>
              </a:solidFill>
            </a:endParaRPr>
          </a:p>
        </p:txBody>
      </p:sp>
    </p:spTree>
    <p:extLst>
      <p:ext uri="{BB962C8B-B14F-4D97-AF65-F5344CB8AC3E}">
        <p14:creationId xmlns:p14="http://schemas.microsoft.com/office/powerpoint/2010/main" val="270552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2411-6E25-63C4-F3A1-069B02AD019B}"/>
              </a:ext>
            </a:extLst>
          </p:cNvPr>
          <p:cNvSpPr>
            <a:spLocks noGrp="1"/>
          </p:cNvSpPr>
          <p:nvPr>
            <p:ph type="title"/>
          </p:nvPr>
        </p:nvSpPr>
        <p:spPr/>
        <p:txBody>
          <a:bodyPr/>
          <a:lstStyle/>
          <a:p>
            <a:r>
              <a:rPr lang="en-US">
                <a:solidFill>
                  <a:schemeClr val="bg1"/>
                </a:solidFill>
                <a:latin typeface="Futura Bk" panose="020B0502020204020303"/>
                <a:cs typeface="Calibri"/>
              </a:rPr>
              <a:t>Staffing</a:t>
            </a:r>
            <a:endParaRPr lang="en-US">
              <a:solidFill>
                <a:schemeClr val="bg1"/>
              </a:solidFill>
              <a:latin typeface="Futura Bk" panose="020B0502020204020303"/>
            </a:endParaRPr>
          </a:p>
        </p:txBody>
      </p:sp>
      <p:graphicFrame>
        <p:nvGraphicFramePr>
          <p:cNvPr id="8" name="Content Placeholder 7">
            <a:extLst>
              <a:ext uri="{FF2B5EF4-FFF2-40B4-BE49-F238E27FC236}">
                <a16:creationId xmlns:a16="http://schemas.microsoft.com/office/drawing/2014/main" id="{6C5E05A0-389D-8FB0-6676-4F4D242D10D0}"/>
              </a:ext>
            </a:extLst>
          </p:cNvPr>
          <p:cNvGraphicFramePr>
            <a:graphicFrameLocks noGrp="1"/>
          </p:cNvGraphicFramePr>
          <p:nvPr>
            <p:ph idx="1"/>
            <p:extLst>
              <p:ext uri="{D42A27DB-BD31-4B8C-83A1-F6EECF244321}">
                <p14:modId xmlns:p14="http://schemas.microsoft.com/office/powerpoint/2010/main" val="124618220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5A72C120-E006-6707-9BBE-427E3F33AE07}"/>
              </a:ext>
            </a:extLst>
          </p:cNvPr>
          <p:cNvSpPr>
            <a:spLocks noGrp="1"/>
          </p:cNvSpPr>
          <p:nvPr>
            <p:ph type="ftr" sz="quarter" idx="11"/>
          </p:nvPr>
        </p:nvSpPr>
        <p:spPr/>
        <p:txBody>
          <a:bodyPr/>
          <a:lstStyle/>
          <a:p>
            <a:r>
              <a:rPr lang="en-US">
                <a:solidFill>
                  <a:schemeClr val="bg1"/>
                </a:solidFill>
              </a:rPr>
              <a:t>DYCD</a:t>
            </a:r>
            <a:r>
              <a:rPr lang="en-US"/>
              <a:t> </a:t>
            </a:r>
            <a:r>
              <a:rPr lang="en-US">
                <a:solidFill>
                  <a:schemeClr val="bg1"/>
                </a:solidFill>
              </a:rPr>
              <a:t>CAPACITY BUILDING &amp; PROFESSIONAL DEVELOPMENT</a:t>
            </a:r>
          </a:p>
        </p:txBody>
      </p:sp>
      <p:sp>
        <p:nvSpPr>
          <p:cNvPr id="6" name="Slide Number Placeholder 5">
            <a:extLst>
              <a:ext uri="{FF2B5EF4-FFF2-40B4-BE49-F238E27FC236}">
                <a16:creationId xmlns:a16="http://schemas.microsoft.com/office/drawing/2014/main" id="{9BF6B04E-37FE-E1F3-8FFB-0913BFEDA288}"/>
              </a:ext>
            </a:extLst>
          </p:cNvPr>
          <p:cNvSpPr>
            <a:spLocks noGrp="1"/>
          </p:cNvSpPr>
          <p:nvPr>
            <p:ph type="sldNum" sz="quarter" idx="12"/>
          </p:nvPr>
        </p:nvSpPr>
        <p:spPr/>
        <p:txBody>
          <a:bodyPr/>
          <a:lstStyle/>
          <a:p>
            <a:fld id="{6066F0F5-36F4-4A20-B5A7-1AB1EE7DC651}" type="slidenum">
              <a:rPr lang="en-US" smtClean="0">
                <a:solidFill>
                  <a:schemeClr val="bg1"/>
                </a:solidFill>
              </a:rPr>
              <a:t>21</a:t>
            </a:fld>
            <a:endParaRPr lang="en-US">
              <a:solidFill>
                <a:schemeClr val="bg1"/>
              </a:solidFill>
            </a:endParaRPr>
          </a:p>
        </p:txBody>
      </p:sp>
    </p:spTree>
    <p:extLst>
      <p:ext uri="{BB962C8B-B14F-4D97-AF65-F5344CB8AC3E}">
        <p14:creationId xmlns:p14="http://schemas.microsoft.com/office/powerpoint/2010/main" val="4122936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BF09-D856-0DAA-1ECF-E9E8CF5BA40A}"/>
              </a:ext>
            </a:extLst>
          </p:cNvPr>
          <p:cNvSpPr>
            <a:spLocks noGrp="1"/>
          </p:cNvSpPr>
          <p:nvPr>
            <p:ph type="title"/>
          </p:nvPr>
        </p:nvSpPr>
        <p:spPr>
          <a:xfrm>
            <a:off x="914400" y="0"/>
            <a:ext cx="8229600" cy="1143000"/>
          </a:xfrm>
        </p:spPr>
        <p:txBody>
          <a:bodyPr>
            <a:noAutofit/>
          </a:bodyPr>
          <a:lstStyle/>
          <a:p>
            <a:r>
              <a:rPr lang="en-US" sz="2800">
                <a:solidFill>
                  <a:schemeClr val="bg1"/>
                </a:solidFill>
                <a:latin typeface="Futura Bk"/>
              </a:rPr>
              <a:t>Service Levels &amp; Marketing Recruitment and Enrollment and Retention </a:t>
            </a:r>
            <a:endParaRPr lang="en-US" sz="2800">
              <a:solidFill>
                <a:schemeClr val="bg1"/>
              </a:solidFill>
            </a:endParaRPr>
          </a:p>
        </p:txBody>
      </p:sp>
      <p:graphicFrame>
        <p:nvGraphicFramePr>
          <p:cNvPr id="6" name="Content Placeholder 5">
            <a:extLst>
              <a:ext uri="{FF2B5EF4-FFF2-40B4-BE49-F238E27FC236}">
                <a16:creationId xmlns:a16="http://schemas.microsoft.com/office/drawing/2014/main" id="{9EBAFF38-0A71-034D-6F5B-934B146CC93A}"/>
              </a:ext>
            </a:extLst>
          </p:cNvPr>
          <p:cNvGraphicFramePr>
            <a:graphicFrameLocks noGrp="1"/>
          </p:cNvGraphicFramePr>
          <p:nvPr>
            <p:ph idx="1"/>
            <p:extLst>
              <p:ext uri="{D42A27DB-BD31-4B8C-83A1-F6EECF244321}">
                <p14:modId xmlns:p14="http://schemas.microsoft.com/office/powerpoint/2010/main" val="611772147"/>
              </p:ext>
            </p:extLst>
          </p:nvPr>
        </p:nvGraphicFramePr>
        <p:xfrm>
          <a:off x="304800" y="823118"/>
          <a:ext cx="8534400" cy="5211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8DFF9410-116D-6099-6E88-E9706D526487}"/>
              </a:ext>
            </a:extLst>
          </p:cNvPr>
          <p:cNvSpPr>
            <a:spLocks noGrp="1"/>
          </p:cNvSpPr>
          <p:nvPr>
            <p:ph type="ftr" sz="quarter" idx="11"/>
          </p:nvPr>
        </p:nvSpPr>
        <p:spPr/>
        <p:txBody>
          <a:bodyPr/>
          <a:lstStyle/>
          <a:p>
            <a:r>
              <a:rPr lang="en-US" b="1">
                <a:solidFill>
                  <a:schemeClr val="bg1"/>
                </a:solidFill>
              </a:rPr>
              <a:t>DYCD</a:t>
            </a:r>
            <a:r>
              <a:rPr lang="en-US">
                <a:solidFill>
                  <a:schemeClr val="bg1"/>
                </a:solidFill>
              </a:rPr>
              <a:t> CAPACITY </a:t>
            </a:r>
            <a:r>
              <a:rPr lang="en-US" b="1">
                <a:solidFill>
                  <a:schemeClr val="bg1"/>
                </a:solidFill>
              </a:rPr>
              <a:t>BUILDING</a:t>
            </a:r>
            <a:r>
              <a:rPr lang="en-US">
                <a:solidFill>
                  <a:schemeClr val="bg1"/>
                </a:solidFill>
              </a:rPr>
              <a:t> &amp; PROFESSIONAL DEVELOPMENT</a:t>
            </a:r>
          </a:p>
        </p:txBody>
      </p:sp>
      <p:sp>
        <p:nvSpPr>
          <p:cNvPr id="5" name="Slide Number Placeholder 4">
            <a:extLst>
              <a:ext uri="{FF2B5EF4-FFF2-40B4-BE49-F238E27FC236}">
                <a16:creationId xmlns:a16="http://schemas.microsoft.com/office/drawing/2014/main" id="{EE691942-0152-D769-E750-124F994C11C6}"/>
              </a:ext>
            </a:extLst>
          </p:cNvPr>
          <p:cNvSpPr>
            <a:spLocks noGrp="1"/>
          </p:cNvSpPr>
          <p:nvPr>
            <p:ph type="sldNum" sz="quarter" idx="12"/>
          </p:nvPr>
        </p:nvSpPr>
        <p:spPr/>
        <p:txBody>
          <a:bodyPr/>
          <a:lstStyle/>
          <a:p>
            <a:fld id="{6066F0F5-36F4-4A20-B5A7-1AB1EE7DC651}" type="slidenum">
              <a:rPr lang="en-US" smtClean="0">
                <a:solidFill>
                  <a:schemeClr val="bg1"/>
                </a:solidFill>
              </a:rPr>
              <a:pPr/>
              <a:t>22</a:t>
            </a:fld>
            <a:endParaRPr lang="en-US">
              <a:solidFill>
                <a:schemeClr val="bg1"/>
              </a:solidFill>
            </a:endParaRPr>
          </a:p>
        </p:txBody>
      </p:sp>
    </p:spTree>
    <p:extLst>
      <p:ext uri="{BB962C8B-B14F-4D97-AF65-F5344CB8AC3E}">
        <p14:creationId xmlns:p14="http://schemas.microsoft.com/office/powerpoint/2010/main" val="2662365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B3F2-5D5A-D9FE-2C53-09C71BA279A2}"/>
              </a:ext>
            </a:extLst>
          </p:cNvPr>
          <p:cNvSpPr>
            <a:spLocks noGrp="1"/>
          </p:cNvSpPr>
          <p:nvPr>
            <p:ph type="title"/>
          </p:nvPr>
        </p:nvSpPr>
        <p:spPr>
          <a:xfrm>
            <a:off x="914400" y="90488"/>
            <a:ext cx="8229600" cy="1143000"/>
          </a:xfrm>
        </p:spPr>
        <p:txBody>
          <a:bodyPr>
            <a:normAutofit fontScale="90000"/>
          </a:bodyPr>
          <a:lstStyle/>
          <a:p>
            <a:r>
              <a:rPr lang="en-US">
                <a:solidFill>
                  <a:schemeClr val="bg1"/>
                </a:solidFill>
              </a:rPr>
              <a:t>Outcomes, Reporting and Evaluation:</a:t>
            </a:r>
            <a:r>
              <a:rPr lang="en-US"/>
              <a:t> </a:t>
            </a:r>
          </a:p>
        </p:txBody>
      </p:sp>
      <p:graphicFrame>
        <p:nvGraphicFramePr>
          <p:cNvPr id="6" name="Content Placeholder 5">
            <a:extLst>
              <a:ext uri="{FF2B5EF4-FFF2-40B4-BE49-F238E27FC236}">
                <a16:creationId xmlns:a16="http://schemas.microsoft.com/office/drawing/2014/main" id="{397787ED-E0EF-9B10-2DDC-BEB1EA0DF060}"/>
              </a:ext>
            </a:extLst>
          </p:cNvPr>
          <p:cNvGraphicFramePr>
            <a:graphicFrameLocks noGrp="1"/>
          </p:cNvGraphicFramePr>
          <p:nvPr>
            <p:ph idx="1"/>
            <p:extLst>
              <p:ext uri="{D42A27DB-BD31-4B8C-83A1-F6EECF244321}">
                <p14:modId xmlns:p14="http://schemas.microsoft.com/office/powerpoint/2010/main" val="2781120865"/>
              </p:ext>
            </p:extLst>
          </p:nvPr>
        </p:nvGraphicFramePr>
        <p:xfrm>
          <a:off x="228600" y="1066800"/>
          <a:ext cx="84582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577573A5-F2AD-30D4-4BDB-7518E62913A7}"/>
              </a:ext>
            </a:extLst>
          </p:cNvPr>
          <p:cNvSpPr>
            <a:spLocks noGrp="1"/>
          </p:cNvSpPr>
          <p:nvPr>
            <p:ph type="ftr" sz="quarter" idx="11"/>
          </p:nvPr>
        </p:nvSpPr>
        <p:spPr/>
        <p:txBody>
          <a:bodyPr/>
          <a:lstStyle/>
          <a:p>
            <a:r>
              <a:rPr lang="en-US" b="1">
                <a:solidFill>
                  <a:srgbClr val="FFFFFF"/>
                </a:solidFill>
              </a:rPr>
              <a:t>DYCD</a:t>
            </a:r>
            <a:r>
              <a:rPr lang="en-US">
                <a:solidFill>
                  <a:srgbClr val="FFFFFF"/>
                </a:solidFill>
              </a:rPr>
              <a:t> CAPACITY </a:t>
            </a:r>
            <a:r>
              <a:rPr lang="en-US" b="1">
                <a:solidFill>
                  <a:srgbClr val="FFFFFF"/>
                </a:solidFill>
              </a:rPr>
              <a:t>BUILDING</a:t>
            </a:r>
            <a:r>
              <a:rPr lang="en-US">
                <a:solidFill>
                  <a:srgbClr val="FFFFFF"/>
                </a:solidFill>
              </a:rPr>
              <a:t> &amp; PROFESSIONAL DEVELOPMENT</a:t>
            </a:r>
          </a:p>
        </p:txBody>
      </p:sp>
      <p:sp>
        <p:nvSpPr>
          <p:cNvPr id="5" name="Slide Number Placeholder 4">
            <a:extLst>
              <a:ext uri="{FF2B5EF4-FFF2-40B4-BE49-F238E27FC236}">
                <a16:creationId xmlns:a16="http://schemas.microsoft.com/office/drawing/2014/main" id="{DF90A6D2-482B-F123-2539-35ED620EF7F6}"/>
              </a:ext>
            </a:extLst>
          </p:cNvPr>
          <p:cNvSpPr>
            <a:spLocks noGrp="1"/>
          </p:cNvSpPr>
          <p:nvPr>
            <p:ph type="sldNum" sz="quarter" idx="12"/>
          </p:nvPr>
        </p:nvSpPr>
        <p:spPr/>
        <p:txBody>
          <a:bodyPr/>
          <a:lstStyle/>
          <a:p>
            <a:fld id="{6066F0F5-36F4-4A20-B5A7-1AB1EE7DC651}" type="slidenum">
              <a:rPr lang="en-US" smtClean="0">
                <a:solidFill>
                  <a:srgbClr val="FFFFFF"/>
                </a:solidFill>
              </a:rPr>
              <a:pPr/>
              <a:t>23</a:t>
            </a:fld>
            <a:endParaRPr lang="en-US">
              <a:solidFill>
                <a:srgbClr val="FFFFFF"/>
              </a:solidFill>
            </a:endParaRPr>
          </a:p>
        </p:txBody>
      </p:sp>
    </p:spTree>
    <p:extLst>
      <p:ext uri="{BB962C8B-B14F-4D97-AF65-F5344CB8AC3E}">
        <p14:creationId xmlns:p14="http://schemas.microsoft.com/office/powerpoint/2010/main" val="54086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A9EB-655E-7D8C-7F20-0B14CBF580AD}"/>
              </a:ext>
            </a:extLst>
          </p:cNvPr>
          <p:cNvSpPr>
            <a:spLocks noGrp="1"/>
          </p:cNvSpPr>
          <p:nvPr>
            <p:ph type="title"/>
          </p:nvPr>
        </p:nvSpPr>
        <p:spPr/>
        <p:txBody>
          <a:bodyPr>
            <a:normAutofit/>
          </a:bodyPr>
          <a:lstStyle/>
          <a:p>
            <a:r>
              <a:rPr lang="en-US" sz="3600">
                <a:solidFill>
                  <a:schemeClr val="bg1"/>
                </a:solidFill>
                <a:latin typeface="Futura Bk"/>
              </a:rPr>
              <a:t>Program Facility and Equipment</a:t>
            </a:r>
            <a:endParaRPr lang="en-US" sz="3600">
              <a:solidFill>
                <a:schemeClr val="bg1"/>
              </a:solidFill>
            </a:endParaRPr>
          </a:p>
        </p:txBody>
      </p:sp>
      <p:graphicFrame>
        <p:nvGraphicFramePr>
          <p:cNvPr id="6" name="Content Placeholder 5">
            <a:extLst>
              <a:ext uri="{FF2B5EF4-FFF2-40B4-BE49-F238E27FC236}">
                <a16:creationId xmlns:a16="http://schemas.microsoft.com/office/drawing/2014/main" id="{9D2F70F9-514E-C62E-19B0-13D0BFE7440D}"/>
              </a:ext>
            </a:extLst>
          </p:cNvPr>
          <p:cNvGraphicFramePr>
            <a:graphicFrameLocks noGrp="1"/>
          </p:cNvGraphicFramePr>
          <p:nvPr>
            <p:ph idx="1"/>
            <p:extLst>
              <p:ext uri="{D42A27DB-BD31-4B8C-83A1-F6EECF244321}">
                <p14:modId xmlns:p14="http://schemas.microsoft.com/office/powerpoint/2010/main" val="1087399889"/>
              </p:ext>
            </p:extLst>
          </p:nvPr>
        </p:nvGraphicFramePr>
        <p:xfrm>
          <a:off x="304800" y="1219200"/>
          <a:ext cx="83820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83747A18-F92C-BD56-2509-F52B7097667F}"/>
              </a:ext>
            </a:extLst>
          </p:cNvPr>
          <p:cNvSpPr>
            <a:spLocks noGrp="1"/>
          </p:cNvSpPr>
          <p:nvPr>
            <p:ph type="ftr" sz="quarter" idx="11"/>
          </p:nvPr>
        </p:nvSpPr>
        <p:spPr/>
        <p:txBody>
          <a:bodyPr/>
          <a:lstStyle/>
          <a:p>
            <a:r>
              <a:rPr lang="en-US" b="1">
                <a:solidFill>
                  <a:schemeClr val="bg1"/>
                </a:solidFill>
              </a:rPr>
              <a:t>DYCD</a:t>
            </a:r>
            <a:r>
              <a:rPr lang="en-US">
                <a:solidFill>
                  <a:schemeClr val="bg1"/>
                </a:solidFill>
              </a:rPr>
              <a:t> CAPACITY </a:t>
            </a:r>
            <a:r>
              <a:rPr lang="en-US" b="1">
                <a:solidFill>
                  <a:schemeClr val="bg1"/>
                </a:solidFill>
              </a:rPr>
              <a:t>BUILDING</a:t>
            </a:r>
            <a:r>
              <a:rPr lang="en-US">
                <a:solidFill>
                  <a:schemeClr val="bg1"/>
                </a:solidFill>
              </a:rPr>
              <a:t> &amp; PROFESSIONAL DEVELOPMENT</a:t>
            </a:r>
          </a:p>
        </p:txBody>
      </p:sp>
      <p:sp>
        <p:nvSpPr>
          <p:cNvPr id="5" name="Slide Number Placeholder 4">
            <a:extLst>
              <a:ext uri="{FF2B5EF4-FFF2-40B4-BE49-F238E27FC236}">
                <a16:creationId xmlns:a16="http://schemas.microsoft.com/office/drawing/2014/main" id="{E66C562D-60B6-F26B-56DA-A6D7CBEE0EAA}"/>
              </a:ext>
            </a:extLst>
          </p:cNvPr>
          <p:cNvSpPr>
            <a:spLocks noGrp="1"/>
          </p:cNvSpPr>
          <p:nvPr>
            <p:ph type="sldNum" sz="quarter" idx="12"/>
          </p:nvPr>
        </p:nvSpPr>
        <p:spPr/>
        <p:txBody>
          <a:bodyPr/>
          <a:lstStyle/>
          <a:p>
            <a:fld id="{6066F0F5-36F4-4A20-B5A7-1AB1EE7DC651}" type="slidenum">
              <a:rPr lang="en-US" smtClean="0">
                <a:solidFill>
                  <a:schemeClr val="bg1"/>
                </a:solidFill>
              </a:rPr>
              <a:pPr/>
              <a:t>24</a:t>
            </a:fld>
            <a:endParaRPr lang="en-US">
              <a:solidFill>
                <a:schemeClr val="bg1"/>
              </a:solidFill>
            </a:endParaRPr>
          </a:p>
        </p:txBody>
      </p:sp>
    </p:spTree>
    <p:extLst>
      <p:ext uri="{BB962C8B-B14F-4D97-AF65-F5344CB8AC3E}">
        <p14:creationId xmlns:p14="http://schemas.microsoft.com/office/powerpoint/2010/main" val="3051717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317F-AF41-E1E0-319D-C1403404623C}"/>
              </a:ext>
            </a:extLst>
          </p:cNvPr>
          <p:cNvSpPr>
            <a:spLocks noGrp="1"/>
          </p:cNvSpPr>
          <p:nvPr>
            <p:ph type="title"/>
          </p:nvPr>
        </p:nvSpPr>
        <p:spPr>
          <a:xfrm>
            <a:off x="914400" y="274638"/>
            <a:ext cx="8229600" cy="1143000"/>
          </a:xfrm>
        </p:spPr>
        <p:txBody>
          <a:bodyPr anchor="ctr">
            <a:normAutofit/>
          </a:bodyPr>
          <a:lstStyle/>
          <a:p>
            <a:r>
              <a:rPr lang="en-US" sz="3600">
                <a:solidFill>
                  <a:schemeClr val="bg1"/>
                </a:solidFill>
              </a:rPr>
              <a:t>Administrative Requirements </a:t>
            </a:r>
          </a:p>
        </p:txBody>
      </p:sp>
      <p:sp>
        <p:nvSpPr>
          <p:cNvPr id="4" name="Footer Placeholder 3">
            <a:extLst>
              <a:ext uri="{FF2B5EF4-FFF2-40B4-BE49-F238E27FC236}">
                <a16:creationId xmlns:a16="http://schemas.microsoft.com/office/drawing/2014/main" id="{2BF319C2-6972-8A46-8576-FDD2364D225E}"/>
              </a:ext>
            </a:extLst>
          </p:cNvPr>
          <p:cNvSpPr>
            <a:spLocks noGrp="1"/>
          </p:cNvSpPr>
          <p:nvPr>
            <p:ph type="ftr" sz="quarter" idx="11"/>
          </p:nvPr>
        </p:nvSpPr>
        <p:spPr>
          <a:xfrm>
            <a:off x="2819400" y="6492875"/>
            <a:ext cx="3581400" cy="365125"/>
          </a:xfrm>
        </p:spPr>
        <p:txBody>
          <a:bodyPr anchor="ctr">
            <a:normAutofit/>
          </a:bodyPr>
          <a:lstStyle/>
          <a:p>
            <a:pPr>
              <a:spcAft>
                <a:spcPts val="600"/>
              </a:spcAft>
            </a:pPr>
            <a:r>
              <a:rPr lang="en-US" b="1">
                <a:solidFill>
                  <a:schemeClr val="bg1"/>
                </a:solidFill>
              </a:rPr>
              <a:t>DYCD</a:t>
            </a:r>
            <a:r>
              <a:rPr lang="en-US">
                <a:solidFill>
                  <a:schemeClr val="bg1"/>
                </a:solidFill>
              </a:rPr>
              <a:t> CAPACITY </a:t>
            </a:r>
            <a:r>
              <a:rPr lang="en-US" b="1">
                <a:solidFill>
                  <a:schemeClr val="bg1"/>
                </a:solidFill>
              </a:rPr>
              <a:t>BUILDING</a:t>
            </a:r>
            <a:r>
              <a:rPr lang="en-US">
                <a:solidFill>
                  <a:schemeClr val="bg1"/>
                </a:solidFill>
              </a:rPr>
              <a:t> &amp; PROFESSIONAL DEVELOPMENT</a:t>
            </a:r>
          </a:p>
        </p:txBody>
      </p:sp>
      <p:sp>
        <p:nvSpPr>
          <p:cNvPr id="5" name="Slide Number Placeholder 4">
            <a:extLst>
              <a:ext uri="{FF2B5EF4-FFF2-40B4-BE49-F238E27FC236}">
                <a16:creationId xmlns:a16="http://schemas.microsoft.com/office/drawing/2014/main" id="{9B83B3FF-F1A0-DD7F-31F8-F428B5749B69}"/>
              </a:ext>
            </a:extLst>
          </p:cNvPr>
          <p:cNvSpPr>
            <a:spLocks noGrp="1"/>
          </p:cNvSpPr>
          <p:nvPr>
            <p:ph type="sldNum" sz="quarter" idx="12"/>
          </p:nvPr>
        </p:nvSpPr>
        <p:spPr>
          <a:xfrm>
            <a:off x="-1371600" y="6492875"/>
            <a:ext cx="2133600" cy="365125"/>
          </a:xfrm>
        </p:spPr>
        <p:txBody>
          <a:bodyPr anchor="ctr">
            <a:normAutofit/>
          </a:bodyPr>
          <a:lstStyle/>
          <a:p>
            <a:pPr>
              <a:spcAft>
                <a:spcPts val="600"/>
              </a:spcAft>
            </a:pPr>
            <a:fld id="{6066F0F5-36F4-4A20-B5A7-1AB1EE7DC651}" type="slidenum">
              <a:rPr lang="en-US" smtClean="0">
                <a:solidFill>
                  <a:schemeClr val="bg1"/>
                </a:solidFill>
              </a:rPr>
              <a:pPr>
                <a:spcAft>
                  <a:spcPts val="600"/>
                </a:spcAft>
              </a:pPr>
              <a:t>25</a:t>
            </a:fld>
            <a:endParaRPr lang="en-US">
              <a:solidFill>
                <a:schemeClr val="bg1"/>
              </a:solidFill>
            </a:endParaRPr>
          </a:p>
        </p:txBody>
      </p:sp>
      <p:graphicFrame>
        <p:nvGraphicFramePr>
          <p:cNvPr id="7" name="Content Placeholder 6">
            <a:extLst>
              <a:ext uri="{FF2B5EF4-FFF2-40B4-BE49-F238E27FC236}">
                <a16:creationId xmlns:a16="http://schemas.microsoft.com/office/drawing/2014/main" id="{098E8513-D876-FAED-93BC-CAB5BD675A76}"/>
              </a:ext>
            </a:extLst>
          </p:cNvPr>
          <p:cNvGraphicFramePr>
            <a:graphicFrameLocks noGrp="1"/>
          </p:cNvGraphicFramePr>
          <p:nvPr>
            <p:ph idx="1"/>
            <p:extLst>
              <p:ext uri="{D42A27DB-BD31-4B8C-83A1-F6EECF244321}">
                <p14:modId xmlns:p14="http://schemas.microsoft.com/office/powerpoint/2010/main" val="3356651666"/>
              </p:ext>
            </p:extLst>
          </p:nvPr>
        </p:nvGraphicFramePr>
        <p:xfrm>
          <a:off x="457200" y="16002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207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5764AD-5867-4BC4-B099-7D216C3D49BC}"/>
              </a:ext>
            </a:extLst>
          </p:cNvPr>
          <p:cNvSpPr/>
          <p:nvPr/>
        </p:nvSpPr>
        <p:spPr>
          <a:xfrm>
            <a:off x="304800" y="6096000"/>
            <a:ext cx="85344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18" name="Rectangle 2">
            <a:extLst>
              <a:ext uri="{FF2B5EF4-FFF2-40B4-BE49-F238E27FC236}">
                <a16:creationId xmlns:a16="http://schemas.microsoft.com/office/drawing/2014/main" id="{27386137-D232-4264-8485-69EFA8BEB1D6}"/>
              </a:ext>
            </a:extLst>
          </p:cNvPr>
          <p:cNvSpPr>
            <a:spLocks noGrp="1" noChangeArrowheads="1"/>
          </p:cNvSpPr>
          <p:nvPr>
            <p:ph type="title" idx="4294967295"/>
          </p:nvPr>
        </p:nvSpPr>
        <p:spPr>
          <a:xfrm>
            <a:off x="3124200" y="304800"/>
            <a:ext cx="7620000" cy="646113"/>
          </a:xfrm>
        </p:spPr>
        <p:txBody>
          <a:bodyPr>
            <a:normAutofit/>
          </a:bodyPr>
          <a:lstStyle/>
          <a:p>
            <a:pPr algn="ctr" defTabSz="415641" eaLnBrk="1" hangingPunct="1">
              <a:defRPr/>
            </a:pPr>
            <a:r>
              <a:rPr lang="en-US" altLang="en-US" sz="2800">
                <a:solidFill>
                  <a:schemeClr val="bg1"/>
                </a:solidFill>
                <a:latin typeface="Futura Bk"/>
                <a:ea typeface="Batang" panose="02030600000101010101" pitchFamily="18" charset="-127"/>
              </a:rPr>
              <a:t>Evaluating the Proposals</a:t>
            </a:r>
          </a:p>
        </p:txBody>
      </p:sp>
      <p:sp>
        <p:nvSpPr>
          <p:cNvPr id="27650" name="Rectangle 3">
            <a:extLst>
              <a:ext uri="{FF2B5EF4-FFF2-40B4-BE49-F238E27FC236}">
                <a16:creationId xmlns:a16="http://schemas.microsoft.com/office/drawing/2014/main" id="{4543A691-C22A-4757-A7E3-D03ACC0D8996}"/>
              </a:ext>
            </a:extLst>
          </p:cNvPr>
          <p:cNvSpPr>
            <a:spLocks noGrp="1" noChangeArrowheads="1"/>
          </p:cNvSpPr>
          <p:nvPr>
            <p:ph idx="4294967295"/>
          </p:nvPr>
        </p:nvSpPr>
        <p:spPr>
          <a:xfrm>
            <a:off x="0" y="1285875"/>
            <a:ext cx="9144000" cy="5153025"/>
          </a:xfrm>
        </p:spPr>
        <p:txBody>
          <a:bodyPr vert="horz" lIns="91440" tIns="45720" rIns="91440" bIns="45720" rtlCol="0" anchor="t">
            <a:noAutofit/>
          </a:bodyPr>
          <a:lstStyle/>
          <a:p>
            <a:pPr marL="0" indent="0" defTabSz="414338" eaLnBrk="1" hangingPunct="1">
              <a:spcBef>
                <a:spcPts val="913"/>
              </a:spcBef>
              <a:buFont typeface="Times" panose="02020603050405020304" pitchFamily="18" charset="0"/>
              <a:buNone/>
            </a:pPr>
            <a:r>
              <a:rPr lang="en-US" altLang="en-US" sz="3000" b="1">
                <a:solidFill>
                  <a:srgbClr val="004E7C"/>
                </a:solidFill>
                <a:latin typeface="Futura Bk" panose="020B0502020204020303"/>
                <a:ea typeface="Batang"/>
              </a:rPr>
              <a:t>DYCD Approaches </a:t>
            </a:r>
            <a:r>
              <a:rPr lang="en-US" altLang="en-US" sz="3000">
                <a:solidFill>
                  <a:srgbClr val="004E7C"/>
                </a:solidFill>
                <a:latin typeface="Futura Bk" panose="020B0502020204020303"/>
                <a:ea typeface="Batang"/>
              </a:rPr>
              <a:t>– 20 Percent</a:t>
            </a:r>
          </a:p>
          <a:p>
            <a:pPr marL="0" indent="0" defTabSz="414338">
              <a:spcBef>
                <a:spcPts val="913"/>
              </a:spcBef>
              <a:buNone/>
            </a:pPr>
            <a:r>
              <a:rPr lang="en-US" altLang="en-US" sz="3000" b="1">
                <a:solidFill>
                  <a:srgbClr val="004E7C"/>
                </a:solidFill>
                <a:latin typeface="Futura Bk" panose="020B0502020204020303"/>
                <a:ea typeface="Batang"/>
              </a:rPr>
              <a:t>Organizational Experience and Capability </a:t>
            </a:r>
            <a:r>
              <a:rPr lang="en-US" altLang="en-US" sz="3000">
                <a:solidFill>
                  <a:srgbClr val="004E7C"/>
                </a:solidFill>
                <a:latin typeface="Futura Bk" panose="020B0502020204020303"/>
                <a:ea typeface="Batang"/>
              </a:rPr>
              <a:t>– 20 Percent</a:t>
            </a:r>
          </a:p>
          <a:p>
            <a:pPr marL="0" indent="0" defTabSz="414338" eaLnBrk="1" hangingPunct="1">
              <a:spcBef>
                <a:spcPts val="913"/>
              </a:spcBef>
              <a:buFont typeface="Times" panose="02020603050405020304" pitchFamily="18" charset="0"/>
              <a:buNone/>
            </a:pPr>
            <a:r>
              <a:rPr lang="en-US" altLang="en-US" sz="3000" b="1">
                <a:solidFill>
                  <a:srgbClr val="004E7C"/>
                </a:solidFill>
                <a:latin typeface="Futura Bk" panose="020B0502020204020303"/>
                <a:ea typeface="Batang"/>
              </a:rPr>
              <a:t>Staffing</a:t>
            </a:r>
            <a:r>
              <a:rPr lang="en-US" altLang="en-US" sz="3000">
                <a:solidFill>
                  <a:srgbClr val="004E7C"/>
                </a:solidFill>
                <a:latin typeface="Futura Bk" panose="020B0502020204020303"/>
                <a:ea typeface="Batang"/>
              </a:rPr>
              <a:t> – 20 Percent</a:t>
            </a:r>
            <a:endParaRPr lang="en-US" altLang="en-US" sz="3000">
              <a:solidFill>
                <a:srgbClr val="004E7C"/>
              </a:solidFill>
              <a:latin typeface="Futura Bk" panose="020B0502020204020303"/>
              <a:ea typeface="Batang" panose="02030600000101010101" pitchFamily="18" charset="-127"/>
            </a:endParaRPr>
          </a:p>
          <a:p>
            <a:pPr marL="0" indent="0" defTabSz="414338" eaLnBrk="1" hangingPunct="1">
              <a:spcBef>
                <a:spcPts val="913"/>
              </a:spcBef>
              <a:buFont typeface="Times" panose="02020603050405020304" pitchFamily="18" charset="0"/>
              <a:buNone/>
            </a:pPr>
            <a:r>
              <a:rPr lang="en-US" altLang="en-US" sz="3000" b="1">
                <a:solidFill>
                  <a:srgbClr val="004E7C"/>
                </a:solidFill>
                <a:latin typeface="Futura Bk" panose="020B0502020204020303"/>
                <a:ea typeface="Batang"/>
              </a:rPr>
              <a:t>Service Options</a:t>
            </a:r>
            <a:r>
              <a:rPr lang="en-US" altLang="en-US" sz="3000">
                <a:solidFill>
                  <a:srgbClr val="004E7C"/>
                </a:solidFill>
                <a:latin typeface="Futura Bk" panose="020B0502020204020303"/>
                <a:ea typeface="Batang"/>
              </a:rPr>
              <a:t>– 25 Percent</a:t>
            </a:r>
          </a:p>
          <a:p>
            <a:pPr marL="0" indent="0" defTabSz="414338" eaLnBrk="1" hangingPunct="1">
              <a:spcBef>
                <a:spcPts val="913"/>
              </a:spcBef>
              <a:buNone/>
            </a:pPr>
            <a:r>
              <a:rPr lang="en-US" altLang="en-US" sz="3000" b="1">
                <a:solidFill>
                  <a:srgbClr val="004E7C"/>
                </a:solidFill>
                <a:latin typeface="Futura Bk" panose="020B0502020204020303"/>
                <a:ea typeface="Batang"/>
              </a:rPr>
              <a:t>Program Facility and Equipment </a:t>
            </a:r>
            <a:r>
              <a:rPr lang="en-US" altLang="en-US" sz="3000">
                <a:solidFill>
                  <a:srgbClr val="004E7C"/>
                </a:solidFill>
                <a:latin typeface="Futura Bk" panose="020B0502020204020303"/>
                <a:ea typeface="Batang"/>
              </a:rPr>
              <a:t>– 10 Percent</a:t>
            </a:r>
          </a:p>
          <a:p>
            <a:pPr marL="0" indent="0" defTabSz="414338" eaLnBrk="1" hangingPunct="1">
              <a:spcBef>
                <a:spcPts val="913"/>
              </a:spcBef>
              <a:buFont typeface="Times" panose="02020603050405020304" pitchFamily="18" charset="0"/>
              <a:buNone/>
            </a:pPr>
            <a:r>
              <a:rPr lang="en-US" altLang="en-US" sz="3000" b="1">
                <a:solidFill>
                  <a:srgbClr val="004E7C"/>
                </a:solidFill>
                <a:latin typeface="Futura Bk" panose="020B0502020204020303"/>
                <a:ea typeface="Batang"/>
              </a:rPr>
              <a:t>Budget Management</a:t>
            </a:r>
            <a:r>
              <a:rPr lang="en-US" altLang="en-US" sz="3000">
                <a:solidFill>
                  <a:srgbClr val="004E7C"/>
                </a:solidFill>
                <a:latin typeface="Futura Bk" panose="020B0502020204020303"/>
                <a:ea typeface="Batang"/>
              </a:rPr>
              <a:t>– 5 Percent</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3600"/>
            <a:ext cx="8458200" cy="1470025"/>
          </a:xfrm>
        </p:spPr>
        <p:txBody>
          <a:bodyPr>
            <a:normAutofit/>
          </a:bodyPr>
          <a:lstStyle/>
          <a:p>
            <a:r>
              <a:rPr lang="en-US" sz="3600">
                <a:solidFill>
                  <a:schemeClr val="bg1"/>
                </a:solidFill>
              </a:rPr>
              <a:t>Post Award </a:t>
            </a:r>
            <a:br>
              <a:rPr lang="en-US" sz="3600">
                <a:solidFill>
                  <a:schemeClr val="bg1"/>
                </a:solidFill>
              </a:rPr>
            </a:br>
            <a:r>
              <a:rPr lang="en-US" sz="3600">
                <a:solidFill>
                  <a:schemeClr val="bg1"/>
                </a:solidFill>
              </a:rPr>
              <a:t>Requirements</a:t>
            </a:r>
            <a:endParaRPr lang="en-US" sz="3100">
              <a:solidFill>
                <a:schemeClr val="bg1"/>
              </a:solidFill>
            </a:endParaRPr>
          </a:p>
        </p:txBody>
      </p:sp>
      <p:sp>
        <p:nvSpPr>
          <p:cNvPr id="3" name="Subtitle 2"/>
          <p:cNvSpPr>
            <a:spLocks noGrp="1"/>
          </p:cNvSpPr>
          <p:nvPr>
            <p:ph type="subTitle" idx="1"/>
          </p:nvPr>
        </p:nvSpPr>
        <p:spPr/>
        <p:txBody>
          <a:bodyPr>
            <a:normAutofit/>
          </a:bodyPr>
          <a:lstStyle/>
          <a:p>
            <a:endParaRPr lang="en-US" b="1"/>
          </a:p>
        </p:txBody>
      </p:sp>
    </p:spTree>
    <p:extLst>
      <p:ext uri="{BB962C8B-B14F-4D97-AF65-F5344CB8AC3E}">
        <p14:creationId xmlns:p14="http://schemas.microsoft.com/office/powerpoint/2010/main" val="2878126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143000"/>
          </a:xfrm>
        </p:spPr>
        <p:txBody>
          <a:bodyPr>
            <a:noAutofit/>
          </a:bodyPr>
          <a:lstStyle/>
          <a:p>
            <a:pPr algn="ctr"/>
            <a:r>
              <a:rPr lang="en-US" sz="3200">
                <a:solidFill>
                  <a:schemeClr val="bg1"/>
                </a:solidFill>
              </a:rPr>
              <a:t>Notice for Proposer </a:t>
            </a:r>
            <a:br>
              <a:rPr lang="en-US" sz="3200">
                <a:solidFill>
                  <a:schemeClr val="bg1"/>
                </a:solidFill>
              </a:rPr>
            </a:br>
            <a:r>
              <a:rPr lang="en-US" sz="3200">
                <a:solidFill>
                  <a:schemeClr val="bg1"/>
                </a:solidFill>
              </a:rPr>
              <a:t>Subcontractor Compliance</a:t>
            </a:r>
          </a:p>
        </p:txBody>
      </p:sp>
      <p:sp>
        <p:nvSpPr>
          <p:cNvPr id="3" name="Content Placeholder 2"/>
          <p:cNvSpPr>
            <a:spLocks noGrp="1"/>
          </p:cNvSpPr>
          <p:nvPr>
            <p:ph idx="1"/>
          </p:nvPr>
        </p:nvSpPr>
        <p:spPr/>
        <p:txBody>
          <a:bodyPr>
            <a:normAutofit/>
          </a:bodyPr>
          <a:lstStyle/>
          <a:p>
            <a:r>
              <a:rPr lang="en-US" sz="2400">
                <a:solidFill>
                  <a:schemeClr val="tx1"/>
                </a:solidFill>
                <a:latin typeface="Futura Bk"/>
              </a:rPr>
              <a:t>Please be advised there is a requirement to utilize the Payee Information Portal (PIP) to identify all subcontractors and to enter all subcontractor payment information, and other related information during the contract term.</a:t>
            </a:r>
          </a:p>
        </p:txBody>
      </p:sp>
      <p:sp>
        <p:nvSpPr>
          <p:cNvPr id="5" name="Slide Number Placeholder 4"/>
          <p:cNvSpPr>
            <a:spLocks noGrp="1"/>
          </p:cNvSpPr>
          <p:nvPr>
            <p:ph type="sldNum" sz="quarter" idx="12"/>
          </p:nvPr>
        </p:nvSpPr>
        <p:spPr/>
        <p:txBody>
          <a:bodyPr/>
          <a:lstStyle/>
          <a:p>
            <a:fld id="{6066F0F5-36F4-4A20-B5A7-1AB1EE7DC651}" type="slidenum">
              <a:rPr lang="en-US" smtClean="0">
                <a:solidFill>
                  <a:schemeClr val="bg1"/>
                </a:solidFill>
              </a:rPr>
              <a:pPr/>
              <a:t>28</a:t>
            </a:fld>
            <a:endParaRPr lang="en-US">
              <a:solidFill>
                <a:schemeClr val="bg1"/>
              </a:solidFill>
            </a:endParaRPr>
          </a:p>
        </p:txBody>
      </p:sp>
    </p:spTree>
    <p:extLst>
      <p:ext uri="{BB962C8B-B14F-4D97-AF65-F5344CB8AC3E}">
        <p14:creationId xmlns:p14="http://schemas.microsoft.com/office/powerpoint/2010/main" val="40120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solidFill>
                  <a:schemeClr val="bg1"/>
                </a:solidFill>
              </a:rPr>
              <a:t>Responsibility Determination</a:t>
            </a:r>
          </a:p>
        </p:txBody>
      </p:sp>
      <p:sp>
        <p:nvSpPr>
          <p:cNvPr id="3" name="Content Placeholder 2"/>
          <p:cNvSpPr>
            <a:spLocks noGrp="1"/>
          </p:cNvSpPr>
          <p:nvPr>
            <p:ph idx="1"/>
          </p:nvPr>
        </p:nvSpPr>
        <p:spPr/>
        <p:txBody>
          <a:bodyPr>
            <a:normAutofit/>
          </a:bodyPr>
          <a:lstStyle/>
          <a:p>
            <a:r>
              <a:rPr lang="en-US" sz="2400">
                <a:solidFill>
                  <a:schemeClr val="tx1"/>
                </a:solidFill>
                <a:latin typeface="Futura Bk"/>
              </a:rPr>
              <a:t>Please be advised that it is a requirement for all prospective contractors to be determined responsible in the Post Award phase. Therefore, please make sure your Charities’ filings are current and ensure that any outstanding liens or adverse information has been resolved. Unresolved issues often cause significant delays in the post award process.</a:t>
            </a:r>
          </a:p>
        </p:txBody>
      </p:sp>
      <p:sp>
        <p:nvSpPr>
          <p:cNvPr id="5" name="Slide Number Placeholder 4"/>
          <p:cNvSpPr>
            <a:spLocks noGrp="1"/>
          </p:cNvSpPr>
          <p:nvPr>
            <p:ph type="sldNum" sz="quarter" idx="12"/>
          </p:nvPr>
        </p:nvSpPr>
        <p:spPr/>
        <p:txBody>
          <a:bodyPr/>
          <a:lstStyle/>
          <a:p>
            <a:fld id="{6066F0F5-36F4-4A20-B5A7-1AB1EE7DC651}" type="slidenum">
              <a:rPr lang="en-US" smtClean="0">
                <a:solidFill>
                  <a:schemeClr val="bg1"/>
                </a:solidFill>
              </a:rPr>
              <a:pPr/>
              <a:t>29</a:t>
            </a:fld>
            <a:endParaRPr lang="en-US">
              <a:solidFill>
                <a:schemeClr val="bg1"/>
              </a:solidFill>
            </a:endParaRPr>
          </a:p>
        </p:txBody>
      </p:sp>
    </p:spTree>
    <p:extLst>
      <p:ext uri="{BB962C8B-B14F-4D97-AF65-F5344CB8AC3E}">
        <p14:creationId xmlns:p14="http://schemas.microsoft.com/office/powerpoint/2010/main" val="280060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solidFill>
                  <a:schemeClr val="bg1"/>
                </a:solidFill>
              </a:rPr>
              <a:t>About DYCD</a:t>
            </a:r>
            <a:endParaRPr lang="en-US">
              <a:solidFill>
                <a:schemeClr val="bg1"/>
              </a:solidFill>
            </a:endParaRPr>
          </a:p>
        </p:txBody>
      </p:sp>
      <p:sp>
        <p:nvSpPr>
          <p:cNvPr id="5123" name="Content Placeholder 2"/>
          <p:cNvSpPr>
            <a:spLocks noGrp="1"/>
          </p:cNvSpPr>
          <p:nvPr>
            <p:ph idx="1"/>
          </p:nvPr>
        </p:nvSpPr>
        <p:spPr/>
        <p:txBody>
          <a:bodyPr>
            <a:normAutofit/>
          </a:bodyPr>
          <a:lstStyle/>
          <a:p>
            <a:r>
              <a:rPr lang="en-US" altLang="en-US" sz="2000" b="1">
                <a:solidFill>
                  <a:schemeClr val="tx1"/>
                </a:solidFill>
                <a:latin typeface="Futura Bk"/>
              </a:rPr>
              <a:t>Mission: </a:t>
            </a:r>
            <a:r>
              <a:rPr lang="en-US" altLang="en-US" sz="2000">
                <a:solidFill>
                  <a:schemeClr val="tx1"/>
                </a:solidFill>
                <a:latin typeface="Futura Bk"/>
              </a:rPr>
              <a:t>The New York City Department of Youth and Community Development (DYCD) invests in a network of community-based organizations and programs to alleviate the effects of poverty and to provide opportunities for New Yorkers and communities to flourish.</a:t>
            </a:r>
          </a:p>
          <a:p>
            <a:endParaRPr lang="en-US" altLang="en-US" sz="2000">
              <a:solidFill>
                <a:schemeClr val="tx1"/>
              </a:solidFill>
              <a:latin typeface="Futura Bk"/>
            </a:endParaRPr>
          </a:p>
          <a:p>
            <a:r>
              <a:rPr lang="en-US" altLang="en-US" sz="2000" b="1">
                <a:solidFill>
                  <a:schemeClr val="tx1"/>
                </a:solidFill>
                <a:latin typeface="Futura Bk"/>
              </a:rPr>
              <a:t>Vision: </a:t>
            </a:r>
            <a:r>
              <a:rPr lang="en-US" altLang="en-US" sz="2000">
                <a:solidFill>
                  <a:schemeClr val="tx1"/>
                </a:solidFill>
                <a:latin typeface="Futura Bk"/>
              </a:rPr>
              <a:t>DYCD strives to improve the quality of life of New Yorkers by collaborating with local organizations and investing in the talents and assets of our communities to help them develop, grow and thrive. </a:t>
            </a:r>
          </a:p>
          <a:p>
            <a:pPr marL="0" indent="0" algn="ctr">
              <a:buNone/>
            </a:pPr>
            <a:endParaRPr lang="en-US" altLang="en-US" sz="1600" i="1">
              <a:solidFill>
                <a:schemeClr val="tx1"/>
              </a:solidFill>
              <a:latin typeface="Futura Bk"/>
            </a:endParaRPr>
          </a:p>
          <a:p>
            <a:pPr marL="0" indent="0" algn="ctr">
              <a:buNone/>
            </a:pPr>
            <a:endParaRPr lang="en-US" altLang="en-US" sz="1600" i="1">
              <a:solidFill>
                <a:schemeClr val="tx1"/>
              </a:solidFill>
              <a:latin typeface="Futura Bk"/>
            </a:endParaRPr>
          </a:p>
          <a:p>
            <a:pPr marL="0" indent="0" algn="ctr">
              <a:buNone/>
            </a:pPr>
            <a:r>
              <a:rPr lang="en-US" altLang="en-US" sz="1600" i="1">
                <a:solidFill>
                  <a:schemeClr val="tx1"/>
                </a:solidFill>
                <a:latin typeface="Futura Bk"/>
              </a:rPr>
              <a:t>Empowering individuals, Strengthening Families. Investing in Communities</a:t>
            </a:r>
          </a:p>
        </p:txBody>
      </p:sp>
      <p:sp>
        <p:nvSpPr>
          <p:cNvPr id="4" name="Slide Number Placeholder 3"/>
          <p:cNvSpPr>
            <a:spLocks noGrp="1"/>
          </p:cNvSpPr>
          <p:nvPr>
            <p:ph type="sldNum" sz="quarter" idx="12"/>
          </p:nvPr>
        </p:nvSpPr>
        <p:spPr>
          <a:xfrm>
            <a:off x="-1371600" y="6520988"/>
            <a:ext cx="2133600" cy="365125"/>
          </a:xfrm>
        </p:spPr>
        <p:txBody>
          <a:bodyPr/>
          <a:lstStyle/>
          <a:p>
            <a:pPr>
              <a:defRPr/>
            </a:pPr>
            <a:fld id="{F27ED68C-348E-4733-BB78-491AEA3B1313}" type="slidenum">
              <a:rPr lang="en-US" altLang="en-US" smtClean="0">
                <a:solidFill>
                  <a:schemeClr val="bg1"/>
                </a:solidFill>
              </a:rPr>
              <a:pPr>
                <a:defRPr/>
              </a:pPr>
              <a:t>3</a:t>
            </a:fld>
            <a:endParaRPr lang="en-US" altLang="en-US">
              <a:solidFill>
                <a:schemeClr val="bg1"/>
              </a:solidFill>
            </a:endParaRPr>
          </a:p>
        </p:txBody>
      </p:sp>
    </p:spTree>
    <p:extLst>
      <p:ext uri="{BB962C8B-B14F-4D97-AF65-F5344CB8AC3E}">
        <p14:creationId xmlns:p14="http://schemas.microsoft.com/office/powerpoint/2010/main" val="3630496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1"/>
          </p:nvPr>
        </p:nvSpPr>
        <p:spPr>
          <a:xfrm>
            <a:off x="1219200" y="1219200"/>
            <a:ext cx="7467600" cy="4525962"/>
          </a:xfrm>
        </p:spPr>
        <p:txBody>
          <a:bodyPr>
            <a:normAutofit fontScale="92500" lnSpcReduction="10000"/>
          </a:bodyPr>
          <a:lstStyle/>
          <a:p>
            <a:pPr>
              <a:buFont typeface="Wingdings" pitchFamily="2" charset="2"/>
              <a:buChar char="Ø"/>
            </a:pPr>
            <a:endParaRPr lang="en-US" altLang="en-US" sz="2000">
              <a:solidFill>
                <a:schemeClr val="tx1"/>
              </a:solidFill>
              <a:latin typeface="Futura Bk"/>
            </a:endParaRPr>
          </a:p>
          <a:p>
            <a:r>
              <a:rPr lang="en-US" altLang="en-US" sz="2000">
                <a:solidFill>
                  <a:schemeClr val="tx1"/>
                </a:solidFill>
                <a:latin typeface="Futura Bk"/>
              </a:rPr>
              <a:t>Commercial General Liability Insurance: $1 million</a:t>
            </a:r>
          </a:p>
          <a:p>
            <a:pPr marL="0" indent="0">
              <a:buNone/>
            </a:pPr>
            <a:r>
              <a:rPr lang="en-US" altLang="en-US" sz="2000">
                <a:solidFill>
                  <a:schemeClr val="tx1"/>
                </a:solidFill>
                <a:latin typeface="Futura Bk"/>
              </a:rPr>
              <a:t>     per occurrence and $2 million aggregate</a:t>
            </a:r>
          </a:p>
          <a:p>
            <a:r>
              <a:rPr lang="en-US" altLang="en-US" sz="2000">
                <a:solidFill>
                  <a:schemeClr val="tx1"/>
                </a:solidFill>
                <a:latin typeface="Futura Bk"/>
              </a:rPr>
              <a:t>Motor Vehicle Liability (if applicable)</a:t>
            </a:r>
          </a:p>
          <a:p>
            <a:pPr marL="0" indent="0">
              <a:buNone/>
            </a:pPr>
            <a:r>
              <a:rPr lang="en-US" altLang="en-US" sz="2000">
                <a:solidFill>
                  <a:schemeClr val="tx1"/>
                </a:solidFill>
                <a:latin typeface="Futura Bk"/>
              </a:rPr>
              <a:t>	-- $1 million per accident combined single limit</a:t>
            </a:r>
          </a:p>
          <a:p>
            <a:r>
              <a:rPr lang="en-US" altLang="en-US" sz="2000">
                <a:solidFill>
                  <a:schemeClr val="tx1"/>
                </a:solidFill>
                <a:latin typeface="Futura Bk"/>
              </a:rPr>
              <a:t>Workers’ Compensation, Disability Benefits</a:t>
            </a:r>
          </a:p>
          <a:p>
            <a:pPr marL="0" indent="0">
              <a:buNone/>
            </a:pPr>
            <a:r>
              <a:rPr lang="en-US" altLang="en-US" sz="2000">
                <a:solidFill>
                  <a:schemeClr val="tx1"/>
                </a:solidFill>
                <a:latin typeface="Futura Bk"/>
              </a:rPr>
              <a:t>      Insurance, and Employer’s Liability</a:t>
            </a:r>
          </a:p>
          <a:p>
            <a:r>
              <a:rPr lang="en-US" altLang="en-US" sz="2000">
                <a:solidFill>
                  <a:schemeClr val="tx1"/>
                </a:solidFill>
                <a:latin typeface="Futura Bk"/>
              </a:rPr>
              <a:t>DYCD will not be able to proceed with processing</a:t>
            </a:r>
          </a:p>
          <a:p>
            <a:pPr marL="0" indent="0">
              <a:buNone/>
            </a:pPr>
            <a:r>
              <a:rPr lang="en-US" altLang="en-US" sz="2000">
                <a:solidFill>
                  <a:schemeClr val="tx1"/>
                </a:solidFill>
                <a:latin typeface="Futura Bk"/>
              </a:rPr>
              <a:t>     an awarded contract until it has obtained</a:t>
            </a:r>
          </a:p>
          <a:p>
            <a:pPr marL="0" indent="0">
              <a:buNone/>
            </a:pPr>
            <a:r>
              <a:rPr lang="en-US" altLang="en-US" sz="2000">
                <a:solidFill>
                  <a:schemeClr val="tx1"/>
                </a:solidFill>
                <a:latin typeface="Futura Bk"/>
              </a:rPr>
              <a:t>     acceptable proof of the necessary insurance</a:t>
            </a:r>
          </a:p>
          <a:p>
            <a:pPr marL="0" indent="0">
              <a:buNone/>
            </a:pPr>
            <a:r>
              <a:rPr lang="en-US" altLang="en-US" sz="2000">
                <a:solidFill>
                  <a:schemeClr val="tx1"/>
                </a:solidFill>
                <a:latin typeface="Futura Bk"/>
              </a:rPr>
              <a:t>     coverage.</a:t>
            </a:r>
          </a:p>
          <a:p>
            <a:r>
              <a:rPr lang="en-US" altLang="en-US" sz="2000">
                <a:solidFill>
                  <a:schemeClr val="tx1"/>
                </a:solidFill>
                <a:latin typeface="Futura Bk"/>
              </a:rPr>
              <a:t>DYCD reserves the right to notify contactors of</a:t>
            </a:r>
          </a:p>
          <a:p>
            <a:pPr marL="0" indent="0">
              <a:buNone/>
            </a:pPr>
            <a:r>
              <a:rPr lang="en-US" altLang="en-US" sz="2000">
                <a:solidFill>
                  <a:schemeClr val="tx1"/>
                </a:solidFill>
                <a:latin typeface="Futura Bk"/>
              </a:rPr>
              <a:t>     additional insurance requirements at the time of</a:t>
            </a:r>
          </a:p>
          <a:p>
            <a:pPr marL="0" indent="0">
              <a:buNone/>
            </a:pPr>
            <a:r>
              <a:rPr lang="en-US" altLang="en-US" sz="2000">
                <a:solidFill>
                  <a:schemeClr val="tx1"/>
                </a:solidFill>
                <a:latin typeface="Futura Bk"/>
              </a:rPr>
              <a:t>     contract award.</a:t>
            </a:r>
          </a:p>
        </p:txBody>
      </p:sp>
      <p:sp>
        <p:nvSpPr>
          <p:cNvPr id="3" name="Slide Number Placeholder 2"/>
          <p:cNvSpPr>
            <a:spLocks noGrp="1"/>
          </p:cNvSpPr>
          <p:nvPr>
            <p:ph type="sldNum" sz="quarter" idx="12"/>
          </p:nvPr>
        </p:nvSpPr>
        <p:spPr/>
        <p:txBody>
          <a:bodyPr/>
          <a:lstStyle/>
          <a:p>
            <a:pPr>
              <a:defRPr/>
            </a:pPr>
            <a:fld id="{AF1EF81D-C31B-41C7-A12A-2D8973FD0638}" type="slidenum">
              <a:rPr lang="en-US" smtClean="0">
                <a:solidFill>
                  <a:schemeClr val="bg1"/>
                </a:solidFill>
              </a:rPr>
              <a:pPr>
                <a:defRPr/>
              </a:pPr>
              <a:t>30</a:t>
            </a:fld>
            <a:endParaRPr lang="en-US">
              <a:solidFill>
                <a:schemeClr val="bg1"/>
              </a:solidFill>
            </a:endParaRPr>
          </a:p>
        </p:txBody>
      </p:sp>
      <p:sp>
        <p:nvSpPr>
          <p:cNvPr id="4" name="Title 3"/>
          <p:cNvSpPr>
            <a:spLocks noGrp="1"/>
          </p:cNvSpPr>
          <p:nvPr>
            <p:ph type="title"/>
          </p:nvPr>
        </p:nvSpPr>
        <p:spPr>
          <a:xfrm>
            <a:off x="914400" y="152400"/>
            <a:ext cx="8229600" cy="1143000"/>
          </a:xfrm>
        </p:spPr>
        <p:txBody>
          <a:bodyPr>
            <a:normAutofit fontScale="90000"/>
          </a:bodyPr>
          <a:lstStyle/>
          <a:p>
            <a:pPr algn="ctr">
              <a:defRPr/>
            </a:pPr>
            <a:r>
              <a:rPr lang="en-US">
                <a:latin typeface="Calibri" panose="020F0502020204030204" pitchFamily="34" charset="0"/>
              </a:rPr>
              <a:t>       </a:t>
            </a:r>
            <a:br>
              <a:rPr lang="en-US">
                <a:latin typeface="Calibri" panose="020F0502020204030204" pitchFamily="34" charset="0"/>
              </a:rPr>
            </a:br>
            <a:r>
              <a:rPr lang="en-US" sz="4400">
                <a:solidFill>
                  <a:schemeClr val="bg1"/>
                </a:solidFill>
                <a:latin typeface="Futura Bk"/>
              </a:rPr>
              <a:t>NYC Insurance </a:t>
            </a:r>
            <a:r>
              <a:rPr lang="en-US" sz="4400">
                <a:solidFill>
                  <a:schemeClr val="bg1"/>
                </a:solidFill>
              </a:rPr>
              <a:t>Requirements</a:t>
            </a:r>
            <a:br>
              <a:rPr lang="en-US"/>
            </a:br>
            <a:endParaRPr lang="en-US"/>
          </a:p>
        </p:txBody>
      </p:sp>
    </p:spTree>
    <p:extLst>
      <p:ext uri="{BB962C8B-B14F-4D97-AF65-F5344CB8AC3E}">
        <p14:creationId xmlns:p14="http://schemas.microsoft.com/office/powerpoint/2010/main" val="1279781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BA26-66B5-2F07-5278-66E79A154009}"/>
              </a:ext>
            </a:extLst>
          </p:cNvPr>
          <p:cNvSpPr>
            <a:spLocks noGrp="1"/>
          </p:cNvSpPr>
          <p:nvPr>
            <p:ph type="title"/>
          </p:nvPr>
        </p:nvSpPr>
        <p:spPr/>
        <p:txBody>
          <a:bodyPr>
            <a:normAutofit fontScale="90000"/>
          </a:bodyPr>
          <a:lstStyle/>
          <a:p>
            <a:r>
              <a:rPr lang="en-US">
                <a:solidFill>
                  <a:schemeClr val="bg1"/>
                </a:solidFill>
                <a:latin typeface="Futura Bk"/>
              </a:rPr>
              <a:t>Conflict of Interest</a:t>
            </a:r>
            <a:br>
              <a:rPr lang="en-US">
                <a:solidFill>
                  <a:schemeClr val="bg1"/>
                </a:solidFill>
                <a:latin typeface="Futura Bk"/>
              </a:rPr>
            </a:br>
            <a:br>
              <a:rPr lang="en-US">
                <a:latin typeface="Futura Bk"/>
              </a:rPr>
            </a:br>
            <a:r>
              <a:rPr lang="en-US">
                <a:solidFill>
                  <a:schemeClr val="bg1"/>
                </a:solidFill>
                <a:latin typeface="Futura Bk"/>
              </a:rPr>
              <a:t> </a:t>
            </a:r>
            <a:endParaRPr lang="en-US">
              <a:solidFill>
                <a:schemeClr val="bg1"/>
              </a:solidFill>
            </a:endParaRPr>
          </a:p>
        </p:txBody>
      </p:sp>
      <p:sp>
        <p:nvSpPr>
          <p:cNvPr id="4" name="Footer Placeholder 3">
            <a:extLst>
              <a:ext uri="{FF2B5EF4-FFF2-40B4-BE49-F238E27FC236}">
                <a16:creationId xmlns:a16="http://schemas.microsoft.com/office/drawing/2014/main" id="{A2E57AD6-C5B2-36EA-6A06-8357104DEA15}"/>
              </a:ext>
            </a:extLst>
          </p:cNvPr>
          <p:cNvSpPr>
            <a:spLocks noGrp="1"/>
          </p:cNvSpPr>
          <p:nvPr>
            <p:ph type="ftr" sz="quarter" idx="11"/>
          </p:nvPr>
        </p:nvSpPr>
        <p:spPr/>
        <p:txBody>
          <a:bodyPr/>
          <a:lstStyle/>
          <a:p>
            <a:r>
              <a:rPr lang="en-US" b="1">
                <a:solidFill>
                  <a:srgbClr val="FFFFFF"/>
                </a:solidFill>
              </a:rPr>
              <a:t>DYCD</a:t>
            </a:r>
            <a:r>
              <a:rPr lang="en-US">
                <a:solidFill>
                  <a:srgbClr val="FFFFFF"/>
                </a:solidFill>
              </a:rPr>
              <a:t> CAPACITY </a:t>
            </a:r>
            <a:r>
              <a:rPr lang="en-US" b="1">
                <a:solidFill>
                  <a:srgbClr val="FFFFFF"/>
                </a:solidFill>
              </a:rPr>
              <a:t>BUILDING</a:t>
            </a:r>
            <a:r>
              <a:rPr lang="en-US">
                <a:solidFill>
                  <a:srgbClr val="FFFFFF"/>
                </a:solidFill>
              </a:rPr>
              <a:t> &amp; PROFESSIONAL DEVELOPMENT</a:t>
            </a:r>
          </a:p>
        </p:txBody>
      </p:sp>
      <p:sp>
        <p:nvSpPr>
          <p:cNvPr id="5" name="Slide Number Placeholder 4">
            <a:extLst>
              <a:ext uri="{FF2B5EF4-FFF2-40B4-BE49-F238E27FC236}">
                <a16:creationId xmlns:a16="http://schemas.microsoft.com/office/drawing/2014/main" id="{B8209052-1245-BF35-F167-D8F89AB38464}"/>
              </a:ext>
            </a:extLst>
          </p:cNvPr>
          <p:cNvSpPr>
            <a:spLocks noGrp="1"/>
          </p:cNvSpPr>
          <p:nvPr>
            <p:ph type="sldNum" sz="quarter" idx="12"/>
          </p:nvPr>
        </p:nvSpPr>
        <p:spPr/>
        <p:txBody>
          <a:bodyPr/>
          <a:lstStyle/>
          <a:p>
            <a:fld id="{6066F0F5-36F4-4A20-B5A7-1AB1EE7DC651}" type="slidenum">
              <a:rPr lang="en-US" smtClean="0">
                <a:solidFill>
                  <a:srgbClr val="FFFFFF"/>
                </a:solidFill>
              </a:rPr>
              <a:pPr/>
              <a:t>31</a:t>
            </a:fld>
            <a:endParaRPr lang="en-US">
              <a:solidFill>
                <a:srgbClr val="FFFFFF"/>
              </a:solidFill>
            </a:endParaRPr>
          </a:p>
        </p:txBody>
      </p:sp>
      <p:sp>
        <p:nvSpPr>
          <p:cNvPr id="7" name="TextBox 6">
            <a:extLst>
              <a:ext uri="{FF2B5EF4-FFF2-40B4-BE49-F238E27FC236}">
                <a16:creationId xmlns:a16="http://schemas.microsoft.com/office/drawing/2014/main" id="{136F5A59-9BDC-DDDD-5234-E17259A9ABD9}"/>
              </a:ext>
            </a:extLst>
          </p:cNvPr>
          <p:cNvSpPr txBox="1"/>
          <p:nvPr/>
        </p:nvSpPr>
        <p:spPr>
          <a:xfrm>
            <a:off x="1291716" y="5719248"/>
            <a:ext cx="6686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t>               Questions about these should be direct to </a:t>
            </a:r>
            <a:r>
              <a:rPr lang="en-US" sz="1400" i="1">
                <a:hlinkClick r:id="rId2"/>
              </a:rPr>
              <a:t>dycdlegal@dycd.nyc.gov</a:t>
            </a:r>
            <a:r>
              <a:rPr lang="en-US" sz="1400" i="1"/>
              <a:t> </a:t>
            </a:r>
            <a:r>
              <a:rPr lang="en-US"/>
              <a:t> </a:t>
            </a:r>
          </a:p>
        </p:txBody>
      </p:sp>
      <p:graphicFrame>
        <p:nvGraphicFramePr>
          <p:cNvPr id="13" name="Content Placeholder 12">
            <a:extLst>
              <a:ext uri="{FF2B5EF4-FFF2-40B4-BE49-F238E27FC236}">
                <a16:creationId xmlns:a16="http://schemas.microsoft.com/office/drawing/2014/main" id="{4CE2CB87-3F01-A8A4-2975-610A4D290A69}"/>
              </a:ext>
            </a:extLst>
          </p:cNvPr>
          <p:cNvGraphicFramePr>
            <a:graphicFrameLocks noGrp="1"/>
          </p:cNvGraphicFramePr>
          <p:nvPr>
            <p:ph idx="1"/>
            <p:extLst>
              <p:ext uri="{D42A27DB-BD31-4B8C-83A1-F6EECF244321}">
                <p14:modId xmlns:p14="http://schemas.microsoft.com/office/powerpoint/2010/main" val="3314182407"/>
              </p:ext>
            </p:extLst>
          </p:nvPr>
        </p:nvGraphicFramePr>
        <p:xfrm>
          <a:off x="50988" y="620364"/>
          <a:ext cx="9096436" cy="5625367"/>
        </p:xfrm>
        <a:graphic>
          <a:graphicData uri="http://schemas.openxmlformats.org/drawingml/2006/table">
            <a:tbl>
              <a:tblPr firstRow="1" firstCol="1" bandRow="1">
                <a:tableStyleId>{5C22544A-7EE6-4342-B048-85BDC9FD1C3A}</a:tableStyleId>
              </a:tblPr>
              <a:tblGrid>
                <a:gridCol w="892638">
                  <a:extLst>
                    <a:ext uri="{9D8B030D-6E8A-4147-A177-3AD203B41FA5}">
                      <a16:colId xmlns:a16="http://schemas.microsoft.com/office/drawing/2014/main" val="2734947175"/>
                    </a:ext>
                  </a:extLst>
                </a:gridCol>
                <a:gridCol w="850133">
                  <a:extLst>
                    <a:ext uri="{9D8B030D-6E8A-4147-A177-3AD203B41FA5}">
                      <a16:colId xmlns:a16="http://schemas.microsoft.com/office/drawing/2014/main" val="4127529656"/>
                    </a:ext>
                  </a:extLst>
                </a:gridCol>
                <a:gridCol w="935147">
                  <a:extLst>
                    <a:ext uri="{9D8B030D-6E8A-4147-A177-3AD203B41FA5}">
                      <a16:colId xmlns:a16="http://schemas.microsoft.com/office/drawing/2014/main" val="3632628059"/>
                    </a:ext>
                  </a:extLst>
                </a:gridCol>
                <a:gridCol w="1037448">
                  <a:extLst>
                    <a:ext uri="{9D8B030D-6E8A-4147-A177-3AD203B41FA5}">
                      <a16:colId xmlns:a16="http://schemas.microsoft.com/office/drawing/2014/main" val="3081571951"/>
                    </a:ext>
                  </a:extLst>
                </a:gridCol>
                <a:gridCol w="5381070">
                  <a:extLst>
                    <a:ext uri="{9D8B030D-6E8A-4147-A177-3AD203B41FA5}">
                      <a16:colId xmlns:a16="http://schemas.microsoft.com/office/drawing/2014/main" val="2946680644"/>
                    </a:ext>
                  </a:extLst>
                </a:gridCol>
              </a:tblGrid>
              <a:tr h="568851">
                <a:tc>
                  <a:txBody>
                    <a:bodyPr/>
                    <a:lstStyle/>
                    <a:p>
                      <a:pPr algn="ctr" fontAlgn="base"/>
                      <a:r>
                        <a:rPr lang="en-US" sz="800">
                          <a:effectLst/>
                        </a:rPr>
                        <a:t>Human Services Contract Section </a:t>
                      </a:r>
                    </a:p>
                  </a:txBody>
                  <a:tcPr marL="0" marR="0" marT="0" marB="0"/>
                </a:tc>
                <a:tc>
                  <a:txBody>
                    <a:bodyPr/>
                    <a:lstStyle/>
                    <a:p>
                      <a:pPr algn="ctr" fontAlgn="base"/>
                      <a:r>
                        <a:rPr lang="en-US" sz="800">
                          <a:effectLst/>
                        </a:rPr>
                        <a:t>Section in ≤$100k Discretionary</a:t>
                      </a:r>
                    </a:p>
                  </a:txBody>
                  <a:tcPr marL="0" marR="0" marT="0" marB="0"/>
                </a:tc>
                <a:tc>
                  <a:txBody>
                    <a:bodyPr/>
                    <a:lstStyle/>
                    <a:p>
                      <a:pPr algn="ctr" fontAlgn="base"/>
                      <a:r>
                        <a:rPr lang="en-US" sz="800">
                          <a:effectLst/>
                        </a:rPr>
                        <a:t>Section in $100k+</a:t>
                      </a:r>
                    </a:p>
                    <a:p>
                      <a:pPr algn="ctr" fontAlgn="base"/>
                      <a:r>
                        <a:rPr lang="en-US" sz="800">
                          <a:effectLst/>
                        </a:rPr>
                        <a:t> Discretionary</a:t>
                      </a:r>
                    </a:p>
                  </a:txBody>
                  <a:tcPr marL="0" marR="0" marT="0" marB="0"/>
                </a:tc>
                <a:tc>
                  <a:txBody>
                    <a:bodyPr/>
                    <a:lstStyle/>
                    <a:p>
                      <a:pPr algn="ctr" fontAlgn="base"/>
                      <a:r>
                        <a:rPr lang="en-US" sz="800">
                          <a:effectLst/>
                        </a:rPr>
                        <a:t>Subject</a:t>
                      </a:r>
                    </a:p>
                  </a:txBody>
                  <a:tcPr marL="0" marR="0" marT="0" marB="0"/>
                </a:tc>
                <a:tc>
                  <a:txBody>
                    <a:bodyPr/>
                    <a:lstStyle/>
                    <a:p>
                      <a:pPr algn="ctr" fontAlgn="base"/>
                      <a:r>
                        <a:rPr lang="en-US" sz="800">
                          <a:effectLst/>
                        </a:rPr>
                        <a:t>What the Contract says* </a:t>
                      </a:r>
                    </a:p>
                  </a:txBody>
                  <a:tcPr marL="0" marR="0" marT="0" marB="0"/>
                </a:tc>
                <a:extLst>
                  <a:ext uri="{0D108BD9-81ED-4DB2-BD59-A6C34878D82A}">
                    <a16:rowId xmlns:a16="http://schemas.microsoft.com/office/drawing/2014/main" val="2997580873"/>
                  </a:ext>
                </a:extLst>
              </a:tr>
              <a:tr h="1643353">
                <a:tc>
                  <a:txBody>
                    <a:bodyPr/>
                    <a:lstStyle/>
                    <a:p>
                      <a:pPr algn="ctr" fontAlgn="base"/>
                      <a:r>
                        <a:rPr lang="en-US" sz="800">
                          <a:effectLst/>
                        </a:rPr>
                        <a:t>6.05 </a:t>
                      </a:r>
                    </a:p>
                  </a:txBody>
                  <a:tcPr marL="0" marR="0" marT="0" marB="0"/>
                </a:tc>
                <a:tc>
                  <a:txBody>
                    <a:bodyPr/>
                    <a:lstStyle/>
                    <a:p>
                      <a:pPr algn="ctr" fontAlgn="base"/>
                      <a:r>
                        <a:rPr lang="en-US" sz="800">
                          <a:effectLst/>
                        </a:rPr>
                        <a:t>Article 5(B)(4)-(6)</a:t>
                      </a:r>
                    </a:p>
                  </a:txBody>
                  <a:tcPr marL="0" marR="0" marT="0" marB="0"/>
                </a:tc>
                <a:tc>
                  <a:txBody>
                    <a:bodyPr/>
                    <a:lstStyle/>
                    <a:p>
                      <a:pPr algn="ctr" fontAlgn="base"/>
                      <a:r>
                        <a:rPr lang="en-US" sz="800">
                          <a:effectLst/>
                        </a:rPr>
                        <a:t>6.05</a:t>
                      </a:r>
                    </a:p>
                  </a:txBody>
                  <a:tcPr marL="0" marR="0" marT="0" marB="0"/>
                </a:tc>
                <a:tc>
                  <a:txBody>
                    <a:bodyPr/>
                    <a:lstStyle/>
                    <a:p>
                      <a:pPr algn="ctr" fontAlgn="base"/>
                      <a:r>
                        <a:rPr lang="en-US" sz="800">
                          <a:effectLst/>
                        </a:rPr>
                        <a:t>Board of Directors-size, composition and rule against employees supervising or making decisions about family members </a:t>
                      </a:r>
                    </a:p>
                  </a:txBody>
                  <a:tcPr marL="0" marR="0" marT="0" marB="0"/>
                </a:tc>
                <a:tc>
                  <a:txBody>
                    <a:bodyPr/>
                    <a:lstStyle/>
                    <a:p>
                      <a:pPr fontAlgn="base"/>
                      <a:r>
                        <a:rPr lang="en-US" sz="800">
                          <a:effectLst/>
                        </a:rPr>
                        <a:t>Employees and members of their immediate families may not serve on the Board or any committee with authority to affect his/her job or the employment of any candidates in the program.</a:t>
                      </a:r>
                    </a:p>
                    <a:p>
                      <a:pPr fontAlgn="base"/>
                      <a:r>
                        <a:rPr lang="en-US" sz="800">
                          <a:effectLst/>
                        </a:rPr>
                        <a:t>The above rule does not apply if the Board has more than 5 members, provided that (1) employees and members of their immediate families are prohibited from deliberation and/or voting on any such personnel matters and must fully disclose all conflicts to the Board, and (2) Contractor employees and members of their immediate families may not serve as either Chairperson or Treasurer of the Board, nor constitute more than one-third of the Board or any committee.</a:t>
                      </a:r>
                    </a:p>
                    <a:p>
                      <a:pPr fontAlgn="base"/>
                      <a:r>
                        <a:rPr lang="en-US" sz="800">
                          <a:effectLst/>
                        </a:rPr>
                        <a:t>No person may hold a job with Contractor if their immediate family exercises any authority over him/her without the permission of the Commissioner, unless the position is voluntary and unpaid.</a:t>
                      </a:r>
                    </a:p>
                    <a:p>
                      <a:pPr fontAlgn="base"/>
                      <a:r>
                        <a:rPr lang="en-US" sz="800">
                          <a:effectLst/>
                        </a:rPr>
                        <a:t>Contractor must have at least 5 Board members if its contracts with the City over any 12-month period total more than $1 million dollars and this amount makes up more than 50% of Contractor’s total revenue. </a:t>
                      </a:r>
                    </a:p>
                    <a:p>
                      <a:pPr fontAlgn="base"/>
                      <a:r>
                        <a:rPr lang="en-US" sz="800">
                          <a:effectLst/>
                        </a:rPr>
                        <a:t>**Immediate family includes the following: husband, wife, domestic partner, father, father-in-law, mother, mother-in-law, brother, brother-in-law, sister, sister-in-law, son, son-in-law, daughter, daughter-in-law, niece, nephew, aunt, uncle, first cousin, and separated spouse. This also includes the immediate family of a spouse or domestic partner. *</a:t>
                      </a:r>
                    </a:p>
                  </a:txBody>
                  <a:tcPr marL="0" marR="0" marT="0" marB="0"/>
                </a:tc>
                <a:extLst>
                  <a:ext uri="{0D108BD9-81ED-4DB2-BD59-A6C34878D82A}">
                    <a16:rowId xmlns:a16="http://schemas.microsoft.com/office/drawing/2014/main" val="2168784390"/>
                  </a:ext>
                </a:extLst>
              </a:tr>
              <a:tr h="1643353">
                <a:tc>
                  <a:txBody>
                    <a:bodyPr/>
                    <a:lstStyle/>
                    <a:p>
                      <a:pPr algn="ctr" fontAlgn="base"/>
                      <a:r>
                        <a:rPr lang="en-US" sz="800">
                          <a:effectLst/>
                        </a:rPr>
                        <a:t>6.06 </a:t>
                      </a:r>
                    </a:p>
                  </a:txBody>
                  <a:tcPr marL="0" marR="0" marT="0" marB="0"/>
                </a:tc>
                <a:tc>
                  <a:txBody>
                    <a:bodyPr/>
                    <a:lstStyle/>
                    <a:p>
                      <a:pPr algn="ctr" fontAlgn="base"/>
                      <a:r>
                        <a:rPr lang="en-US" sz="800">
                          <a:effectLst/>
                        </a:rPr>
                        <a:t>Article 5(C)(1)</a:t>
                      </a:r>
                    </a:p>
                  </a:txBody>
                  <a:tcPr marL="0" marR="0" marT="0" marB="0"/>
                </a:tc>
                <a:tc>
                  <a:txBody>
                    <a:bodyPr/>
                    <a:lstStyle/>
                    <a:p>
                      <a:pPr algn="ctr" fontAlgn="base"/>
                      <a:r>
                        <a:rPr lang="en-US" sz="800">
                          <a:effectLst/>
                        </a:rPr>
                        <a:t>6.06 </a:t>
                      </a:r>
                    </a:p>
                  </a:txBody>
                  <a:tcPr marL="0" marR="0" marT="0" marB="0"/>
                </a:tc>
                <a:tc>
                  <a:txBody>
                    <a:bodyPr/>
                    <a:lstStyle/>
                    <a:p>
                      <a:pPr algn="ctr" fontAlgn="base"/>
                      <a:r>
                        <a:rPr lang="en-US" sz="800">
                          <a:effectLst/>
                        </a:rPr>
                        <a:t>Conflict of Interest Policy required; Disclosure of interests</a:t>
                      </a:r>
                    </a:p>
                  </a:txBody>
                  <a:tcPr marL="0" marR="0" marT="0" marB="0"/>
                </a:tc>
                <a:tc>
                  <a:txBody>
                    <a:bodyPr/>
                    <a:lstStyle/>
                    <a:p>
                      <a:pPr fontAlgn="base"/>
                      <a:r>
                        <a:rPr lang="en-US" sz="800">
                          <a:effectLst/>
                        </a:rPr>
                        <a:t>If required by New York’s Not-for-Profit Corporation Law §715-a(a), the Contractor must maintain a Conflict-of-Interest Policy that includes:</a:t>
                      </a:r>
                    </a:p>
                    <a:p>
                      <a:pPr marL="342900" lvl="0" indent="-342900" fontAlgn="base"/>
                      <a:r>
                        <a:rPr lang="en-US" sz="800">
                          <a:effectLst/>
                        </a:rPr>
                        <a:t>A definition of the circumstances that constitute a conflict of interest;</a:t>
                      </a:r>
                    </a:p>
                    <a:p>
                      <a:pPr marL="342900" lvl="0" indent="-342900" fontAlgn="base"/>
                      <a:r>
                        <a:rPr lang="en-US" sz="800">
                          <a:effectLst/>
                        </a:rPr>
                        <a:t>Procedures for disclosing a conflict of interest or possible conflict;</a:t>
                      </a:r>
                    </a:p>
                    <a:p>
                      <a:pPr marL="342900" lvl="0" indent="-342900" fontAlgn="base"/>
                      <a:r>
                        <a:rPr lang="en-US" sz="800">
                          <a:effectLst/>
                        </a:rPr>
                        <a:t>A requirement that the person with the conflict of interest not be present at or participate in board or committee deliberation or vote on the matter giving rise to such conflict;</a:t>
                      </a:r>
                    </a:p>
                    <a:p>
                      <a:pPr marL="342900" lvl="0" indent="-342900" fontAlgn="base"/>
                      <a:r>
                        <a:rPr lang="en-US" sz="800">
                          <a:effectLst/>
                        </a:rPr>
                        <a:t>A prohibition against any attempt by the person with the conflict to influence improperly the deliberation or voting on the matter giving rise to such conflict;</a:t>
                      </a:r>
                    </a:p>
                    <a:p>
                      <a:pPr marL="342900" lvl="0" indent="-342900" fontAlgn="base"/>
                      <a:r>
                        <a:rPr lang="en-US" sz="800">
                          <a:effectLst/>
                        </a:rPr>
                        <a:t>A requirement that the existence and resolution of the conflict be documented in the corporation's records, including in the minutes of any meeting at which it was discussed or voted upon; and</a:t>
                      </a:r>
                    </a:p>
                    <a:p>
                      <a:pPr marL="342900" lvl="0" indent="-342900" fontAlgn="base"/>
                      <a:r>
                        <a:rPr lang="en-US" sz="800">
                          <a:effectLst/>
                        </a:rPr>
                        <a:t>Procedures for disclosing, addressing, and documenting related party transactions in accordance with this section.</a:t>
                      </a:r>
                    </a:p>
                    <a:p>
                      <a:pPr marL="342900" lvl="0" indent="-342900" fontAlgn="base"/>
                      <a:r>
                        <a:rPr lang="en-US" sz="800">
                          <a:effectLst/>
                        </a:rPr>
                        <a:t>A requirement that each director annually submit the statement required by Section 6.06(b) or Article 5(c)(2) for ≤ $100k Discretionary  </a:t>
                      </a:r>
                    </a:p>
                  </a:txBody>
                  <a:tcPr marL="0" marR="0" marT="0" marB="0"/>
                </a:tc>
                <a:extLst>
                  <a:ext uri="{0D108BD9-81ED-4DB2-BD59-A6C34878D82A}">
                    <a16:rowId xmlns:a16="http://schemas.microsoft.com/office/drawing/2014/main" val="125319479"/>
                  </a:ext>
                </a:extLst>
              </a:tr>
              <a:tr h="1011295">
                <a:tc>
                  <a:txBody>
                    <a:bodyPr/>
                    <a:lstStyle/>
                    <a:p>
                      <a:pPr algn="ctr" fontAlgn="base"/>
                      <a:r>
                        <a:rPr lang="en-US" sz="800">
                          <a:effectLst/>
                        </a:rPr>
                        <a:t>Appendix A, </a:t>
                      </a:r>
                    </a:p>
                    <a:p>
                      <a:pPr algn="ctr" fontAlgn="base"/>
                      <a:r>
                        <a:rPr lang="en-US" sz="800">
                          <a:effectLst/>
                        </a:rPr>
                        <a:t>2.02 </a:t>
                      </a:r>
                    </a:p>
                  </a:txBody>
                  <a:tcPr marL="0" marR="0" marT="0" marB="0"/>
                </a:tc>
                <a:tc>
                  <a:txBody>
                    <a:bodyPr/>
                    <a:lstStyle/>
                    <a:p>
                      <a:pPr algn="ctr" fontAlgn="base"/>
                      <a:r>
                        <a:rPr lang="en-US" sz="800">
                          <a:effectLst/>
                        </a:rPr>
                        <a:t>Article 5(B)(1)-(3)</a:t>
                      </a:r>
                    </a:p>
                  </a:txBody>
                  <a:tcPr marL="0" marR="0" marT="0" marB="0"/>
                </a:tc>
                <a:tc>
                  <a:txBody>
                    <a:bodyPr/>
                    <a:lstStyle/>
                    <a:p>
                      <a:pPr fontAlgn="base"/>
                      <a:r>
                        <a:rPr lang="en-US" sz="800">
                          <a:effectLst/>
                        </a:rPr>
                        <a:t>Appendix A, 2.02</a:t>
                      </a:r>
                    </a:p>
                  </a:txBody>
                  <a:tcPr marL="0" marR="0" marT="0" marB="0"/>
                </a:tc>
                <a:tc>
                  <a:txBody>
                    <a:bodyPr/>
                    <a:lstStyle/>
                    <a:p>
                      <a:pPr algn="ctr" fontAlgn="base"/>
                      <a:r>
                        <a:rPr lang="en-US" sz="800">
                          <a:effectLst/>
                        </a:rPr>
                        <a:t>Prohibition on Conflicts of Interest</a:t>
                      </a:r>
                    </a:p>
                  </a:txBody>
                  <a:tcPr marL="0" marR="0" marT="0" marB="0"/>
                </a:tc>
                <a:tc>
                  <a:txBody>
                    <a:bodyPr/>
                    <a:lstStyle/>
                    <a:p>
                      <a:pPr fontAlgn="base"/>
                      <a:r>
                        <a:rPr lang="en-US" sz="800">
                          <a:effectLst/>
                        </a:rPr>
                        <a:t>None of the key members of the Contractor can have any interest that may possibly conflict with the performance of the agreement. </a:t>
                      </a:r>
                    </a:p>
                    <a:p>
                      <a:pPr fontAlgn="base"/>
                      <a:r>
                        <a:rPr lang="en-US" sz="800">
                          <a:effectLst/>
                        </a:rPr>
                        <a:t>Consistent with NYC Charter § 2604, no elected official or other officer or employee of the City, nor any person whose salary is payable from the City Treasury can participate in decisions relating to this Agreement that affect his/her personal interests or outside professional interests. § 2604 details prohibited conduct and interests in New York City.</a:t>
                      </a:r>
                    </a:p>
                    <a:p>
                      <a:pPr fontAlgn="base"/>
                      <a:r>
                        <a:rPr lang="en-US" sz="800">
                          <a:effectLst/>
                        </a:rPr>
                        <a:t>This does not apply when the employee’s sole personal interest is in the Contractor.</a:t>
                      </a:r>
                    </a:p>
                    <a:p>
                      <a:pPr fontAlgn="base"/>
                      <a:r>
                        <a:rPr lang="en-US" sz="800">
                          <a:effectLst/>
                        </a:rPr>
                        <a:t>Contractors cannot employ a person or allow a person to serve on the Board of Directors or as an officer if the employment would violate Charter Chapter 68, which governs the City’s conflict of interest rules.</a:t>
                      </a:r>
                    </a:p>
                  </a:txBody>
                  <a:tcPr marL="0" marR="0" marT="0" marB="0"/>
                </a:tc>
                <a:extLst>
                  <a:ext uri="{0D108BD9-81ED-4DB2-BD59-A6C34878D82A}">
                    <a16:rowId xmlns:a16="http://schemas.microsoft.com/office/drawing/2014/main" val="2276456327"/>
                  </a:ext>
                </a:extLst>
              </a:tr>
              <a:tr h="514675">
                <a:tc>
                  <a:txBody>
                    <a:bodyPr/>
                    <a:lstStyle/>
                    <a:p>
                      <a:pPr algn="ctr" fontAlgn="base"/>
                      <a:r>
                        <a:rPr lang="en-US" sz="800">
                          <a:effectLst/>
                        </a:rPr>
                        <a:t>4.06</a:t>
                      </a:r>
                    </a:p>
                  </a:txBody>
                  <a:tcPr marL="0" marR="0" marT="0" marB="0"/>
                </a:tc>
                <a:tc>
                  <a:txBody>
                    <a:bodyPr/>
                    <a:lstStyle/>
                    <a:p>
                      <a:pPr algn="ctr" fontAlgn="base"/>
                      <a:r>
                        <a:rPr lang="en-US" sz="800">
                          <a:effectLst/>
                        </a:rPr>
                        <a:t>Article 3(B), (C)</a:t>
                      </a:r>
                    </a:p>
                  </a:txBody>
                  <a:tcPr marL="0" marR="0" marT="0" marB="0"/>
                </a:tc>
                <a:tc>
                  <a:txBody>
                    <a:bodyPr/>
                    <a:lstStyle/>
                    <a:p>
                      <a:pPr algn="ctr" fontAlgn="base"/>
                      <a:r>
                        <a:rPr lang="en-US" sz="800">
                          <a:effectLst/>
                        </a:rPr>
                        <a:t>4.06</a:t>
                      </a:r>
                    </a:p>
                  </a:txBody>
                  <a:tcPr marL="0" marR="0" marT="0" marB="0"/>
                </a:tc>
                <a:tc>
                  <a:txBody>
                    <a:bodyPr/>
                    <a:lstStyle/>
                    <a:p>
                      <a:pPr algn="ctr" fontAlgn="base"/>
                      <a:r>
                        <a:rPr lang="en-US" sz="800">
                          <a:effectLst/>
                        </a:rPr>
                        <a:t>Prohibition on Related Party Transactions </a:t>
                      </a:r>
                    </a:p>
                  </a:txBody>
                  <a:tcPr marL="0" marR="0" marT="0" marB="0"/>
                </a:tc>
                <a:tc>
                  <a:txBody>
                    <a:bodyPr/>
                    <a:lstStyle/>
                    <a:p>
                      <a:pPr algn="just"/>
                      <a:r>
                        <a:rPr lang="en-US" sz="800">
                          <a:effectLst/>
                        </a:rPr>
                        <a:t>No funds obtained through this Agreement shall be spent for any expense not incurred in accordance with the terms of the Agreement.</a:t>
                      </a:r>
                    </a:p>
                    <a:p>
                      <a:pPr algn="just"/>
                      <a:r>
                        <a:rPr lang="en-US" sz="800">
                          <a:effectLst/>
                        </a:rPr>
                        <a:t>Any cost found by DYCD, the City, or an auditing authority that examines the financial records of Contractor to be improperly incurred, including but not limited to Improper Related Party Transactions, shall be subject to reimbursement to the City.</a:t>
                      </a:r>
                    </a:p>
                  </a:txBody>
                  <a:tcPr marL="0" marR="0" marT="0" marB="0"/>
                </a:tc>
                <a:extLst>
                  <a:ext uri="{0D108BD9-81ED-4DB2-BD59-A6C34878D82A}">
                    <a16:rowId xmlns:a16="http://schemas.microsoft.com/office/drawing/2014/main" val="2906337721"/>
                  </a:ext>
                </a:extLst>
              </a:tr>
              <a:tr h="237947">
                <a:tc>
                  <a:txBody>
                    <a:bodyPr/>
                    <a:lstStyle/>
                    <a:p>
                      <a:pPr algn="ctr" fontAlgn="base"/>
                      <a:r>
                        <a:rPr lang="en-US" sz="800">
                          <a:effectLst/>
                        </a:rPr>
                        <a:t>Appendix A, Section 13.04</a:t>
                      </a:r>
                    </a:p>
                  </a:txBody>
                  <a:tcPr marL="0" marR="0" marT="0" marB="0"/>
                </a:tc>
                <a:tc>
                  <a:txBody>
                    <a:bodyPr/>
                    <a:lstStyle/>
                    <a:p>
                      <a:pPr algn="ctr" fontAlgn="base"/>
                      <a:r>
                        <a:rPr lang="en-US" sz="800">
                          <a:effectLst/>
                        </a:rPr>
                        <a:t>Article 8(D)</a:t>
                      </a:r>
                    </a:p>
                  </a:txBody>
                  <a:tcPr marL="0" marR="0" marT="0" marB="0"/>
                </a:tc>
                <a:tc>
                  <a:txBody>
                    <a:bodyPr/>
                    <a:lstStyle/>
                    <a:p>
                      <a:pPr algn="ctr" fontAlgn="base"/>
                      <a:r>
                        <a:rPr lang="en-US" sz="800">
                          <a:effectLst/>
                        </a:rPr>
                        <a:t>Appendix A, Section 13.04 </a:t>
                      </a:r>
                    </a:p>
                  </a:txBody>
                  <a:tcPr marL="0" marR="0" marT="0" marB="0"/>
                </a:tc>
                <a:tc>
                  <a:txBody>
                    <a:bodyPr/>
                    <a:lstStyle/>
                    <a:p>
                      <a:pPr algn="ctr" fontAlgn="base"/>
                      <a:r>
                        <a:rPr lang="en-US" sz="800">
                          <a:effectLst/>
                        </a:rPr>
                        <a:t>Compliance with Law </a:t>
                      </a:r>
                    </a:p>
                  </a:txBody>
                  <a:tcPr marL="0" marR="0" marT="0" marB="0"/>
                </a:tc>
                <a:tc>
                  <a:txBody>
                    <a:bodyPr/>
                    <a:lstStyle/>
                    <a:p>
                      <a:pPr algn="just"/>
                      <a:r>
                        <a:rPr lang="en-US" sz="800">
                          <a:effectLst/>
                        </a:rPr>
                        <a:t>The Contractor shall perform all services under this Agreement in accordance with all applicable Laws as are in effect at the time such services are performed.  </a:t>
                      </a:r>
                    </a:p>
                  </a:txBody>
                  <a:tcPr marL="0" marR="0" marT="0" marB="0"/>
                </a:tc>
                <a:extLst>
                  <a:ext uri="{0D108BD9-81ED-4DB2-BD59-A6C34878D82A}">
                    <a16:rowId xmlns:a16="http://schemas.microsoft.com/office/drawing/2014/main" val="334554454"/>
                  </a:ext>
                </a:extLst>
              </a:tr>
            </a:tbl>
          </a:graphicData>
        </a:graphic>
      </p:graphicFrame>
    </p:spTree>
    <p:extLst>
      <p:ext uri="{BB962C8B-B14F-4D97-AF65-F5344CB8AC3E}">
        <p14:creationId xmlns:p14="http://schemas.microsoft.com/office/powerpoint/2010/main" val="1209491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rPr>
              <a:t>Wrap-up</a:t>
            </a:r>
          </a:p>
        </p:txBody>
      </p:sp>
      <p:sp>
        <p:nvSpPr>
          <p:cNvPr id="3" name="Content Placeholder 2"/>
          <p:cNvSpPr>
            <a:spLocks noGrp="1"/>
          </p:cNvSpPr>
          <p:nvPr>
            <p:ph idx="1"/>
          </p:nvPr>
        </p:nvSpPr>
        <p:spPr/>
        <p:txBody>
          <a:bodyPr/>
          <a:lstStyle/>
          <a:p>
            <a:r>
              <a:rPr lang="en-US" sz="2800">
                <a:solidFill>
                  <a:schemeClr val="tx1"/>
                </a:solidFill>
                <a:latin typeface="Futura Bk"/>
              </a:rPr>
              <a:t>Q&amp;A</a:t>
            </a:r>
          </a:p>
          <a:p>
            <a:endParaRPr lang="en-US" sz="2800">
              <a:solidFill>
                <a:schemeClr val="tx1"/>
              </a:solidFill>
              <a:latin typeface="Futura Bk"/>
            </a:endParaRPr>
          </a:p>
          <a:p>
            <a:pPr marL="0" indent="0" algn="ctr">
              <a:buNone/>
            </a:pPr>
            <a:r>
              <a:rPr lang="en-US" sz="2800">
                <a:solidFill>
                  <a:schemeClr val="tx1"/>
                </a:solidFill>
                <a:latin typeface="Futura Bk"/>
              </a:rPr>
              <a:t>Transcript, presentation and attendance rosters will be posted to DYCD website for viewing </a:t>
            </a:r>
          </a:p>
          <a:p>
            <a:pPr marL="0" indent="0" algn="ctr">
              <a:buNone/>
            </a:pPr>
            <a:r>
              <a:rPr lang="en-US" sz="2800">
                <a:solidFill>
                  <a:schemeClr val="tx1"/>
                </a:solidFill>
                <a:latin typeface="Futura Bk"/>
                <a:hlinkClick r:id="rId2"/>
              </a:rPr>
              <a:t>www.nyc.gov/DYCD</a:t>
            </a:r>
            <a:r>
              <a:rPr lang="en-US" sz="2800">
                <a:solidFill>
                  <a:schemeClr val="tx1"/>
                </a:solidFill>
                <a:latin typeface="Futura Bk"/>
              </a:rPr>
              <a:t> </a:t>
            </a:r>
          </a:p>
          <a:p>
            <a:endParaRPr lang="en-US">
              <a:solidFill>
                <a:schemeClr val="tx1"/>
              </a:solidFill>
            </a:endParaRPr>
          </a:p>
        </p:txBody>
      </p:sp>
      <p:sp>
        <p:nvSpPr>
          <p:cNvPr id="6" name="Slide Number Placeholder 5"/>
          <p:cNvSpPr>
            <a:spLocks noGrp="1"/>
          </p:cNvSpPr>
          <p:nvPr>
            <p:ph type="sldNum" sz="quarter" idx="12"/>
          </p:nvPr>
        </p:nvSpPr>
        <p:spPr/>
        <p:txBody>
          <a:bodyPr/>
          <a:lstStyle/>
          <a:p>
            <a:fld id="{6066F0F5-36F4-4A20-B5A7-1AB1EE7DC651}" type="slidenum">
              <a:rPr lang="en-US" smtClean="0">
                <a:solidFill>
                  <a:schemeClr val="bg1"/>
                </a:solidFill>
              </a:rPr>
              <a:pPr/>
              <a:t>32</a:t>
            </a:fld>
            <a:endParaRPr lang="en-US">
              <a:solidFill>
                <a:schemeClr val="bg1"/>
              </a:solidFill>
            </a:endParaRPr>
          </a:p>
        </p:txBody>
      </p:sp>
    </p:spTree>
    <p:extLst>
      <p:ext uri="{BB962C8B-B14F-4D97-AF65-F5344CB8AC3E}">
        <p14:creationId xmlns:p14="http://schemas.microsoft.com/office/powerpoint/2010/main" val="184508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1219200" y="0"/>
            <a:ext cx="7315200" cy="1220611"/>
          </a:xfrm>
        </p:spPr>
        <p:txBody>
          <a:bodyPr>
            <a:normAutofit/>
          </a:bodyPr>
          <a:lstStyle/>
          <a:p>
            <a:r>
              <a:rPr lang="en-US" altLang="en-US">
                <a:solidFill>
                  <a:schemeClr val="bg1"/>
                </a:solidFill>
              </a:rPr>
              <a:t>RFP Timeline</a:t>
            </a:r>
          </a:p>
        </p:txBody>
      </p:sp>
      <p:sp>
        <p:nvSpPr>
          <p:cNvPr id="5" name="Slide Number Placeholder 2"/>
          <p:cNvSpPr>
            <a:spLocks noGrp="1"/>
          </p:cNvSpPr>
          <p:nvPr>
            <p:ph type="sldNum" sz="quarter" idx="12"/>
          </p:nvPr>
        </p:nvSpPr>
        <p:spPr>
          <a:xfrm>
            <a:off x="8008938" y="5916613"/>
            <a:ext cx="796925" cy="490537"/>
          </a:xfrm>
        </p:spPr>
        <p:txBody>
          <a:bodyPr/>
          <a:lstStyle/>
          <a:p>
            <a:pPr>
              <a:defRPr/>
            </a:pPr>
            <a:fld id="{514E28D7-C8FD-4EE3-B27F-816F2CDFBF87}" type="slidenum">
              <a:rPr lang="en-US" smtClean="0"/>
              <a:pPr>
                <a:defRPr/>
              </a:pPr>
              <a:t>4</a:t>
            </a:fld>
            <a:endParaRPr lang="en-US"/>
          </a:p>
        </p:txBody>
      </p:sp>
      <p:sp>
        <p:nvSpPr>
          <p:cNvPr id="6" name="TextBox 5"/>
          <p:cNvSpPr txBox="1"/>
          <p:nvPr/>
        </p:nvSpPr>
        <p:spPr>
          <a:xfrm>
            <a:off x="228600" y="1066800"/>
            <a:ext cx="8839200" cy="4672561"/>
          </a:xfrm>
          <a:prstGeom prst="rect">
            <a:avLst/>
          </a:prstGeom>
          <a:noFill/>
        </p:spPr>
        <p:txBody>
          <a:bodyPr wrap="square" lIns="91440" tIns="45720" rIns="91440" bIns="45720" anchor="t">
            <a:spAutoFit/>
          </a:bodyPr>
          <a:lstStyle/>
          <a:p>
            <a:pPr marL="623570" indent="-514350">
              <a:lnSpc>
                <a:spcPct val="200000"/>
              </a:lnSpc>
              <a:buClr>
                <a:srgbClr val="0097CC"/>
              </a:buClr>
              <a:buFont typeface="Arial" panose="020B0604020202020204" pitchFamily="34" charset="0"/>
              <a:buChar char="•"/>
              <a:defRPr/>
            </a:pPr>
            <a:r>
              <a:rPr lang="en-US" sz="2200">
                <a:latin typeface="Futura Bk"/>
              </a:rPr>
              <a:t>Proposal Due Date: </a:t>
            </a:r>
            <a:r>
              <a:rPr lang="en-US" sz="2200" b="1">
                <a:latin typeface="Futura Bk"/>
              </a:rPr>
              <a:t>April 20, 2023 </a:t>
            </a:r>
            <a:r>
              <a:rPr lang="en-US" sz="2200">
                <a:latin typeface="Futura Bk"/>
              </a:rPr>
              <a:t>at 2:00pm </a:t>
            </a:r>
            <a:endParaRPr lang="en-US" sz="2200" b="1" u="sng">
              <a:latin typeface="Futura Bk"/>
            </a:endParaRPr>
          </a:p>
          <a:p>
            <a:pPr marL="624078" indent="-514350">
              <a:lnSpc>
                <a:spcPct val="200000"/>
              </a:lnSpc>
              <a:buClr>
                <a:srgbClr val="0097CC"/>
              </a:buClr>
              <a:buFont typeface="Arial" panose="020B0604020202020204" pitchFamily="34" charset="0"/>
              <a:buChar char="•"/>
              <a:defRPr/>
            </a:pPr>
            <a:r>
              <a:rPr lang="en-US" sz="2200">
                <a:latin typeface="Futura Bk"/>
              </a:rPr>
              <a:t>Award Announcement: Spring/Summer 2023</a:t>
            </a:r>
          </a:p>
          <a:p>
            <a:pPr marL="623570" indent="-514350">
              <a:lnSpc>
                <a:spcPct val="200000"/>
              </a:lnSpc>
              <a:buClr>
                <a:srgbClr val="0097CC"/>
              </a:buClr>
              <a:buFont typeface="Arial" panose="020B0604020202020204" pitchFamily="34" charset="0"/>
              <a:buChar char="•"/>
              <a:defRPr/>
            </a:pPr>
            <a:r>
              <a:rPr lang="en-US" sz="2200">
                <a:latin typeface="Futura Bk"/>
              </a:rPr>
              <a:t>Anticipated master contract term: July 1, 2023 – June 30, 2026 </a:t>
            </a:r>
            <a:r>
              <a:rPr lang="en-US" sz="2000">
                <a:latin typeface="Futura Bk"/>
              </a:rPr>
              <a:t>(option to renew for up to 3 years)</a:t>
            </a:r>
          </a:p>
          <a:p>
            <a:pPr marL="624078" indent="-514350">
              <a:lnSpc>
                <a:spcPct val="200000"/>
              </a:lnSpc>
              <a:buClr>
                <a:srgbClr val="0097CC"/>
              </a:buClr>
              <a:buFont typeface="Arial" panose="020B0604020202020204" pitchFamily="34" charset="0"/>
              <a:buChar char="•"/>
              <a:defRPr/>
            </a:pPr>
            <a:r>
              <a:rPr lang="en-US" sz="2200">
                <a:latin typeface="Futura Bk"/>
              </a:rPr>
              <a:t>Questions: Must be received by </a:t>
            </a:r>
            <a:r>
              <a:rPr lang="en-US" sz="2200" b="1">
                <a:latin typeface="Futura Bk"/>
              </a:rPr>
              <a:t>April 12, 2023</a:t>
            </a:r>
          </a:p>
          <a:p>
            <a:pPr marL="109728">
              <a:lnSpc>
                <a:spcPct val="200000"/>
              </a:lnSpc>
              <a:buClr>
                <a:srgbClr val="0097CC"/>
              </a:buClr>
              <a:defRPr/>
            </a:pPr>
            <a:r>
              <a:rPr lang="en-US" sz="2000" b="1">
                <a:latin typeface="Futura Bk"/>
              </a:rPr>
              <a:t>(Questions should be submitted through Discussion Forum in PASSPORT) </a:t>
            </a:r>
            <a:endParaRPr lang="en-US" sz="2400" b="1">
              <a:latin typeface="Futura Bk"/>
            </a:endParaRPr>
          </a:p>
        </p:txBody>
      </p:sp>
    </p:spTree>
    <p:extLst>
      <p:ext uri="{BB962C8B-B14F-4D97-AF65-F5344CB8AC3E}">
        <p14:creationId xmlns:p14="http://schemas.microsoft.com/office/powerpoint/2010/main" val="77322376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228600"/>
            <a:ext cx="8229600" cy="1143000"/>
          </a:xfrm>
        </p:spPr>
        <p:txBody>
          <a:bodyPr>
            <a:normAutofit/>
          </a:bodyPr>
          <a:lstStyle/>
          <a:p>
            <a:pPr algn="ctr"/>
            <a:r>
              <a:rPr lang="en-US" altLang="en-US" sz="5400">
                <a:solidFill>
                  <a:schemeClr val="bg1"/>
                </a:solidFill>
              </a:rPr>
              <a:t>MWBE Utilization Plan</a:t>
            </a:r>
            <a:endParaRPr lang="en-US" altLang="en-US" sz="2000">
              <a:solidFill>
                <a:schemeClr val="bg1"/>
              </a:solidFill>
            </a:endParaRPr>
          </a:p>
        </p:txBody>
      </p:sp>
      <p:sp>
        <p:nvSpPr>
          <p:cNvPr id="8195" name="Content Placeholder 2"/>
          <p:cNvSpPr>
            <a:spLocks noGrp="1"/>
          </p:cNvSpPr>
          <p:nvPr>
            <p:ph idx="1"/>
          </p:nvPr>
        </p:nvSpPr>
        <p:spPr>
          <a:xfrm>
            <a:off x="152400" y="1676400"/>
            <a:ext cx="8763000" cy="4267200"/>
          </a:xfrm>
        </p:spPr>
        <p:txBody>
          <a:bodyPr vert="horz" lIns="91440" tIns="45720" rIns="91440" bIns="45720" rtlCol="0" anchor="t">
            <a:normAutofit/>
          </a:bodyPr>
          <a:lstStyle/>
          <a:p>
            <a:pPr marL="457200" lvl="1" indent="0">
              <a:buNone/>
              <a:defRPr/>
            </a:pPr>
            <a:r>
              <a:rPr lang="en-US" altLang="en-US" sz="2000" b="1">
                <a:solidFill>
                  <a:schemeClr val="accent1">
                    <a:lumMod val="75000"/>
                  </a:schemeClr>
                </a:solidFill>
                <a:latin typeface="Futura Bk"/>
              </a:rPr>
              <a:t>             </a:t>
            </a:r>
            <a:r>
              <a:rPr lang="en-US" altLang="en-US" sz="2200" b="1">
                <a:solidFill>
                  <a:schemeClr val="accent1">
                    <a:lumMod val="75000"/>
                  </a:schemeClr>
                </a:solidFill>
                <a:latin typeface="Futura Bk"/>
              </a:rPr>
              <a:t>The MWBE Utilization Goal for this RFP is 5% </a:t>
            </a:r>
          </a:p>
          <a:p>
            <a:pPr lvl="1">
              <a:buChar char="•"/>
              <a:defRPr/>
            </a:pPr>
            <a:r>
              <a:rPr lang="en-US" altLang="en-US" sz="2000">
                <a:solidFill>
                  <a:schemeClr val="accent1">
                    <a:lumMod val="75000"/>
                  </a:schemeClr>
                </a:solidFill>
                <a:latin typeface="Futura Bk"/>
              </a:rPr>
              <a:t>DYCD highly encourages proposers to meet the 5% goal </a:t>
            </a:r>
          </a:p>
          <a:p>
            <a:pPr lvl="1">
              <a:buFont typeface="Arial" panose="020B0604020202020204" pitchFamily="34" charset="0"/>
              <a:buChar char="•"/>
              <a:defRPr/>
            </a:pPr>
            <a:r>
              <a:rPr lang="en-US" altLang="en-US" sz="2000">
                <a:solidFill>
                  <a:schemeClr val="accent1">
                    <a:lumMod val="75000"/>
                  </a:schemeClr>
                </a:solidFill>
                <a:latin typeface="Futura Bk"/>
              </a:rPr>
              <a:t>If your Firm/Organization does not plan to meet this goal( self-perform) and would like to request a waiver please make sure to submit your request no less then 7 days prior to the close of this RFP. </a:t>
            </a:r>
          </a:p>
          <a:p>
            <a:pPr lvl="1">
              <a:buFont typeface="Arial" panose="020B0604020202020204" pitchFamily="34" charset="0"/>
              <a:buChar char="•"/>
              <a:defRPr/>
            </a:pPr>
            <a:r>
              <a:rPr lang="en-US" altLang="en-US" sz="2000">
                <a:solidFill>
                  <a:schemeClr val="accent1">
                    <a:lumMod val="75000"/>
                  </a:schemeClr>
                </a:solidFill>
                <a:latin typeface="Futura Bk"/>
              </a:rPr>
              <a:t>Non-profit Organizations are exempt from compliance with MWBE Utilization Goals  </a:t>
            </a:r>
          </a:p>
          <a:p>
            <a:pPr lvl="1">
              <a:buFont typeface="Arial" panose="020B0604020202020204" pitchFamily="34" charset="0"/>
              <a:buChar char="•"/>
              <a:defRPr/>
            </a:pPr>
            <a:r>
              <a:rPr lang="en-US" altLang="en-US" sz="2000">
                <a:solidFill>
                  <a:schemeClr val="accent1">
                    <a:lumMod val="75000"/>
                  </a:schemeClr>
                </a:solidFill>
                <a:latin typeface="Futura Bk"/>
              </a:rPr>
              <a:t>Please make sure to thoroughly read the Participation by Minority Owned &amp; Women Owned Business Enterprises </a:t>
            </a:r>
            <a:r>
              <a:rPr lang="en-US" altLang="en-US" sz="2000" u="sng">
                <a:solidFill>
                  <a:schemeClr val="accent1">
                    <a:lumMod val="75000"/>
                  </a:schemeClr>
                </a:solidFill>
                <a:latin typeface="Futura Bk"/>
              </a:rPr>
              <a:t>&amp;</a:t>
            </a:r>
            <a:r>
              <a:rPr lang="en-US" altLang="en-US" sz="2000">
                <a:solidFill>
                  <a:schemeClr val="accent1">
                    <a:lumMod val="75000"/>
                  </a:schemeClr>
                </a:solidFill>
                <a:latin typeface="Futura Bk"/>
              </a:rPr>
              <a:t> the Schedule B Utilization Plan documents that are part of the RFX in PASSPORT. </a:t>
            </a:r>
          </a:p>
        </p:txBody>
      </p:sp>
    </p:spTree>
    <p:extLst>
      <p:ext uri="{BB962C8B-B14F-4D97-AF65-F5344CB8AC3E}">
        <p14:creationId xmlns:p14="http://schemas.microsoft.com/office/powerpoint/2010/main" val="3525976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CE52C2-8858-4DDE-88A9-628D743F4D5B}"/>
              </a:ext>
            </a:extLst>
          </p:cNvPr>
          <p:cNvSpPr>
            <a:spLocks noGrp="1"/>
          </p:cNvSpPr>
          <p:nvPr>
            <p:ph type="ctrTitle"/>
          </p:nvPr>
        </p:nvSpPr>
        <p:spPr/>
        <p:txBody>
          <a:bodyPr>
            <a:normAutofit fontScale="90000"/>
          </a:bodyPr>
          <a:lstStyle/>
          <a:p>
            <a:r>
              <a:rPr lang="en-US" altLang="en-US" sz="4400">
                <a:solidFill>
                  <a:schemeClr val="bg1"/>
                </a:solidFill>
                <a:latin typeface="Futura Bk"/>
              </a:rPr>
              <a:t>Overview of Technical Assistance Services</a:t>
            </a:r>
            <a:endParaRPr lang="en-US">
              <a:solidFill>
                <a:schemeClr val="bg1"/>
              </a:solidFill>
            </a:endParaRPr>
          </a:p>
        </p:txBody>
      </p:sp>
      <p:sp>
        <p:nvSpPr>
          <p:cNvPr id="7" name="Subtitle 6">
            <a:extLst>
              <a:ext uri="{FF2B5EF4-FFF2-40B4-BE49-F238E27FC236}">
                <a16:creationId xmlns:a16="http://schemas.microsoft.com/office/drawing/2014/main" id="{4D1DBF30-F9AB-0147-4EE3-D0106E613A38}"/>
              </a:ext>
            </a:extLst>
          </p:cNvPr>
          <p:cNvSpPr>
            <a:spLocks noGrp="1"/>
          </p:cNvSpPr>
          <p:nvPr>
            <p:ph type="subTitle" idx="1"/>
          </p:nvPr>
        </p:nvSpPr>
        <p:spPr/>
        <p:txBody>
          <a:bodyPr vert="horz" lIns="91440" tIns="45720" rIns="91440" bIns="45720" rtlCol="0" anchor="t">
            <a:normAutofit fontScale="62500" lnSpcReduction="20000"/>
          </a:bodyPr>
          <a:lstStyle/>
          <a:p>
            <a:r>
              <a:rPr lang="en-US">
                <a:latin typeface="Futura Bk"/>
              </a:rPr>
              <a:t>Miguel Bonilla, Senior Director, Capacity Building and Professional Development, DYCD</a:t>
            </a:r>
            <a:endParaRPr lang="en-US"/>
          </a:p>
        </p:txBody>
      </p:sp>
      <p:sp>
        <p:nvSpPr>
          <p:cNvPr id="4" name="Footer Placeholder 3">
            <a:extLst>
              <a:ext uri="{FF2B5EF4-FFF2-40B4-BE49-F238E27FC236}">
                <a16:creationId xmlns:a16="http://schemas.microsoft.com/office/drawing/2014/main" id="{78B84AF1-3A8C-B1B6-4370-A1640A89113B}"/>
              </a:ext>
            </a:extLst>
          </p:cNvPr>
          <p:cNvSpPr>
            <a:spLocks noGrp="1"/>
          </p:cNvSpPr>
          <p:nvPr>
            <p:ph type="ftr" sz="quarter" idx="11"/>
          </p:nvPr>
        </p:nvSpPr>
        <p:spPr/>
        <p:txBody>
          <a:bodyPr/>
          <a:lstStyle/>
          <a:p>
            <a:r>
              <a:rPr lang="en-US" b="1"/>
              <a:t>DYCD</a:t>
            </a:r>
            <a:r>
              <a:rPr lang="en-US"/>
              <a:t> CAPACITY </a:t>
            </a:r>
            <a:r>
              <a:rPr lang="en-US" b="1"/>
              <a:t>BUILDING</a:t>
            </a:r>
            <a:r>
              <a:rPr lang="en-US"/>
              <a:t> &amp; PROFESSIONAL DEVELOPMENT</a:t>
            </a:r>
          </a:p>
        </p:txBody>
      </p:sp>
      <p:sp>
        <p:nvSpPr>
          <p:cNvPr id="5" name="Slide Number Placeholder 4">
            <a:extLst>
              <a:ext uri="{FF2B5EF4-FFF2-40B4-BE49-F238E27FC236}">
                <a16:creationId xmlns:a16="http://schemas.microsoft.com/office/drawing/2014/main" id="{626B2B65-0329-7AAC-4FED-7FB4307E736E}"/>
              </a:ext>
            </a:extLst>
          </p:cNvPr>
          <p:cNvSpPr>
            <a:spLocks noGrp="1"/>
          </p:cNvSpPr>
          <p:nvPr>
            <p:ph type="sldNum" sz="quarter" idx="12"/>
          </p:nvPr>
        </p:nvSpPr>
        <p:spPr/>
        <p:txBody>
          <a:bodyPr/>
          <a:lstStyle/>
          <a:p>
            <a:fld id="{6066F0F5-36F4-4A20-B5A7-1AB1EE7DC651}" type="slidenum">
              <a:rPr lang="en-US" smtClean="0"/>
              <a:pPr/>
              <a:t>6</a:t>
            </a:fld>
            <a:endParaRPr lang="en-US"/>
          </a:p>
        </p:txBody>
      </p:sp>
    </p:spTree>
    <p:extLst>
      <p:ext uri="{BB962C8B-B14F-4D97-AF65-F5344CB8AC3E}">
        <p14:creationId xmlns:p14="http://schemas.microsoft.com/office/powerpoint/2010/main" val="79982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A32D108-0D05-43B0-B4F4-B7AE980F3588}"/>
              </a:ext>
            </a:extLst>
          </p:cNvPr>
          <p:cNvSpPr>
            <a:spLocks noGrp="1" noChangeArrowheads="1"/>
          </p:cNvSpPr>
          <p:nvPr>
            <p:ph type="title"/>
          </p:nvPr>
        </p:nvSpPr>
        <p:spPr>
          <a:xfrm>
            <a:off x="762000" y="189283"/>
            <a:ext cx="8229600" cy="1143000"/>
          </a:xfrm>
        </p:spPr>
        <p:txBody>
          <a:bodyPr anchor="ctr">
            <a:normAutofit/>
          </a:bodyPr>
          <a:lstStyle/>
          <a:p>
            <a:pPr defTabSz="414338" eaLnBrk="1" hangingPunct="1">
              <a:lnSpc>
                <a:spcPct val="90000"/>
              </a:lnSpc>
            </a:pPr>
            <a:r>
              <a:rPr lang="en-US" altLang="en-US" sz="3200">
                <a:solidFill>
                  <a:schemeClr val="bg1"/>
                </a:solidFill>
                <a:latin typeface="Futura Bk" panose="020B0502020204020303"/>
              </a:rPr>
              <a:t>What is Capacity Building?</a:t>
            </a:r>
          </a:p>
        </p:txBody>
      </p:sp>
      <p:sp>
        <p:nvSpPr>
          <p:cNvPr id="7171" name="Rectangle 3">
            <a:extLst>
              <a:ext uri="{FF2B5EF4-FFF2-40B4-BE49-F238E27FC236}">
                <a16:creationId xmlns:a16="http://schemas.microsoft.com/office/drawing/2014/main" id="{A1862951-1192-40DD-A830-5180197B12A9}"/>
              </a:ext>
            </a:extLst>
          </p:cNvPr>
          <p:cNvSpPr>
            <a:spLocks noGrp="1" noChangeArrowheads="1"/>
          </p:cNvSpPr>
          <p:nvPr>
            <p:ph sz="half" idx="1"/>
          </p:nvPr>
        </p:nvSpPr>
        <p:spPr>
          <a:xfrm>
            <a:off x="76201" y="1352998"/>
            <a:ext cx="4419600" cy="4525963"/>
          </a:xfrm>
        </p:spPr>
        <p:txBody>
          <a:bodyPr rtlCol="0">
            <a:normAutofit/>
          </a:bodyPr>
          <a:lstStyle/>
          <a:p>
            <a:pPr defTabSz="415641" eaLnBrk="1" fontAlgn="auto" hangingPunct="1">
              <a:lnSpc>
                <a:spcPct val="90000"/>
              </a:lnSpc>
              <a:spcBef>
                <a:spcPts val="909"/>
              </a:spcBef>
              <a:spcAft>
                <a:spcPts val="0"/>
              </a:spcAft>
              <a:defRPr/>
            </a:pPr>
            <a:endParaRPr lang="en-US" altLang="en-US" sz="1500"/>
          </a:p>
          <a:p>
            <a:pPr marL="311730" indent="-311730" defTabSz="415641">
              <a:lnSpc>
                <a:spcPct val="90000"/>
              </a:lnSpc>
              <a:spcBef>
                <a:spcPts val="909"/>
              </a:spcBef>
              <a:buFont typeface="Wingdings" pitchFamily="2" charset="2"/>
              <a:buChar char="Ø"/>
              <a:defRPr/>
            </a:pPr>
            <a:r>
              <a:rPr lang="en-US" sz="1600">
                <a:solidFill>
                  <a:srgbClr val="004E7C"/>
                </a:solidFill>
                <a:latin typeface="Futura Bk" panose="020B0502020204020303"/>
              </a:rPr>
              <a:t>Capacity Building fosters continuous organizational and programmatic learning and professional development among its funded nonprofit organizations to help them become more effective service providers.</a:t>
            </a:r>
          </a:p>
          <a:p>
            <a:pPr marL="311730" indent="-311730" defTabSz="415641">
              <a:lnSpc>
                <a:spcPct val="90000"/>
              </a:lnSpc>
              <a:spcBef>
                <a:spcPts val="909"/>
              </a:spcBef>
              <a:buFont typeface="Wingdings" pitchFamily="2" charset="2"/>
              <a:buChar char="Ø"/>
              <a:defRPr/>
            </a:pPr>
            <a:r>
              <a:rPr lang="en-US" sz="1600">
                <a:solidFill>
                  <a:srgbClr val="004E7C"/>
                </a:solidFill>
                <a:latin typeface="Futura Bk" panose="020B0502020204020303"/>
              </a:rPr>
              <a:t>Capacity building can be defined as any activity that increases an organization’s sustainability or effectiveness. </a:t>
            </a:r>
            <a:endParaRPr lang="en-US" altLang="en-US" sz="1600">
              <a:solidFill>
                <a:srgbClr val="004E7C"/>
              </a:solidFill>
              <a:latin typeface="Futura Bk" panose="020B0502020204020303"/>
            </a:endParaRPr>
          </a:p>
          <a:p>
            <a:pPr marL="311730" indent="-311730" defTabSz="415641" eaLnBrk="1" fontAlgn="auto" hangingPunct="1">
              <a:lnSpc>
                <a:spcPct val="90000"/>
              </a:lnSpc>
              <a:spcBef>
                <a:spcPts val="909"/>
              </a:spcBef>
              <a:spcAft>
                <a:spcPts val="0"/>
              </a:spcAft>
              <a:buFont typeface="Wingdings" pitchFamily="2" charset="2"/>
              <a:buChar char="Ø"/>
              <a:defRPr/>
            </a:pPr>
            <a:r>
              <a:rPr lang="en-US" sz="1600">
                <a:solidFill>
                  <a:srgbClr val="004E7C"/>
                </a:solidFill>
                <a:latin typeface="Futura Bk" panose="020B0502020204020303"/>
              </a:rPr>
              <a:t>The fundamental purpose of providing capacity building support is to raise and sustain the quality of services for the benefit of program participants.</a:t>
            </a:r>
          </a:p>
          <a:p>
            <a:pPr marL="311730" indent="-311730" defTabSz="415641" eaLnBrk="1" fontAlgn="auto" hangingPunct="1">
              <a:lnSpc>
                <a:spcPct val="90000"/>
              </a:lnSpc>
              <a:spcBef>
                <a:spcPts val="909"/>
              </a:spcBef>
              <a:spcAft>
                <a:spcPts val="0"/>
              </a:spcAft>
              <a:buFont typeface="Wingdings 3" charset="2"/>
              <a:buChar char=""/>
              <a:defRPr/>
            </a:pPr>
            <a:endParaRPr lang="en-US" altLang="en-US" sz="1500"/>
          </a:p>
          <a:p>
            <a:pPr defTabSz="415641" eaLnBrk="1" fontAlgn="auto" hangingPunct="1">
              <a:lnSpc>
                <a:spcPct val="90000"/>
              </a:lnSpc>
              <a:spcBef>
                <a:spcPts val="909"/>
              </a:spcBef>
              <a:spcAft>
                <a:spcPts val="0"/>
              </a:spcAft>
              <a:defRPr/>
            </a:pPr>
            <a:endParaRPr lang="en-US" altLang="en-US" sz="1500"/>
          </a:p>
        </p:txBody>
      </p:sp>
      <p:pic>
        <p:nvPicPr>
          <p:cNvPr id="3" name="Picture 2" descr="Black puzzle pieces">
            <a:extLst>
              <a:ext uri="{FF2B5EF4-FFF2-40B4-BE49-F238E27FC236}">
                <a16:creationId xmlns:a16="http://schemas.microsoft.com/office/drawing/2014/main" id="{F6A4E297-7819-BC94-8FEF-BFEEFF23D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038"/>
          <a:stretch/>
        </p:blipFill>
        <p:spPr>
          <a:xfrm>
            <a:off x="4648200" y="1600200"/>
            <a:ext cx="4038600" cy="4525963"/>
          </a:xfrm>
          <a:prstGeom prst="rect">
            <a:avLst/>
          </a:prstGeom>
          <a:noFill/>
        </p:spPr>
      </p:pic>
      <p:sp>
        <p:nvSpPr>
          <p:cNvPr id="103431" name="Footer Placeholder 4">
            <a:extLst>
              <a:ext uri="{FF2B5EF4-FFF2-40B4-BE49-F238E27FC236}">
                <a16:creationId xmlns:a16="http://schemas.microsoft.com/office/drawing/2014/main" id="{0AFB3968-B680-E838-5B7E-FB274A02DBF0}"/>
              </a:ext>
            </a:extLst>
          </p:cNvPr>
          <p:cNvSpPr>
            <a:spLocks noGrp="1"/>
          </p:cNvSpPr>
          <p:nvPr>
            <p:ph type="ftr" sz="quarter" idx="11"/>
          </p:nvPr>
        </p:nvSpPr>
        <p:spPr>
          <a:xfrm>
            <a:off x="2743200" y="6356350"/>
            <a:ext cx="3657600" cy="365125"/>
          </a:xfrm>
        </p:spPr>
        <p:txBody>
          <a:bodyPr anchor="ctr">
            <a:normAutofit/>
          </a:bodyPr>
          <a:lstStyle/>
          <a:p>
            <a:pPr>
              <a:spcAft>
                <a:spcPts val="600"/>
              </a:spcAft>
            </a:pPr>
            <a:r>
              <a:rPr lang="en-US">
                <a:solidFill>
                  <a:schemeClr val="bg1"/>
                </a:solidFill>
              </a:rPr>
              <a:t>DYCD CAPACITY BUILDING &amp; PROFESSIONAL DEVELOPMENT</a:t>
            </a:r>
          </a:p>
        </p:txBody>
      </p:sp>
      <p:sp>
        <p:nvSpPr>
          <p:cNvPr id="103433" name="Slide Number Placeholder 5">
            <a:extLst>
              <a:ext uri="{FF2B5EF4-FFF2-40B4-BE49-F238E27FC236}">
                <a16:creationId xmlns:a16="http://schemas.microsoft.com/office/drawing/2014/main" id="{C39FAADA-4D49-E2E0-CA83-596F098318E6}"/>
              </a:ext>
            </a:extLst>
          </p:cNvPr>
          <p:cNvSpPr>
            <a:spLocks noGrp="1"/>
          </p:cNvSpPr>
          <p:nvPr>
            <p:ph type="sldNum" sz="quarter" idx="12"/>
          </p:nvPr>
        </p:nvSpPr>
        <p:spPr>
          <a:xfrm>
            <a:off x="-1371600" y="6356350"/>
            <a:ext cx="2133600" cy="365125"/>
          </a:xfrm>
        </p:spPr>
        <p:txBody>
          <a:bodyPr anchor="ctr">
            <a:normAutofit/>
          </a:bodyPr>
          <a:lstStyle/>
          <a:p>
            <a:pPr>
              <a:spcAft>
                <a:spcPts val="600"/>
              </a:spcAft>
            </a:pPr>
            <a:fld id="{6066F0F5-36F4-4A20-B5A7-1AB1EE7DC651}" type="slidenum">
              <a:rPr lang="en-US" smtClean="0">
                <a:solidFill>
                  <a:schemeClr val="bg1"/>
                </a:solidFill>
              </a:rPr>
              <a:pPr>
                <a:spcAft>
                  <a:spcPts val="600"/>
                </a:spcAft>
              </a:pPr>
              <a:t>7</a:t>
            </a:fld>
            <a:endParaRPr lang="en-US">
              <a:solidFill>
                <a:schemeClr val="bg1"/>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8ABA-95B6-694A-C966-3736C829FFC5}"/>
              </a:ext>
            </a:extLst>
          </p:cNvPr>
          <p:cNvSpPr>
            <a:spLocks noGrp="1"/>
          </p:cNvSpPr>
          <p:nvPr>
            <p:ph type="title"/>
          </p:nvPr>
        </p:nvSpPr>
        <p:spPr/>
        <p:txBody>
          <a:bodyPr>
            <a:normAutofit/>
          </a:bodyPr>
          <a:lstStyle/>
          <a:p>
            <a:r>
              <a:rPr lang="en-US" sz="4400" i="1">
                <a:solidFill>
                  <a:schemeClr val="bg1"/>
                </a:solidFill>
              </a:rPr>
              <a:t>Service Options</a:t>
            </a:r>
            <a:endParaRPr lang="en-US" sz="4400" i="1"/>
          </a:p>
        </p:txBody>
      </p:sp>
      <p:graphicFrame>
        <p:nvGraphicFramePr>
          <p:cNvPr id="5" name="Content Placeholder 4">
            <a:extLst>
              <a:ext uri="{FF2B5EF4-FFF2-40B4-BE49-F238E27FC236}">
                <a16:creationId xmlns:a16="http://schemas.microsoft.com/office/drawing/2014/main" id="{032AF142-8BC8-2852-1EC9-0467CDEAB1F5}"/>
              </a:ext>
            </a:extLst>
          </p:cNvPr>
          <p:cNvGraphicFramePr>
            <a:graphicFrameLocks noGrp="1"/>
          </p:cNvGraphicFramePr>
          <p:nvPr>
            <p:ph idx="1"/>
            <p:extLst>
              <p:ext uri="{D42A27DB-BD31-4B8C-83A1-F6EECF244321}">
                <p14:modId xmlns:p14="http://schemas.microsoft.com/office/powerpoint/2010/main" val="3194447954"/>
              </p:ext>
            </p:extLst>
          </p:nvPr>
        </p:nvGraphicFramePr>
        <p:xfrm>
          <a:off x="1066800" y="1295400"/>
          <a:ext cx="73914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64A9EBB-5603-AF94-0445-CA850A13ECA9}"/>
              </a:ext>
            </a:extLst>
          </p:cNvPr>
          <p:cNvSpPr>
            <a:spLocks noGrp="1"/>
          </p:cNvSpPr>
          <p:nvPr>
            <p:ph type="sldNum" sz="quarter" idx="12"/>
          </p:nvPr>
        </p:nvSpPr>
        <p:spPr/>
        <p:txBody>
          <a:bodyPr/>
          <a:lstStyle/>
          <a:p>
            <a:pPr>
              <a:defRPr/>
            </a:pPr>
            <a:fld id="{74611441-B659-4ADC-8C0C-1154EC4A3CC3}" type="slidenum">
              <a:rPr lang="en-US" altLang="en-US" smtClean="0"/>
              <a:pPr>
                <a:defRPr/>
              </a:pPr>
              <a:t>8</a:t>
            </a:fld>
            <a:endParaRPr lang="en-US" altLang="en-US"/>
          </a:p>
        </p:txBody>
      </p:sp>
    </p:spTree>
    <p:extLst>
      <p:ext uri="{BB962C8B-B14F-4D97-AF65-F5344CB8AC3E}">
        <p14:creationId xmlns:p14="http://schemas.microsoft.com/office/powerpoint/2010/main" val="344806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C001A60E-2DD7-47BC-8004-5226372CB64F}"/>
              </a:ext>
            </a:extLst>
          </p:cNvPr>
          <p:cNvSpPr>
            <a:spLocks noGrp="1" noChangeArrowheads="1"/>
          </p:cNvSpPr>
          <p:nvPr>
            <p:ph type="title"/>
          </p:nvPr>
        </p:nvSpPr>
        <p:spPr>
          <a:xfrm>
            <a:off x="152400" y="195263"/>
            <a:ext cx="8534400" cy="1139825"/>
          </a:xfrm>
        </p:spPr>
        <p:txBody>
          <a:bodyPr>
            <a:normAutofit fontScale="90000"/>
          </a:bodyPr>
          <a:lstStyle/>
          <a:p>
            <a:r>
              <a:rPr lang="en-US" altLang="en-US" sz="3600" b="1">
                <a:solidFill>
                  <a:schemeClr val="bg1"/>
                </a:solidFill>
                <a:latin typeface="Futura Bk" panose="020B0502020204020303"/>
              </a:rPr>
              <a:t>Service Option #1: </a:t>
            </a:r>
            <a:br>
              <a:rPr lang="en-US" altLang="en-US" sz="3600" b="1">
                <a:solidFill>
                  <a:schemeClr val="bg1"/>
                </a:solidFill>
                <a:latin typeface="Futura Bk" panose="020B0502020204020303"/>
              </a:rPr>
            </a:br>
            <a:r>
              <a:rPr lang="en-US" altLang="en-US" sz="3600" b="1">
                <a:solidFill>
                  <a:schemeClr val="bg1"/>
                </a:solidFill>
                <a:latin typeface="Futura Bk" panose="020B0502020204020303"/>
              </a:rPr>
              <a:t>Organizational Development </a:t>
            </a:r>
            <a:br>
              <a:rPr lang="en-US" altLang="en-US"/>
            </a:br>
            <a:endParaRPr lang="en-US" altLang="en-US"/>
          </a:p>
        </p:txBody>
      </p:sp>
      <p:graphicFrame>
        <p:nvGraphicFramePr>
          <p:cNvPr id="5" name="Content Placeholder 4">
            <a:extLst>
              <a:ext uri="{FF2B5EF4-FFF2-40B4-BE49-F238E27FC236}">
                <a16:creationId xmlns:a16="http://schemas.microsoft.com/office/drawing/2014/main" id="{1C18C369-DAFC-40F0-B792-B6B6CF9A0986}"/>
              </a:ext>
            </a:extLst>
          </p:cNvPr>
          <p:cNvGraphicFramePr>
            <a:graphicFrameLocks noGrp="1"/>
          </p:cNvGraphicFramePr>
          <p:nvPr>
            <p:ph idx="1"/>
            <p:extLst>
              <p:ext uri="{D42A27DB-BD31-4B8C-83A1-F6EECF244321}">
                <p14:modId xmlns:p14="http://schemas.microsoft.com/office/powerpoint/2010/main" val="4248316224"/>
              </p:ext>
            </p:extLst>
          </p:nvPr>
        </p:nvGraphicFramePr>
        <p:xfrm>
          <a:off x="381000" y="1335088"/>
          <a:ext cx="830580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60" name="Slide Number Placeholder 3">
            <a:extLst>
              <a:ext uri="{FF2B5EF4-FFF2-40B4-BE49-F238E27FC236}">
                <a16:creationId xmlns:a16="http://schemas.microsoft.com/office/drawing/2014/main" id="{8611E019-03A6-4E9A-961A-FDAFB5D5684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90C575-3DA9-468D-BEBB-2ADDA752DEE4}" type="slidenum">
              <a:rPr lang="en-US" altLang="en-US" smtClean="0">
                <a:solidFill>
                  <a:schemeClr val="bg1"/>
                </a:solidFill>
              </a:rPr>
              <a:pPr/>
              <a:t>9</a:t>
            </a:fld>
            <a:endParaRPr lang="en-US" altLang="en-US">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caa0ad-1597-45f6-8e6d-1c823493dcfd" xsi:nil="true"/>
    <lcf76f155ced4ddcb4097134ff3c332f xmlns="58720569-63cc-4c5f-8728-49b16eb03769">
      <Terms xmlns="http://schemas.microsoft.com/office/infopath/2007/PartnerControls"/>
    </lcf76f155ced4ddcb4097134ff3c332f>
    <SharedWithUsers xmlns="a9b5cc90-0818-4280-a0bc-e7a7e4e46395">
      <UserInfo>
        <DisplayName>Spota-Wolfe, Astrid (DYCD)</DisplayName>
        <AccountId>140</AccountId>
        <AccountType/>
      </UserInfo>
    </SharedWithUsers>
    <Contract_x0020_Completed xmlns="58720569-63cc-4c5f-8728-49b16eb03769">true</Contract_x0020_Complet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059050C2670F4EAB6C1B95931B7756" ma:contentTypeVersion="14" ma:contentTypeDescription="Create a new document." ma:contentTypeScope="" ma:versionID="e8a32007465e16d8b29080c2a7521af3">
  <xsd:schema xmlns:xsd="http://www.w3.org/2001/XMLSchema" xmlns:xs="http://www.w3.org/2001/XMLSchema" xmlns:p="http://schemas.microsoft.com/office/2006/metadata/properties" xmlns:ns2="a9b5cc90-0818-4280-a0bc-e7a7e4e46395" xmlns:ns3="58720569-63cc-4c5f-8728-49b16eb03769" xmlns:ns4="7bcaa0ad-1597-45f6-8e6d-1c823493dcfd" targetNamespace="http://schemas.microsoft.com/office/2006/metadata/properties" ma:root="true" ma:fieldsID="1262a6d0c2940ed687a65b9dba8969db" ns2:_="" ns3:_="" ns4:_="">
    <xsd:import namespace="a9b5cc90-0818-4280-a0bc-e7a7e4e46395"/>
    <xsd:import namespace="58720569-63cc-4c5f-8728-49b16eb03769"/>
    <xsd:import namespace="7bcaa0ad-1597-45f6-8e6d-1c823493dcf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Contract_x0020_Completed" minOccurs="0"/>
                <xsd:element ref="ns3:MediaServiceDateTake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5cc90-0818-4280-a0bc-e7a7e4e4639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720569-63cc-4c5f-8728-49b16eb0376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Contract_x0020_Completed" ma:index="16" nillable="true" ma:displayName="Contract Completed" ma:default="1" ma:internalName="Contract_x0020_Completed">
      <xsd:simpleType>
        <xsd:restriction base="dms:Boolea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b4f074c-b2b8-450b-8d7f-e48a28ce4c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caa0ad-1597-45f6-8e6d-1c823493dcf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a061090-f6d7-4f01-9bd1-07472a380587}" ma:internalName="TaxCatchAll" ma:showField="CatchAllData" ma:web="7bcaa0ad-1597-45f6-8e6d-1c823493dc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CBAA18-4A59-4C0B-905F-675A5F6CFD0F}">
  <ds:schemaRefs>
    <ds:schemaRef ds:uri="76e0149c-50f5-4939-9e8a-a11499dfb206"/>
    <ds:schemaRef ds:uri="7bcaa0ad-1597-45f6-8e6d-1c823493dcfd"/>
    <ds:schemaRef ds:uri="d4aaa063-6ec8-45e3-8106-8c638a7b1a5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EEC24F6-B0E8-4C5B-B5A0-7BD89C0EA77B}"/>
</file>

<file path=customXml/itemProps3.xml><?xml version="1.0" encoding="utf-8"?>
<ds:datastoreItem xmlns:ds="http://schemas.openxmlformats.org/officeDocument/2006/customXml" ds:itemID="{169F3358-8949-46BD-890D-BEE00B17E6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32</Slides>
  <Notes>21</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      Technical Assistance Services Request for Proposal   Pre-proposal  Conference</vt:lpstr>
      <vt:lpstr>PowerPoint Presentation</vt:lpstr>
      <vt:lpstr>About DYCD</vt:lpstr>
      <vt:lpstr>RFP Timeline</vt:lpstr>
      <vt:lpstr>MWBE Utilization Plan</vt:lpstr>
      <vt:lpstr>Overview of Technical Assistance Services</vt:lpstr>
      <vt:lpstr>What is Capacity Building?</vt:lpstr>
      <vt:lpstr>Service Options</vt:lpstr>
      <vt:lpstr>Service Option #1:  Organizational Development  </vt:lpstr>
      <vt:lpstr>Service Option #2:  Fiscal Management  </vt:lpstr>
      <vt:lpstr>Service Option #3:  Strengths-Based Approaches to   Service Delivery  </vt:lpstr>
      <vt:lpstr>Service Option #4:  Career Development </vt:lpstr>
      <vt:lpstr>Service Option #5:  Developing a Safe and Supportive Environment </vt:lpstr>
      <vt:lpstr>Service Option #6:  Literacy Support </vt:lpstr>
      <vt:lpstr>Service Option #7:  Mental Health Support </vt:lpstr>
      <vt:lpstr>Service Option #8:  Case Management  </vt:lpstr>
      <vt:lpstr>DYCD Approaches </vt:lpstr>
      <vt:lpstr>Capacity Building Approaches:  Adult Principles and Board Involvement </vt:lpstr>
      <vt:lpstr>Capacity Building Approaches: Formats</vt:lpstr>
      <vt:lpstr>Organizational Experience and Capability</vt:lpstr>
      <vt:lpstr>Staffing</vt:lpstr>
      <vt:lpstr>Service Levels &amp; Marketing Recruitment and Enrollment and Retention </vt:lpstr>
      <vt:lpstr>Outcomes, Reporting and Evaluation: </vt:lpstr>
      <vt:lpstr>Program Facility and Equipment</vt:lpstr>
      <vt:lpstr>Administrative Requirements </vt:lpstr>
      <vt:lpstr>Evaluating the Proposals</vt:lpstr>
      <vt:lpstr>Post Award  Requirements</vt:lpstr>
      <vt:lpstr>Notice for Proposer  Subcontractor Compliance</vt:lpstr>
      <vt:lpstr>Responsibility Determination</vt:lpstr>
      <vt:lpstr>        NYC Insurance Requirements </vt:lpstr>
      <vt:lpstr>Conflict of Interest   </vt:lpstr>
      <vt:lpstr>Wrap-up</vt:lpstr>
    </vt:vector>
  </TitlesOfParts>
  <Company>DYCD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Yexenia Markland</dc:creator>
  <cp:revision>2</cp:revision>
  <cp:lastPrinted>2017-02-13T19:45:05Z</cp:lastPrinted>
  <dcterms:created xsi:type="dcterms:W3CDTF">2016-12-09T14:57:27Z</dcterms:created>
  <dcterms:modified xsi:type="dcterms:W3CDTF">2023-04-07T12:08:15Z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0x01010044059050C2670F4EAB6C1B95931B7756</vt:lpwstr>
  </property>
  <property fmtid="{D5CDD505-2E9C-101B-9397-08002B2CF9AE}" pid="3" name="MediaServiceImageTags">
    <vt:lpwstr/>
  </property>
</Properties>
</file>