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690" r:id="rId5"/>
    <p:sldMasterId id="2147483693" r:id="rId6"/>
    <p:sldMasterId id="2147483718" r:id="rId7"/>
    <p:sldMasterId id="2147483720" r:id="rId8"/>
    <p:sldMasterId id="2147483747" r:id="rId9"/>
    <p:sldMasterId id="2147483772" r:id="rId10"/>
    <p:sldMasterId id="2147483798" r:id="rId11"/>
  </p:sldMasterIdLst>
  <p:notesMasterIdLst>
    <p:notesMasterId r:id="rId54"/>
  </p:notesMasterIdLst>
  <p:sldIdLst>
    <p:sldId id="269" r:id="rId12"/>
    <p:sldId id="270" r:id="rId13"/>
    <p:sldId id="277" r:id="rId14"/>
    <p:sldId id="278" r:id="rId15"/>
    <p:sldId id="2130" r:id="rId16"/>
    <p:sldId id="2078" r:id="rId17"/>
    <p:sldId id="2131" r:id="rId18"/>
    <p:sldId id="2049" r:id="rId19"/>
    <p:sldId id="1926" r:id="rId20"/>
    <p:sldId id="2132" r:id="rId21"/>
    <p:sldId id="2133" r:id="rId22"/>
    <p:sldId id="2134" r:id="rId23"/>
    <p:sldId id="2135" r:id="rId24"/>
    <p:sldId id="2136" r:id="rId25"/>
    <p:sldId id="2137" r:id="rId26"/>
    <p:sldId id="2102" r:id="rId27"/>
    <p:sldId id="2124" r:id="rId28"/>
    <p:sldId id="2105" r:id="rId29"/>
    <p:sldId id="2138" r:id="rId30"/>
    <p:sldId id="2072" r:id="rId31"/>
    <p:sldId id="2037" r:id="rId32"/>
    <p:sldId id="2048" r:id="rId33"/>
    <p:sldId id="1924" r:id="rId34"/>
    <p:sldId id="2069" r:id="rId35"/>
    <p:sldId id="2139" r:id="rId36"/>
    <p:sldId id="2070" r:id="rId37"/>
    <p:sldId id="2094" r:id="rId38"/>
    <p:sldId id="2068" r:id="rId39"/>
    <p:sldId id="2140" r:id="rId40"/>
    <p:sldId id="1467" r:id="rId41"/>
    <p:sldId id="256" r:id="rId42"/>
    <p:sldId id="257" r:id="rId43"/>
    <p:sldId id="258" r:id="rId44"/>
    <p:sldId id="261" r:id="rId45"/>
    <p:sldId id="263" r:id="rId46"/>
    <p:sldId id="284" r:id="rId47"/>
    <p:sldId id="280" r:id="rId48"/>
    <p:sldId id="304" r:id="rId49"/>
    <p:sldId id="282" r:id="rId50"/>
    <p:sldId id="295" r:id="rId51"/>
    <p:sldId id="296" r:id="rId52"/>
    <p:sldId id="301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in, Samantha (MOCS)" initials="M(" lastIdx="10" clrIdx="0">
    <p:extLst>
      <p:ext uri="{19B8F6BF-5375-455C-9EA6-DF929625EA0E}">
        <p15:presenceInfo xmlns:p15="http://schemas.microsoft.com/office/powerpoint/2012/main" userId="S::samantha.merin@mocs.nyc.gov::b419aac6-ff3b-43a6-8114-61ee7adaf6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31T09:06:57.538" idx="10">
    <p:pos x="10" y="10"/>
    <p:text>Update this slide for each PPC to show the actual View RFx tab for your agency's procurement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D2DD-D17C-4920-A3DA-7A109C525151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4A349-4624-423A-86A2-4AF04C32B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6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F5508-36DF-421E-AFC2-4D0617BEC4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90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74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Lizzie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853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39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Lizzie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92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544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894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4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46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34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628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730F5-01B7-9E43-AC1E-10CACE61DC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060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999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40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086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0EBBF-A8AC-464A-9E23-6DF998B6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71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87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7117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CAB27-1089-4132-B93C-1D374929F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C41FFDE-4DCB-436E-A602-DAEC6AB972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E8EF17E-B953-49D6-9B9B-5F0ACE2EAB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984" y="128233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702591C-64FC-4339-87F6-39DC8BF302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90588" y="464954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A32501C-89B8-4D9F-A52B-04906109AA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4518" y="1313226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F9D6484-3531-4442-944E-2277E38F63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413346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5673D-0965-4FF4-8AAC-9294F57F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8CB15-42CC-4256-9CF4-0525560E3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3494" r="8751" b="13494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136229-B07E-44C7-A92E-CF0000EB2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417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556D94C-B705-49E5-98BB-5957B9F51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852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C161A-D352-4DE0-942C-D2B61933D8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82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ED71238-2235-412A-ABE9-F6B18DD21F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547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2452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836F7-08ED-49ED-B84C-339CF7F332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E9217AF-08A2-42CD-AC79-25BA698AA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7BCD386-6186-458D-A563-38B741E4ED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38171" y="10736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4E5AC69-8B93-4FF8-B895-0FC02F28EE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1631" y="351155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42F86D2-8F94-4BA3-A376-2F0A804551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3667" y="53253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7DF156F-7E89-4CF7-9E6F-66D1451051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C11DABA-04FF-4DC1-92D9-78AC1BE8BA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41553" y="410176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559625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3DD26-A196-497E-B99E-300039ED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9C74B-BC22-460A-AC78-C071D937B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3494" r="8750" b="13494"/>
          <a:stretch/>
        </p:blipFill>
        <p:spPr>
          <a:xfrm>
            <a:off x="0" y="1495424"/>
            <a:ext cx="12191999" cy="411480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23689C-5F90-434F-A158-5DC952F2D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00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1068A57-5664-416D-A7F3-365A355078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7229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4E6257B-871C-411F-A562-2D4A4A0B7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7758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3950C5C-CF16-4BD4-BEC4-80B91DE4FF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8287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F9345CD-2DA6-490A-A624-FA6E0F52E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8816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1557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0090C-2F66-496F-A3C5-186EC6F3B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6D60D4-AC0E-4510-A0FB-B56FAFBC0F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CBC7F13-B8F7-4F2D-89EA-E5C92099BF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46798" y="96315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1D7EE6B-4B8F-43CF-97D6-C847E0AFB1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95366" y="274601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1C671A5-79E9-4CDB-A7E3-0D51D39709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1998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B06DBB83-4F2F-49E7-9CEB-D225D7875C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53D2E8D-20B8-4C18-9FF3-0A26321679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84686" y="3308133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78677D9-1D49-42D3-AE8E-A53B2760C4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795530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040F7-1A4B-4892-8BD8-9DB2EC29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EF1A4-AA9A-4D79-83B5-A4495B58B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3494" r="8751" b="13494"/>
          <a:stretch/>
        </p:blipFill>
        <p:spPr>
          <a:xfrm>
            <a:off x="-1" y="1495424"/>
            <a:ext cx="12191999" cy="4114800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C01D8D-E7D7-4E52-8161-5C49109D4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CC92436-98F5-450D-90D5-D36844AF2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25098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BF52EE6-330E-47A0-9718-38746EFD50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4559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14A7AD7-57AD-49AA-A859-A2EF09D67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719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9943D5E-CCF5-49C2-8543-319E9B666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9829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025C938-FC5E-4CC4-B96D-7888A50D9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246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4106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E8948-59DD-4EDC-842B-77A671B06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711BB90-BE3D-4A58-B941-86728C7A34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2D5F69-FA1A-45A0-A7DD-2C052F4073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984" y="128233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C021604-4F4B-4D9B-A5BD-1836654308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90588" y="464954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22F0E83-7409-4A2B-B1AA-A355F08180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4518" y="1313226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AB196E2-9D2E-46CF-8623-1ECF66764F8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90841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D34B-5C85-46DD-9BD9-75BB14FD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EEBB6-3454-4C27-943A-2984CF889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13495" r="8751" b="13493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5372079-0982-4A31-A75E-133E78391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85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FBA8586-6881-41E9-90C4-E7779FF1B2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2100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styles0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6062DCC-1FDE-40BF-B9CB-400FA7ED8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780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CB794B1-9F0F-417B-B420-F1DCB789C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7745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5541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F2266-99F6-484E-999B-159CE8CEF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515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35980D2-E723-4DF7-8A1B-99F0135E13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4FDEB4-5A3E-4160-9DAD-F2BFFA6FF2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38171" y="10736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EEE0E12-1A41-4F16-9353-B0FBA0436C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1631" y="351155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B74A52-FCD4-455D-952D-3046CD0232B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3667" y="53253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3260209-231E-4D12-8660-FD0741F093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6970D93-9243-4613-A523-D87971B503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41553" y="410176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190647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06BE-5E64-47CF-ACF3-3BD0854C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F5A9E-A036-405D-9427-FDDECF33F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13662" r="8827" b="13494"/>
          <a:stretch/>
        </p:blipFill>
        <p:spPr>
          <a:xfrm>
            <a:off x="0" y="1495424"/>
            <a:ext cx="12192000" cy="410527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EF1D22-B2EB-4C29-9B70-26D6ED0B7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53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EDD317C-702C-4F8E-9CD2-276CE61E5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736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04A944D-53B0-4AD1-8DB4-29DC37242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885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AE59EAB-4530-45C1-A61C-21CFFA454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9683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886AF95-F5E3-437F-839B-362EDA9E42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16574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736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8969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79AC8-89E7-4DDD-9186-9962C613D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515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650B1E1-FDD9-4BA8-97AD-F49E78A8BE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8EE120A-06B2-4924-924A-7FCF101B9E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46798" y="96315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8615B4A-0297-4DBD-9CCD-A81C7058BE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95366" y="274601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3C70FB9-8D6F-4471-B736-FE48091FA8C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1998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53245D9-18CC-456A-ADFC-E3D2BCF7C3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5F05DEA-DB1F-4C89-80BD-6AE73129FA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84686" y="3308133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73A5B3B-6EC8-4CA4-94EF-A1C5512C4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97717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F75DA-8C5D-43D8-BC54-090F773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913EF-2C15-4D39-B13E-665401CE6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3664" r="8907" b="13494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FBBC8FD-6173-4CE7-AA81-3D6B6DE44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6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EB5415A-DDA8-417F-BF66-9F67C4E50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87023" y="4237155"/>
            <a:ext cx="158115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1E4DB65-8A79-495E-9145-95DAC0A571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63185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665D6EB2-1AFD-4C6B-8CDA-FBE9CF357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8126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8F67294-A822-42A6-856D-BA59D4186B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2361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300FD53-3519-4E38-87BB-928A1ECBDF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4007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07276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Ve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C1654-A321-4671-9F04-22DFF994B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1" y="807721"/>
            <a:ext cx="11706987" cy="5414482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ADDEEE5-D762-412F-A7B2-99865C80A8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3929" y="1216186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4A31E3F-D029-4F54-B0C7-B5A4A10548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9604" y="1216187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61FCC4E-E570-4253-858C-077CAC9A82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58993" y="2990962"/>
            <a:ext cx="1314450" cy="1047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CDBBA63-89C5-4323-B0CB-B07DE62323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74038" y="2674379"/>
            <a:ext cx="2759912" cy="1518964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510370F-7E09-4686-B808-ED012CD63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98129" y="2674379"/>
            <a:ext cx="2759912" cy="1518964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748253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AF5-0BAE-4AA6-859A-1C8F8944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BF324-34E1-4DAE-8341-E65E37259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3520" r="8828" b="13974"/>
          <a:stretch/>
        </p:blipFill>
        <p:spPr>
          <a:xfrm>
            <a:off x="0" y="1314450"/>
            <a:ext cx="12192000" cy="446829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D8016AA-573F-4339-A6A0-BEA2D5F1E8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66129" y="140878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54E5BDE-D1E7-4818-81BE-9184DE29C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844328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CAF565C-2AB4-4736-920E-353F66C8AA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6129" y="367573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9C99A8D-D363-47E4-86E0-B1F816B7EC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09754" y="140878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4074A95-0974-41C5-9586-70CF0AEB77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09754" y="367573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D8555B-0BF3-49E2-AAE4-B49CD1AB62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8600" y="4078569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67CD88A-1F9D-4D4E-9DE5-126653E8B8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53355" y="1844328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7AEA72F-A911-40C5-B6E3-574E6E365AF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53355" y="4078569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369000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832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ront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39E772-A2D5-45BF-B00A-993B7997A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3" y="5477164"/>
            <a:ext cx="1617914" cy="97199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3F84C6-2693-498A-B498-02E97E7C5C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1768749"/>
            <a:ext cx="10387012" cy="21735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600" b="1">
                <a:solidFill>
                  <a:schemeClr val="bg1"/>
                </a:solidFill>
                <a:latin typeface="Helvetica Neue"/>
              </a:defRPr>
            </a:lvl1pPr>
            <a:lvl2pPr>
              <a:defRPr sz="6600" b="1">
                <a:solidFill>
                  <a:schemeClr val="bg1"/>
                </a:solidFill>
                <a:latin typeface="Helvetica Neue"/>
              </a:defRPr>
            </a:lvl2pPr>
            <a:lvl3pPr>
              <a:defRPr sz="6600" b="1">
                <a:solidFill>
                  <a:schemeClr val="bg1"/>
                </a:solidFill>
                <a:latin typeface="Helvetica Neue"/>
              </a:defRPr>
            </a:lvl3pPr>
            <a:lvl4pPr>
              <a:defRPr sz="6600" b="1">
                <a:solidFill>
                  <a:schemeClr val="bg1"/>
                </a:solidFill>
                <a:latin typeface="Helvetica Neue"/>
              </a:defRPr>
            </a:lvl4pPr>
            <a:lvl5pPr>
              <a:defRPr sz="6600" b="1">
                <a:solidFill>
                  <a:schemeClr val="bg1"/>
                </a:solidFill>
                <a:latin typeface="Helvetica Neue"/>
              </a:defRPr>
            </a:lvl5pPr>
          </a:lstStyle>
          <a:p>
            <a:pPr lvl="0"/>
            <a:r>
              <a:rPr lang="en-US" dirty="0"/>
              <a:t>Presentation Title Line 1</a:t>
            </a:r>
            <a:br>
              <a:rPr lang="en-US" dirty="0"/>
            </a:br>
            <a:r>
              <a:rPr lang="en-US" dirty="0"/>
              <a:t>Presentation Title Line 2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9956FF8-D8F0-4FCC-8887-47E8A3C70A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453" y="4338680"/>
            <a:ext cx="8729663" cy="819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Helvetica Neue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Author/Presenter/Date/etc.</a:t>
            </a:r>
          </a:p>
        </p:txBody>
      </p:sp>
    </p:spTree>
    <p:extLst>
      <p:ext uri="{BB962C8B-B14F-4D97-AF65-F5344CB8AC3E}">
        <p14:creationId xmlns:p14="http://schemas.microsoft.com/office/powerpoint/2010/main" val="5711786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OCS_Back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EFF2E-7208-4D11-8F3B-D622C635E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07" y="1832386"/>
            <a:ext cx="3273186" cy="31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3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3426" y="3733800"/>
            <a:ext cx="9019823" cy="1244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3200" b="1" kern="12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3983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ront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39E772-A2D5-45BF-B00A-993B7997A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3" y="5477164"/>
            <a:ext cx="1617914" cy="97199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3F84C6-2693-498A-B498-02E97E7C5C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1768749"/>
            <a:ext cx="10387012" cy="21735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600" b="1">
                <a:solidFill>
                  <a:schemeClr val="bg1"/>
                </a:solidFill>
                <a:latin typeface="Helvetica Neue"/>
              </a:defRPr>
            </a:lvl1pPr>
            <a:lvl2pPr>
              <a:defRPr sz="6600" b="1">
                <a:solidFill>
                  <a:schemeClr val="bg1"/>
                </a:solidFill>
                <a:latin typeface="Helvetica Neue"/>
              </a:defRPr>
            </a:lvl2pPr>
            <a:lvl3pPr>
              <a:defRPr sz="6600" b="1">
                <a:solidFill>
                  <a:schemeClr val="bg1"/>
                </a:solidFill>
                <a:latin typeface="Helvetica Neue"/>
              </a:defRPr>
            </a:lvl3pPr>
            <a:lvl4pPr>
              <a:defRPr sz="6600" b="1">
                <a:solidFill>
                  <a:schemeClr val="bg1"/>
                </a:solidFill>
                <a:latin typeface="Helvetica Neue"/>
              </a:defRPr>
            </a:lvl4pPr>
            <a:lvl5pPr>
              <a:defRPr sz="6600" b="1">
                <a:solidFill>
                  <a:schemeClr val="bg1"/>
                </a:solidFill>
                <a:latin typeface="Helvetica Neue"/>
              </a:defRPr>
            </a:lvl5pPr>
          </a:lstStyle>
          <a:p>
            <a:pPr lvl="0"/>
            <a:r>
              <a:rPr lang="en-US"/>
              <a:t>Presentation Title Line 1</a:t>
            </a:r>
            <a:br>
              <a:rPr lang="en-US"/>
            </a:br>
            <a:r>
              <a:rPr lang="en-US"/>
              <a:t>Presentation Title Line 2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9956FF8-D8F0-4FCC-8887-47E8A3C70A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453" y="4338680"/>
            <a:ext cx="8729663" cy="819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Helvetica Neue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Author/Presenter/Date/etc.</a:t>
            </a:r>
          </a:p>
        </p:txBody>
      </p:sp>
    </p:spTree>
    <p:extLst>
      <p:ext uri="{BB962C8B-B14F-4D97-AF65-F5344CB8AC3E}">
        <p14:creationId xmlns:p14="http://schemas.microsoft.com/office/powerpoint/2010/main" val="1453750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OCS_Back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EFF2E-7208-4D11-8F3B-D622C635E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07" y="1832386"/>
            <a:ext cx="3273186" cy="31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07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Big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60C3BC-602D-4F72-A9FA-0445EDA5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0B757-93A9-4538-A9E8-25B2C7D6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3000" y="1216025"/>
            <a:ext cx="10455275" cy="46154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3600" b="1">
                <a:solidFill>
                  <a:srgbClr val="999999"/>
                </a:solidFill>
              </a:defRPr>
            </a:lvl2pPr>
            <a:lvl3pPr marL="914400" indent="0">
              <a:buFontTx/>
              <a:buNone/>
              <a:defRPr sz="3600" b="1">
                <a:solidFill>
                  <a:srgbClr val="999999"/>
                </a:solidFill>
              </a:defRPr>
            </a:lvl3pPr>
            <a:lvl4pPr marL="1371600" indent="0">
              <a:buFontTx/>
              <a:buNone/>
              <a:defRPr sz="3600" b="1">
                <a:solidFill>
                  <a:srgbClr val="999999"/>
                </a:solidFill>
              </a:defRPr>
            </a:lvl4pPr>
            <a:lvl5pPr marL="1828800" indent="0">
              <a:buFontTx/>
              <a:buNone/>
              <a:defRPr sz="3600" b="1">
                <a:solidFill>
                  <a:srgbClr val="9999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444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E0390A-9C45-41E9-836F-9018547CF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300162"/>
            <a:ext cx="8143875" cy="4948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294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2column_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C51459C-0E11-4340-96E8-91B174529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300162"/>
            <a:ext cx="9765254" cy="4948237"/>
          </a:xfrm>
          <a:prstGeom prst="rect">
            <a:avLst/>
          </a:prstGeom>
        </p:spPr>
        <p:txBody>
          <a:bodyPr numCol="2"/>
          <a:lstStyle>
            <a:lvl1pPr marL="0" indent="0">
              <a:buFontTx/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3pPr>
            <a:lvl4pPr marL="1604963" indent="-233363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2153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ull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C752EE-309A-4DCC-B0AD-FF33DD90C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23013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5027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OCS_Open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208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636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589FB-7D5D-4DA7-9D34-2ECD5C223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7A5E1-C3AA-42FB-A2A6-4F7333927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246" y="2778636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BE6C23C-CA4A-4ADC-9EC4-EADB257D96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7798" y="3508609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279DB88-49F4-4C0B-8209-EE77F3470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3285" y="5010903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6C9A18-0F8B-456B-95D2-DEC497528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5233" y="1217012"/>
            <a:ext cx="5675313" cy="1035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12001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 marL="16573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60DE11-B361-46AA-8489-B3A423A62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2300" y="2591684"/>
            <a:ext cx="5046663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3E0EE1-90B5-46C4-B6C9-D1C3BB1A49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02300" y="3899081"/>
            <a:ext cx="4606925" cy="774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685800" indent="-22860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rgbClr val="999999"/>
                </a:solidFill>
              </a:defRPr>
            </a:lvl4pPr>
            <a:lvl5pPr>
              <a:defRPr sz="1400">
                <a:solidFill>
                  <a:srgbClr val="9999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F0C36F9-6024-46F3-B78A-B880A30733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5708" y="5010903"/>
            <a:ext cx="5675313" cy="1035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12001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 marL="16573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51540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las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11768051" cy="6858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4F01A-D296-44FC-B937-EE3E714E5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016708-0F6D-4494-A945-09AB3D77F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B64B77C-37F8-4360-B846-81B6932296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0585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6DAF85B-BB68-47B4-980D-4911FB884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7117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C5AACBF-19E8-4755-BF41-259D9D47A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6830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667F4EC-BBB3-4353-BA4A-3DA0A0CDAC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8816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205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u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C019B-2F64-460E-B9FB-8AED158FE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E19EC3D-9850-4813-9C1A-1546E9AE36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87409" y="2593546"/>
            <a:ext cx="2275037" cy="1900815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475DFC2-73EC-464C-8EDB-0A38DA4651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79250" y="2753133"/>
            <a:ext cx="2275037" cy="1581639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04537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62445-800D-4957-8F80-6495C2ED5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20CB34E-263B-432A-951E-94EE6ABA60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2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53F3871-29A8-4707-897A-840AB17274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1167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2EC34F-4957-4A2A-B1CF-CE22E72AB0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097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B62439-AC25-4AB2-B1E3-AE526C1C3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980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F1A25F9-8536-4140-A97A-8EA34B9D9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9815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BA83DB2-C749-44D6-A6E8-034B2B5E2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1745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785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Swim 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866EFB1-1744-4492-9094-E9809578AFF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0" y="871538"/>
            <a:ext cx="12192000" cy="53482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394657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CAB27-1089-4132-B93C-1D374929F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C41FFDE-4DCB-436E-A602-DAEC6AB972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E8EF17E-B953-49D6-9B9B-5F0ACE2EAB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984" y="128233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702591C-64FC-4339-87F6-39DC8BF302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90588" y="464954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A32501C-89B8-4D9F-A52B-04906109AA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4518" y="1313226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F9D6484-3531-4442-944E-2277E38F63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6560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5673D-0965-4FF4-8AAC-9294F57F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8CB15-42CC-4256-9CF4-0525560E3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3494" r="8751" b="13494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136229-B07E-44C7-A92E-CF0000EB2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417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556D94C-B705-49E5-98BB-5957B9F51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852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C161A-D352-4DE0-942C-D2B61933D8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82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ED71238-2235-412A-ABE9-F6B18DD21F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547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833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836F7-08ED-49ED-B84C-339CF7F332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E9217AF-08A2-42CD-AC79-25BA698AA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7BCD386-6186-458D-A563-38B741E4ED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38171" y="10736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4E5AC69-8B93-4FF8-B895-0FC02F28EE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1631" y="351155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42F86D2-8F94-4BA3-A376-2F0A804551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3667" y="53253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7DF156F-7E89-4CF7-9E6F-66D1451051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C11DABA-04FF-4DC1-92D9-78AC1BE8BA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41553" y="410176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11308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3DD26-A196-497E-B99E-300039ED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9C74B-BC22-460A-AC78-C071D937B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3494" r="8750" b="13494"/>
          <a:stretch/>
        </p:blipFill>
        <p:spPr>
          <a:xfrm>
            <a:off x="0" y="1495424"/>
            <a:ext cx="12191999" cy="411480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23689C-5F90-434F-A158-5DC952F2D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00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1068A57-5664-416D-A7F3-365A355078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7229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4E6257B-871C-411F-A562-2D4A4A0B7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7758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3950C5C-CF16-4BD4-BEC4-80B91DE4FF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8287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F9345CD-2DA6-490A-A624-FA6E0F52E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8816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220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0090C-2F66-496F-A3C5-186EC6F3B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6D60D4-AC0E-4510-A0FB-B56FAFBC0F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CBC7F13-B8F7-4F2D-89EA-E5C92099BF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46798" y="96315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1D7EE6B-4B8F-43CF-97D6-C847E0AFB1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95366" y="274601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1C671A5-79E9-4CDB-A7E3-0D51D39709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1998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B06DBB83-4F2F-49E7-9CEB-D225D7875C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53D2E8D-20B8-4C18-9FF3-0A26321679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84686" y="3308133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78677D9-1D49-42D3-AE8E-A53B2760C4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558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608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040F7-1A4B-4892-8BD8-9DB2EC29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EF1A4-AA9A-4D79-83B5-A4495B58B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3494" r="8751" b="13494"/>
          <a:stretch/>
        </p:blipFill>
        <p:spPr>
          <a:xfrm>
            <a:off x="-1" y="1495424"/>
            <a:ext cx="12191999" cy="4114800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C01D8D-E7D7-4E52-8161-5C49109D4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CC92436-98F5-450D-90D5-D36844AF2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25098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BF52EE6-330E-47A0-9718-38746EFD50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4559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14A7AD7-57AD-49AA-A859-A2EF09D67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719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9943D5E-CCF5-49C2-8543-319E9B666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9829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025C938-FC5E-4CC4-B96D-7888A50D9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246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26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E8948-59DD-4EDC-842B-77A671B06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711BB90-BE3D-4A58-B941-86728C7A34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2D5F69-FA1A-45A0-A7DD-2C052F4073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984" y="128233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C021604-4F4B-4D9B-A5BD-1836654308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90588" y="464954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22F0E83-7409-4A2B-B1AA-A355F08180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4518" y="1313226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AB196E2-9D2E-46CF-8623-1ECF66764F8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4501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D34B-5C85-46DD-9BD9-75BB14FD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EEBB6-3454-4C27-943A-2984CF889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13495" r="8751" b="13493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5372079-0982-4A31-A75E-133E78391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85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FBA8586-6881-41E9-90C4-E7779FF1B2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2100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styles0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6062DCC-1FDE-40BF-B9CB-400FA7ED8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780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CB794B1-9F0F-417B-B420-F1DCB789C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7745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622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F2266-99F6-484E-999B-159CE8CEF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515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35980D2-E723-4DF7-8A1B-99F0135E13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4FDEB4-5A3E-4160-9DAD-F2BFFA6FF2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38171" y="10736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EEE0E12-1A41-4F16-9353-B0FBA0436C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1631" y="351155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B74A52-FCD4-455D-952D-3046CD0232B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3667" y="53253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3260209-231E-4D12-8660-FD0741F093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6970D93-9243-4613-A523-D87971B503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41553" y="410176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89861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06BE-5E64-47CF-ACF3-3BD0854C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F5A9E-A036-405D-9427-FDDECF33F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13662" r="8827" b="13494"/>
          <a:stretch/>
        </p:blipFill>
        <p:spPr>
          <a:xfrm>
            <a:off x="0" y="1495424"/>
            <a:ext cx="12192000" cy="410527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EF1D22-B2EB-4C29-9B70-26D6ED0B7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53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EDD317C-702C-4F8E-9CD2-276CE61E5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736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04A944D-53B0-4AD1-8DB4-29DC37242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885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AE59EAB-4530-45C1-A61C-21CFFA454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9683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886AF95-F5E3-437F-839B-362EDA9E42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16574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834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79AC8-89E7-4DDD-9186-9962C613D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515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650B1E1-FDD9-4BA8-97AD-F49E78A8BE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8EE120A-06B2-4924-924A-7FCF101B9E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46798" y="96315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8615B4A-0297-4DBD-9CCD-A81C7058BE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95366" y="274601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3C70FB9-8D6F-4471-B736-FE48091FA8C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1998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53245D9-18CC-456A-ADFC-E3D2BCF7C3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5F05DEA-DB1F-4C89-80BD-6AE73129FA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84686" y="3308133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73A5B3B-6EC8-4CA4-94EF-A1C5512C4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41132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F75DA-8C5D-43D8-BC54-090F773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913EF-2C15-4D39-B13E-665401CE6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3664" r="8907" b="13494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FBBC8FD-6173-4CE7-AA81-3D6B6DE44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6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EB5415A-DDA8-417F-BF66-9F67C4E50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87023" y="4237155"/>
            <a:ext cx="158115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1E4DB65-8A79-495E-9145-95DAC0A571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63185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665D6EB2-1AFD-4C6B-8CDA-FBE9CF357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8126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8F67294-A822-42A6-856D-BA59D4186B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2361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300FD53-3519-4E38-87BB-928A1ECBDF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4007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429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Ve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C1654-A321-4671-9F04-22DFF994B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1" y="807721"/>
            <a:ext cx="11706987" cy="5414482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ADDEEE5-D762-412F-A7B2-99865C80A8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3929" y="1216186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4A31E3F-D029-4F54-B0C7-B5A4A10548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9604" y="1216187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61FCC4E-E570-4253-858C-077CAC9A82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58993" y="2990962"/>
            <a:ext cx="1314450" cy="1047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CDBBA63-89C5-4323-B0CB-B07DE62323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74038" y="2674379"/>
            <a:ext cx="2759912" cy="1518964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510370F-7E09-4686-B808-ED012CD63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98129" y="2674379"/>
            <a:ext cx="2759912" cy="1518964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90673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AF5-0BAE-4AA6-859A-1C8F8944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BF324-34E1-4DAE-8341-E65E37259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3520" r="8828" b="13974"/>
          <a:stretch/>
        </p:blipFill>
        <p:spPr>
          <a:xfrm>
            <a:off x="0" y="1314450"/>
            <a:ext cx="12192000" cy="446829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D8016AA-573F-4339-A6A0-BEA2D5F1E8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66129" y="140878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54E5BDE-D1E7-4818-81BE-9184DE29C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844328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CAF565C-2AB4-4736-920E-353F66C8AA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6129" y="367573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9C99A8D-D363-47E4-86E0-B1F816B7EC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09754" y="140878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4074A95-0974-41C5-9586-70CF0AEB77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09754" y="367573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D8555B-0BF3-49E2-AAE4-B49CD1AB62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8600" y="4078569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67CD88A-1F9D-4D4E-9DE5-126653E8B8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53355" y="1844328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7AEA72F-A911-40C5-B6E3-574E6E365AF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53355" y="4078569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52440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7AF402-C7D9-4F86-912E-FC680DD62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53" y="20300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Section Title Line 1</a:t>
            </a:r>
            <a:br>
              <a:rPr lang="en-US"/>
            </a:br>
            <a:r>
              <a:rPr lang="en-US"/>
              <a:t>Section Title Line 2</a:t>
            </a:r>
          </a:p>
        </p:txBody>
      </p:sp>
    </p:spTree>
    <p:extLst>
      <p:ext uri="{BB962C8B-B14F-4D97-AF65-F5344CB8AC3E}">
        <p14:creationId xmlns:p14="http://schemas.microsoft.com/office/powerpoint/2010/main" val="33742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311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Big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60C3BC-602D-4F72-A9FA-0445EDA5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0B757-93A9-4538-A9E8-25B2C7D6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3000" y="1216025"/>
            <a:ext cx="10455275" cy="46154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3600" b="1">
                <a:solidFill>
                  <a:srgbClr val="999999"/>
                </a:solidFill>
              </a:defRPr>
            </a:lvl2pPr>
            <a:lvl3pPr marL="914400" indent="0">
              <a:buFontTx/>
              <a:buNone/>
              <a:defRPr sz="3600" b="1">
                <a:solidFill>
                  <a:srgbClr val="999999"/>
                </a:solidFill>
              </a:defRPr>
            </a:lvl3pPr>
            <a:lvl4pPr marL="1371600" indent="0">
              <a:buFontTx/>
              <a:buNone/>
              <a:defRPr sz="3600" b="1">
                <a:solidFill>
                  <a:srgbClr val="999999"/>
                </a:solidFill>
              </a:defRPr>
            </a:lvl4pPr>
            <a:lvl5pPr marL="1828800" indent="0">
              <a:buFontTx/>
              <a:buNone/>
              <a:defRPr sz="3600" b="1">
                <a:solidFill>
                  <a:srgbClr val="9999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9285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E0390A-9C45-41E9-836F-9018547CF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300162"/>
            <a:ext cx="8143875" cy="4948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  <a:p>
            <a:pPr lvl="3"/>
            <a:endParaRPr lang="en-US"/>
          </a:p>
          <a:p>
            <a:pPr lvl="4"/>
            <a:r>
              <a:rPr lang="en-US"/>
              <a:t>Use numbering subtly</a:t>
            </a:r>
          </a:p>
          <a:p>
            <a:pPr lvl="4"/>
            <a:r>
              <a:rPr lang="en-US"/>
              <a:t>Use numbering subtly</a:t>
            </a:r>
          </a:p>
          <a:p>
            <a:pPr lvl="4"/>
            <a:endParaRPr lang="en-US"/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36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2column_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C51459C-0E11-4340-96E8-91B174529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300162"/>
            <a:ext cx="9765254" cy="4948237"/>
          </a:xfrm>
          <a:prstGeom prst="rect">
            <a:avLst/>
          </a:prstGeom>
        </p:spPr>
        <p:txBody>
          <a:bodyPr numCol="2"/>
          <a:lstStyle>
            <a:lvl1pPr marL="0" indent="0">
              <a:buFontTx/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3pPr>
            <a:lvl4pPr marL="1604963" indent="-233363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  <a:p>
            <a:pPr lvl="3"/>
            <a:endParaRPr lang="en-US"/>
          </a:p>
          <a:p>
            <a:pPr lvl="4"/>
            <a:r>
              <a:rPr lang="en-US"/>
              <a:t>Use numbering subtly</a:t>
            </a:r>
          </a:p>
          <a:p>
            <a:pPr lvl="4"/>
            <a:r>
              <a:rPr lang="en-US"/>
              <a:t>Use numbering subtly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  <a:p>
            <a:pPr lvl="3"/>
            <a:endParaRPr lang="en-US"/>
          </a:p>
          <a:p>
            <a:pPr lvl="4"/>
            <a:r>
              <a:rPr lang="en-US"/>
              <a:t>Use numbering subtly</a:t>
            </a:r>
          </a:p>
          <a:p>
            <a:pPr lvl="4"/>
            <a:r>
              <a:rPr lang="en-US"/>
              <a:t>Use numbering subtly</a:t>
            </a:r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54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ull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C752EE-309A-4DCC-B0AD-FF33DD90C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23013"/>
          </a:xfrm>
          <a:prstGeom prst="rect">
            <a:avLst/>
          </a:prstGeom>
        </p:spPr>
        <p:txBody>
          <a:bodyPr anchor="ctr"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061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OCS_Open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1549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589FB-7D5D-4DA7-9D34-2ECD5C223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7A5E1-C3AA-42FB-A2A6-4F7333927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246" y="2778636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BE6C23C-CA4A-4ADC-9EC4-EADB257D96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7798" y="3508609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279DB88-49F4-4C0B-8209-EE77F3470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3285" y="5010903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6C9A18-0F8B-456B-95D2-DEC497528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5233" y="1217012"/>
            <a:ext cx="5675313" cy="1035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1200150" indent="-285750">
              <a:buFontTx/>
              <a:buChar char="−"/>
              <a:defRPr sz="1400"/>
            </a:lvl3pPr>
            <a:lvl4pPr marL="1657350" indent="-285750">
              <a:buFontTx/>
              <a:buChar char="−"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60DE11-B361-46AA-8489-B3A423A62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2300" y="2591684"/>
            <a:ext cx="5046663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3E0EE1-90B5-46C4-B6C9-D1C3BB1A49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02300" y="3899081"/>
            <a:ext cx="4606925" cy="774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685800" indent="-22860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rgbClr val="999999"/>
                </a:solidFill>
              </a:defRPr>
            </a:lvl3pPr>
            <a:lvl4pPr>
              <a:defRPr sz="1400">
                <a:solidFill>
                  <a:srgbClr val="999999"/>
                </a:solidFill>
              </a:defRPr>
            </a:lvl4pPr>
            <a:lvl5pPr>
              <a:defRPr sz="1400">
                <a:solidFill>
                  <a:srgbClr val="9999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F0C36F9-6024-46F3-B78A-B880A30733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5708" y="5010903"/>
            <a:ext cx="5675313" cy="1035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1200150" indent="-285750">
              <a:buFontTx/>
              <a:buChar char="−"/>
              <a:defRPr sz="1400"/>
            </a:lvl3pPr>
            <a:lvl4pPr marL="1657350" indent="-285750">
              <a:buFontTx/>
              <a:buChar char="−"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37232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las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4F01A-D296-44FC-B937-EE3E714E5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016708-0F6D-4494-A945-09AB3D77F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B64B77C-37F8-4360-B846-81B6932296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0585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6DAF85B-BB68-47B4-980D-4911FB884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7117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C5AACBF-19E8-4755-BF41-259D9D47A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6830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667F4EC-BBB3-4353-BA4A-3DA0A0CDAC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8816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213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u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C019B-2F64-460E-B9FB-8AED158FE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F2CF2-DA24-4518-ACD4-7C47E8D9B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24200" y="2590800"/>
            <a:ext cx="2305050" cy="2124075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−"/>
              <a:tabLst/>
              <a:defRPr sz="11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5B74C13-EC2A-4D04-9F6D-913DC2A23E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10675" y="2695575"/>
            <a:ext cx="2305050" cy="2124075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−"/>
              <a:tabLst/>
              <a:defRPr sz="11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8313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62445-800D-4957-8F80-6495C2ED5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20CB34E-263B-432A-951E-94EE6ABA60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2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53F3871-29A8-4707-897A-840AB17274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1167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2EC34F-4957-4A2A-B1CF-CE22E72AB0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097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B62439-AC25-4AB2-B1E3-AE526C1C3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980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F1A25F9-8536-4140-A97A-8EA34B9D9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9815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BA83DB2-C749-44D6-A6E8-034B2B5E2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1745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188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Swim 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866EFB1-1744-4492-9094-E9809578AFF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0" y="871538"/>
            <a:ext cx="12192000" cy="53482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612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CAB27-1089-4132-B93C-1D374929F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79CD0E3-8248-4358-9F76-FA3D0EAE50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02600" y="129628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8CDA858-1F7A-47A1-ACB0-BF5765F157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2600" y="498245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06AECC0-78B6-4102-A33B-CEB5D6693A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11275" y="129628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FAF38064-35F4-4942-98D5-A0F36B1829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11275" y="498245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0B44445-DDB4-4C22-A2E7-85D14A477C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490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5673D-0965-4FF4-8AAC-9294F57F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8CB15-42CC-4256-9CF4-0525560E3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3494" r="8751" b="13494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136229-B07E-44C7-A92E-CF0000EB2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417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556D94C-B705-49E5-98BB-5957B9F51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852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C161A-D352-4DE0-942C-D2B61933D8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82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ED71238-2235-412A-ABE9-F6B18DD21F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547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247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836F7-08ED-49ED-B84C-339CF7F332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C1942BB-C6FA-4C5C-8400-59E0EEAEE3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02600" y="129628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93C0BA5-6707-4032-AC51-799EC75591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31225" y="3813851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999999"/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rgbClr val="999999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9E7240B-DDCD-417E-B5BD-026612FC3C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11275" y="129628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E013632-F6B0-405A-95E3-E111C80D39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4525" y="3813851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7501501-0337-449E-9532-18047C9123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0625" y="5446988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17FDDDD-9FA9-4E50-B630-392C45F494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467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3DD26-A196-497E-B99E-300039ED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9C74B-BC22-460A-AC78-C071D937B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3494" r="8750" b="13494"/>
          <a:stretch/>
        </p:blipFill>
        <p:spPr>
          <a:xfrm>
            <a:off x="0" y="1495424"/>
            <a:ext cx="12191999" cy="411480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23689C-5F90-434F-A158-5DC952F2D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00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1068A57-5664-416D-A7F3-365A355078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7229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4E6257B-871C-411F-A562-2D4A4A0B7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7758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3950C5C-CF16-4BD4-BEC4-80B91DE4FF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8287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F9345CD-2DA6-490A-A624-FA6E0F52E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8816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333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0090C-2F66-496F-A3C5-186EC6F3B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1B935C0-94BC-4F3B-98DC-5F6C0FA0C3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02550" y="540155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07F25EA-2D16-435C-B7CC-22AFACA77A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9425" y="540155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56FF005-62B0-4A90-9EC3-856CB4749A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2550" y="100100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0981462-7196-4D22-8B29-2714627500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49425" y="100100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175BA1-76BC-45FA-A40F-038F9EF687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02675" y="318223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470C4A8-F916-4F0D-8812-D586751196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4050" y="318223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DFD38D1-EC00-4E9C-916E-B6753C4D8B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130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040F7-1A4B-4892-8BD8-9DB2EC29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EF1A4-AA9A-4D79-83B5-A4495B58B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3494" r="8751" b="13494"/>
          <a:stretch/>
        </p:blipFill>
        <p:spPr>
          <a:xfrm>
            <a:off x="-1" y="1495424"/>
            <a:ext cx="12191999" cy="4114800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C01D8D-E7D7-4E52-8161-5C49109D4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CC92436-98F5-450D-90D5-D36844AF2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25098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BF52EE6-330E-47A0-9718-38746EFD50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4559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14A7AD7-57AD-49AA-A859-A2EF09D67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719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9943D5E-CCF5-49C2-8543-319E9B666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9829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025C938-FC5E-4CC4-B96D-7888A50D9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246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3333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E8948-59DD-4EDC-842B-77A671B06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711BB90-BE3D-4A58-B941-86728C7A34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4FA1C35-3A2C-48D7-AE39-647419E43D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02600" y="129628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78A8D66-895D-47FC-A43A-A4C577991E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2600" y="498245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FA26070F-C2E9-4B67-ABEC-549489C844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11275" y="129628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EF665D2-B6C2-4344-98BA-0508BC979B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11275" y="498245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96048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D34B-5C85-46DD-9BD9-75BB14FD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EEBB6-3454-4C27-943A-2984CF889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13495" r="8751" b="13493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5372079-0982-4A31-A75E-133E78391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85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FBA8586-6881-41E9-90C4-E7779FF1B2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2100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styles0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6062DCC-1FDE-40BF-B9CB-400FA7ED8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780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CB794B1-9F0F-417B-B420-F1DCB789C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7745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64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F2266-99F6-484E-999B-159CE8CEF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515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35980D2-E723-4DF7-8A1B-99F0135E13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FC8CEDC-084A-40E8-8726-7A2004BFE9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0625" y="1111005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FC2DCBF-1716-494C-9469-00DD373189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7400" y="4262570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765E1F2-15E7-4391-AE49-BEE1027671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6100" y="1111005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4D30459-341B-440C-B62C-A7AF4147C6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49" y="3344545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877A304-5223-4ED8-A4F3-06483205BF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6100" y="5456513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387097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06BE-5E64-47CF-ACF3-3BD0854C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F5A9E-A036-405D-9427-FDDECF33F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13662" r="8827" b="13494"/>
          <a:stretch/>
        </p:blipFill>
        <p:spPr>
          <a:xfrm>
            <a:off x="0" y="1495424"/>
            <a:ext cx="12192000" cy="410527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EF1D22-B2EB-4C29-9B70-26D6ED0B7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53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EDD317C-702C-4F8E-9CD2-276CE61E5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736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04A944D-53B0-4AD1-8DB4-29DC37242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885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AE59EAB-4530-45C1-A61C-21CFFA454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9683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886AF95-F5E3-437F-839B-362EDA9E42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16574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899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540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79AC8-89E7-4DDD-9186-9962C613D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515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650B1E1-FDD9-4BA8-97AD-F49E78A8BE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0B78396-66A8-4B20-A794-4120BA8649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02550" y="540155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19AD9C7-9631-42AC-AF31-61321F93D4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9425" y="540155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F9E49FA-B014-485A-9AD2-548EBEB5F8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2550" y="100100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A5D4F99-023A-431B-8D71-099CBE1B15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49425" y="1001009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8B791B6-7CA5-4F42-BC27-36DEFCDD50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02675" y="318223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C884B188-7B0A-4F1B-9090-0A333FDD1A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4050" y="3182234"/>
            <a:ext cx="2841625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10014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F75DA-8C5D-43D8-BC54-090F773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913EF-2C15-4D39-B13E-665401CE6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3664" r="8907" b="13494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FBBC8FD-6173-4CE7-AA81-3D6B6DE44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6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EB5415A-DDA8-417F-BF66-9F67C4E50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87023" y="4237155"/>
            <a:ext cx="158115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1E4DB65-8A79-495E-9145-95DAC0A571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63185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665D6EB2-1AFD-4C6B-8CDA-FBE9CF357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8126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8F67294-A822-42A6-856D-BA59D4186B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2361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300FD53-3519-4E38-87BB-928A1ECBDF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4007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517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7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0EBE92-071C-4275-9D08-06388C648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3514" r="8795" b="13348"/>
          <a:stretch/>
        </p:blipFill>
        <p:spPr>
          <a:xfrm>
            <a:off x="0" y="1490758"/>
            <a:ext cx="121920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F75DA-8C5D-43D8-BC54-090F773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FBBC8FD-6173-4CE7-AA81-3D6B6DE44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237155"/>
            <a:ext cx="156754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44FF77F-1A66-413B-93A3-4DE3F0D9A2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808" y="4237155"/>
            <a:ext cx="156754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F3EA9B9-3C0E-4421-8BD7-A090DAB6C9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6302" y="4237155"/>
            <a:ext cx="156754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65EB965-BB51-41A6-A255-757D911E76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7110" y="4237155"/>
            <a:ext cx="156754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2A73C8E-44E3-47D2-BB33-18E0FDFA3B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3942" y="4237155"/>
            <a:ext cx="156754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185E307-7B12-4A4E-B10C-9E16196892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89436" y="4237155"/>
            <a:ext cx="156754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22B2D26-44E7-416E-8F5D-318023A56B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90244" y="4237155"/>
            <a:ext cx="156754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516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8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ECC2CF-37B7-4571-8593-C5C78688F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14016" r="8842" b="14240"/>
          <a:stretch/>
        </p:blipFill>
        <p:spPr>
          <a:xfrm>
            <a:off x="1" y="1490758"/>
            <a:ext cx="12192000" cy="4103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F75DA-8C5D-43D8-BC54-090F773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FBBC8FD-6173-4CE7-AA81-3D6B6DE44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4237155"/>
            <a:ext cx="1492898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6D6A408-E6C7-46EF-8CF5-2975E1B328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6223" y="4237155"/>
            <a:ext cx="1492898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8AA450B-19DB-4E5C-AF31-387412D32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2445" y="4237155"/>
            <a:ext cx="1492898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6EBF0ADF-70F0-4FC3-ACB2-C0EF9A9531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8667" y="4237155"/>
            <a:ext cx="1492898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D6C7F6D-4E7D-4258-BD4B-66D225459E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4889" y="4237155"/>
            <a:ext cx="1492898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9007B55-30D0-469B-8E1C-31A6A9956C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31111" y="4237155"/>
            <a:ext cx="1492898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1970885-FD06-46AF-9A32-2E19D7D2C6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7333" y="4237155"/>
            <a:ext cx="1492898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459A9F8-E564-43F9-9731-56FF4216A3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83552" y="4237155"/>
            <a:ext cx="1492898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9329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V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C1654-A321-4671-9F04-22DFF994B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1" y="807721"/>
            <a:ext cx="11706987" cy="5414482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A150CC8-BF50-414C-9117-66ED1762A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4037" y="2674380"/>
            <a:ext cx="2759913" cy="16811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571500" indent="-285750">
              <a:buFont typeface="+mj-lt"/>
              <a:buAutoNum type="arabicPeriod"/>
              <a:tabLst>
                <a:tab pos="514350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4"/>
            <a:r>
              <a:rPr lang="en-US"/>
              <a:t>Use numbering subtly</a:t>
            </a:r>
          </a:p>
          <a:p>
            <a:pPr lvl="4"/>
            <a:r>
              <a:rPr lang="en-US"/>
              <a:t>Use numbering subtly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AE4D15F-4DD8-4462-B095-C43DBB6C65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8487" y="2674380"/>
            <a:ext cx="2759913" cy="16811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571500" indent="-285750">
              <a:buFont typeface="+mj-lt"/>
              <a:buAutoNum type="arabicPeriod"/>
              <a:tabLst>
                <a:tab pos="514350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4"/>
            <a:r>
              <a:rPr lang="en-US"/>
              <a:t>Use numbering subtly</a:t>
            </a:r>
          </a:p>
          <a:p>
            <a:pPr lvl="4"/>
            <a:r>
              <a:rPr lang="en-US"/>
              <a:t>Use numbering subtly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ADDEEE5-D762-412F-A7B2-99865C80A8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3929" y="1216186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4A31E3F-D029-4F54-B0C7-B5A4A10548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9604" y="1216187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61FCC4E-E570-4253-858C-077CAC9A82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58993" y="2990962"/>
            <a:ext cx="1314450" cy="1047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409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AF5-0BAE-4AA6-859A-1C8F8944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BF324-34E1-4DAE-8341-E65E37259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3520" r="8828" b="13974"/>
          <a:stretch/>
        </p:blipFill>
        <p:spPr>
          <a:xfrm>
            <a:off x="0" y="1314450"/>
            <a:ext cx="12192000" cy="446829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D8016AA-573F-4339-A6A0-BEA2D5F1E8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66129" y="140878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54E5BDE-D1E7-4818-81BE-9184DE29C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844328"/>
            <a:ext cx="5619750" cy="923478"/>
          </a:xfrm>
          <a:prstGeom prst="rect">
            <a:avLst/>
          </a:prstGeom>
        </p:spPr>
        <p:txBody>
          <a:bodyPr numCol="2"/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rgbClr val="999999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rgbClr val="999999"/>
                </a:solidFill>
              </a:defRPr>
            </a:lvl3pPr>
            <a:lvl4pPr marL="228600" indent="-228600">
              <a:buFontTx/>
              <a:buChar char="−"/>
              <a:defRPr sz="1400">
                <a:solidFill>
                  <a:schemeClr val="bg1"/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CAF565C-2AB4-4736-920E-353F66C8AA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6129" y="367573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8365147-0447-4552-A778-9FB889175A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8600" y="4111278"/>
            <a:ext cx="5619750" cy="923478"/>
          </a:xfrm>
          <a:prstGeom prst="rect">
            <a:avLst/>
          </a:prstGeom>
        </p:spPr>
        <p:txBody>
          <a:bodyPr numCol="2"/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rgbClr val="999999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rgbClr val="999999"/>
                </a:solidFill>
              </a:defRPr>
            </a:lvl3pPr>
            <a:lvl4pPr marL="228600" indent="-228600">
              <a:buFontTx/>
              <a:buChar char="−"/>
              <a:defRPr sz="1400">
                <a:solidFill>
                  <a:schemeClr val="bg1"/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9C99A8D-D363-47E4-86E0-B1F816B7EC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09754" y="140878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62C8455-7799-4729-B6AF-3DDACE9C7F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72225" y="1844328"/>
            <a:ext cx="5619750" cy="923478"/>
          </a:xfrm>
          <a:prstGeom prst="rect">
            <a:avLst/>
          </a:prstGeom>
        </p:spPr>
        <p:txBody>
          <a:bodyPr numCol="2"/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rgbClr val="999999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rgbClr val="999999"/>
                </a:solidFill>
              </a:defRPr>
            </a:lvl3pPr>
            <a:lvl4pPr marL="228600" indent="-228600">
              <a:buFontTx/>
              <a:buChar char="−"/>
              <a:defRPr sz="1400">
                <a:solidFill>
                  <a:schemeClr val="bg1"/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4074A95-0974-41C5-9586-70CF0AEB77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09754" y="367573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F92745-A519-4E64-8D1A-6E37BB32E57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72225" y="4111278"/>
            <a:ext cx="5619750" cy="923478"/>
          </a:xfrm>
          <a:prstGeom prst="rect">
            <a:avLst/>
          </a:prstGeom>
        </p:spPr>
        <p:txBody>
          <a:bodyPr numCol="2"/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rgbClr val="999999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rgbClr val="999999"/>
                </a:solidFill>
              </a:defRPr>
            </a:lvl3pPr>
            <a:lvl4pPr marL="228600" indent="-228600">
              <a:buFontTx/>
              <a:buChar char="−"/>
              <a:defRPr sz="1400">
                <a:solidFill>
                  <a:schemeClr val="bg1"/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3"/>
            <a:r>
              <a:rPr lang="en-US"/>
              <a:t>List using </a:t>
            </a:r>
            <a:r>
              <a:rPr lang="en-US" err="1"/>
              <a:t>en</a:t>
            </a:r>
            <a:r>
              <a:rPr lang="en-US"/>
              <a:t> dashes</a:t>
            </a:r>
          </a:p>
        </p:txBody>
      </p:sp>
    </p:spTree>
    <p:extLst>
      <p:ext uri="{BB962C8B-B14F-4D97-AF65-F5344CB8AC3E}">
        <p14:creationId xmlns:p14="http://schemas.microsoft.com/office/powerpoint/2010/main" val="20180668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Big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60C3BC-602D-4F72-A9FA-0445EDA5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0B757-93A9-4538-A9E8-25B2C7D6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3000" y="1216025"/>
            <a:ext cx="10455275" cy="46154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3600" b="1">
                <a:solidFill>
                  <a:srgbClr val="999999"/>
                </a:solidFill>
              </a:defRPr>
            </a:lvl2pPr>
            <a:lvl3pPr marL="914400" indent="0">
              <a:buFontTx/>
              <a:buNone/>
              <a:defRPr sz="3600" b="1">
                <a:solidFill>
                  <a:srgbClr val="999999"/>
                </a:solidFill>
              </a:defRPr>
            </a:lvl3pPr>
            <a:lvl4pPr marL="1371600" indent="0">
              <a:buFontTx/>
              <a:buNone/>
              <a:defRPr sz="3600" b="1">
                <a:solidFill>
                  <a:srgbClr val="999999"/>
                </a:solidFill>
              </a:defRPr>
            </a:lvl4pPr>
            <a:lvl5pPr marL="1828800" indent="0">
              <a:buFontTx/>
              <a:buNone/>
              <a:defRPr sz="3600" b="1">
                <a:solidFill>
                  <a:srgbClr val="9999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973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E0390A-9C45-41E9-836F-9018547CF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300162"/>
            <a:ext cx="8143875" cy="4948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4299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2column_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C51459C-0E11-4340-96E8-91B174529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300162"/>
            <a:ext cx="9765254" cy="4948237"/>
          </a:xfrm>
          <a:prstGeom prst="rect">
            <a:avLst/>
          </a:prstGeom>
        </p:spPr>
        <p:txBody>
          <a:bodyPr numCol="2"/>
          <a:lstStyle>
            <a:lvl1pPr marL="0" indent="0">
              <a:buFontTx/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3pPr>
            <a:lvl4pPr marL="1604963" indent="-233363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764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ull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C752EE-309A-4DCC-B0AD-FF33DD90C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23013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025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20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OCS_Open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4574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589FB-7D5D-4DA7-9D34-2ECD5C223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7A5E1-C3AA-42FB-A2A6-4F7333927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246" y="2778636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BE6C23C-CA4A-4ADC-9EC4-EADB257D96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7798" y="3508609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279DB88-49F4-4C0B-8209-EE77F3470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3285" y="5010903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6C9A18-0F8B-456B-95D2-DEC497528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5233" y="1217012"/>
            <a:ext cx="5675313" cy="1035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12001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 marL="16573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60DE11-B361-46AA-8489-B3A423A62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2300" y="2591684"/>
            <a:ext cx="5046663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3E0EE1-90B5-46C4-B6C9-D1C3BB1A49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02300" y="3899081"/>
            <a:ext cx="4606925" cy="774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685800" indent="-22860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rgbClr val="999999"/>
                </a:solidFill>
              </a:defRPr>
            </a:lvl4pPr>
            <a:lvl5pPr>
              <a:defRPr sz="1400">
                <a:solidFill>
                  <a:srgbClr val="9999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F0C36F9-6024-46F3-B78A-B880A30733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5708" y="5010903"/>
            <a:ext cx="5675313" cy="1035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12001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 marL="16573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26860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las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11768051" cy="6858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4F01A-D296-44FC-B937-EE3E714E5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016708-0F6D-4494-A945-09AB3D77F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B64B77C-37F8-4360-B846-81B6932296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0585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6DAF85B-BB68-47B4-980D-4911FB884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7117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C5AACBF-19E8-4755-BF41-259D9D47A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6830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667F4EC-BBB3-4353-BA4A-3DA0A0CDAC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8816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314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u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C019B-2F64-460E-B9FB-8AED158FE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E19EC3D-9850-4813-9C1A-1546E9AE36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87409" y="2593546"/>
            <a:ext cx="2275037" cy="1900815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475DFC2-73EC-464C-8EDB-0A38DA4651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79250" y="2753133"/>
            <a:ext cx="2275037" cy="1581639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27446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62445-800D-4957-8F80-6495C2ED5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20CB34E-263B-432A-951E-94EE6ABA60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2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53F3871-29A8-4707-897A-840AB17274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1167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2EC34F-4957-4A2A-B1CF-CE22E72AB0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097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B62439-AC25-4AB2-B1E3-AE526C1C3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980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F1A25F9-8536-4140-A97A-8EA34B9D9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9815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BA83DB2-C749-44D6-A6E8-034B2B5E2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1745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917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Swim 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866EFB1-1744-4492-9094-E9809578AFF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0" y="871538"/>
            <a:ext cx="12192000" cy="53482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0962595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CAB27-1089-4132-B93C-1D374929F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C41FFDE-4DCB-436E-A602-DAEC6AB972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E8EF17E-B953-49D6-9B9B-5F0ACE2EAB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984" y="128233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702591C-64FC-4339-87F6-39DC8BF302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90588" y="464954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A32501C-89B8-4D9F-A52B-04906109AA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4518" y="1313226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F9D6484-3531-4442-944E-2277E38F63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1735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5673D-0965-4FF4-8AAC-9294F57F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8CB15-42CC-4256-9CF4-0525560E3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3494" r="8751" b="13494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136229-B07E-44C7-A92E-CF0000EB2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417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556D94C-B705-49E5-98BB-5957B9F51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852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C161A-D352-4DE0-942C-D2B61933D8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82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ED71238-2235-412A-ABE9-F6B18DD21F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5479" y="4237155"/>
            <a:ext cx="22860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116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836F7-08ED-49ED-B84C-339CF7F332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E9217AF-08A2-42CD-AC79-25BA698AA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7BCD386-6186-458D-A563-38B741E4ED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38171" y="10736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4E5AC69-8B93-4FF8-B895-0FC02F28EE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1631" y="351155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42F86D2-8F94-4BA3-A376-2F0A804551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3667" y="53253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7DF156F-7E89-4CF7-9E6F-66D1451051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C11DABA-04FF-4DC1-92D9-78AC1BE8BA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41553" y="410176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4556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3DD26-A196-497E-B99E-300039ED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9C74B-BC22-460A-AC78-C071D937B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3494" r="8750" b="13494"/>
          <a:stretch/>
        </p:blipFill>
        <p:spPr>
          <a:xfrm>
            <a:off x="0" y="1495424"/>
            <a:ext cx="12191999" cy="411480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23689C-5F90-434F-A158-5DC952F2D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00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1068A57-5664-416D-A7F3-365A355078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7229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4E6257B-871C-411F-A562-2D4A4A0B7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7758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3950C5C-CF16-4BD4-BEC4-80B91DE4FF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8287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F9345CD-2DA6-490A-A624-FA6E0F52E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8816" y="4237155"/>
            <a:ext cx="1890713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47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6379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0090C-2F66-496F-A3C5-186EC6F3B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6D60D4-AC0E-4510-A0FB-B56FAFBC0F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CBC7F13-B8F7-4F2D-89EA-E5C92099BF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46798" y="96315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1D7EE6B-4B8F-43CF-97D6-C847E0AFB1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95366" y="274601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1C671A5-79E9-4CDB-A7E3-0D51D39709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1998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B06DBB83-4F2F-49E7-9CEB-D225D7875C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53D2E8D-20B8-4C18-9FF3-0A26321679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84686" y="3308133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78677D9-1D49-42D3-AE8E-A53B2760C4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4167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040F7-1A4B-4892-8BD8-9DB2EC29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EF1A4-AA9A-4D79-83B5-A4495B58B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3494" r="8751" b="13494"/>
          <a:stretch/>
        </p:blipFill>
        <p:spPr>
          <a:xfrm>
            <a:off x="-1" y="1495424"/>
            <a:ext cx="12191999" cy="4114800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C01D8D-E7D7-4E52-8161-5C49109D4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CC92436-98F5-450D-90D5-D36844AF2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25098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BF52EE6-330E-47A0-9718-38746EFD50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4559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14A7AD7-57AD-49AA-A859-A2EF09D67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719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9943D5E-CCF5-49C2-8543-319E9B666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9829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025C938-FC5E-4CC4-B96D-7888A50D9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246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4247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E8948-59DD-4EDC-842B-77A671B06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711BB90-BE3D-4A58-B941-86728C7A34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2D5F69-FA1A-45A0-A7DD-2C052F4073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984" y="128233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C021604-4F4B-4D9B-A5BD-1836654308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90588" y="464954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22F0E83-7409-4A2B-B1AA-A355F08180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64518" y="1313226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AB196E2-9D2E-46CF-8623-1ECF66764F8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84752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4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D34B-5C85-46DD-9BD9-75BB14FD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EEBB6-3454-4C27-943A-2984CF889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13495" r="8751" b="13493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5372079-0982-4A31-A75E-133E78391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85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FBA8586-6881-41E9-90C4-E7779FF1B2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2100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styles0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6062DCC-1FDE-40BF-B9CB-400FA7ED8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780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CB794B1-9F0F-417B-B420-F1DCB789C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77453" y="4237155"/>
            <a:ext cx="2743200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3943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F2266-99F6-484E-999B-159CE8CEF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515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35980D2-E723-4DF7-8A1B-99F0135E13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4FDEB4-5A3E-4160-9DAD-F2BFFA6FF2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38171" y="10736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EEE0E12-1A41-4F16-9353-B0FBA0436C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1631" y="3511550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B74A52-FCD4-455D-952D-3046CD0232B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3667" y="532530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3260209-231E-4D12-8660-FD0741F093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6970D93-9243-4613-A523-D87971B503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41553" y="410176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953513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5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06BE-5E64-47CF-ACF3-3BD0854C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F5A9E-A036-405D-9427-FDDECF33F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13662" r="8827" b="13494"/>
          <a:stretch/>
        </p:blipFill>
        <p:spPr>
          <a:xfrm>
            <a:off x="0" y="1495424"/>
            <a:ext cx="12192000" cy="410527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EF1D22-B2EB-4C29-9B70-26D6ED0B7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53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EDD317C-702C-4F8E-9CD2-276CE61E5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736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04A944D-53B0-4AD1-8DB4-29DC37242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885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AE59EAB-4530-45C1-A61C-21CFFA454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96838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886AF95-F5E3-437F-839B-362EDA9E42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16574" y="4237155"/>
            <a:ext cx="2080077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425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rocess_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79AC8-89E7-4DDD-9186-9962C613D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515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650B1E1-FDD9-4BA8-97AD-F49E78A8BE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643" y="32673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cap="all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8EE120A-06B2-4924-924A-7FCF101B9E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46798" y="963154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8615B4A-0297-4DBD-9CCD-A81C7058BE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95366" y="2746011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3C70FB9-8D6F-4471-B736-FE48091FA8C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1998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53245D9-18CC-456A-ADFC-E3D2BCF7C3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62594" y="994849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5F05DEA-DB1F-4C89-80BD-6AE73129FA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84686" y="3308133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73A5B3B-6EC8-4CA4-94EF-A1C5512C4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37704" y="5101022"/>
            <a:ext cx="2759912" cy="902963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520864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6part_Process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F75DA-8C5D-43D8-BC54-090F773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913EF-2C15-4D39-B13E-665401CE6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3664" r="8907" b="13494"/>
          <a:stretch/>
        </p:blipFill>
        <p:spPr>
          <a:xfrm>
            <a:off x="0" y="1495424"/>
            <a:ext cx="12192000" cy="4114800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FBBC8FD-6173-4CE7-AA81-3D6B6DE44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64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EB5415A-DDA8-417F-BF66-9F67C4E50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87023" y="4237155"/>
            <a:ext cx="158115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1E4DB65-8A79-495E-9145-95DAC0A571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63185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665D6EB2-1AFD-4C6B-8CDA-FBE9CF357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8126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8F67294-A822-42A6-856D-BA59D4186B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2361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300FD53-3519-4E38-87BB-928A1ECBDF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4007" y="4237155"/>
            <a:ext cx="1719072" cy="11221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7816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Ve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C1654-A321-4671-9F04-22DFF994B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1" y="807721"/>
            <a:ext cx="11706987" cy="5414482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ADDEEE5-D762-412F-A7B2-99865C80A8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3929" y="1216186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4A31E3F-D029-4F54-B0C7-B5A4A10548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9604" y="1216187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61FCC4E-E570-4253-858C-077CAC9A82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58993" y="2990962"/>
            <a:ext cx="1314450" cy="1047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CDBBA63-89C5-4323-B0CB-B07DE62323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74038" y="2674379"/>
            <a:ext cx="2759912" cy="1518964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510370F-7E09-4686-B808-ED012CD63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98129" y="2674379"/>
            <a:ext cx="2759912" cy="1518964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911404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AF5-0BAE-4AA6-859A-1C8F8944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BF324-34E1-4DAE-8341-E65E37259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3520" r="8828" b="13974"/>
          <a:stretch/>
        </p:blipFill>
        <p:spPr>
          <a:xfrm>
            <a:off x="0" y="1314450"/>
            <a:ext cx="12192000" cy="446829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D8016AA-573F-4339-A6A0-BEA2D5F1E8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66129" y="140878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54E5BDE-D1E7-4818-81BE-9184DE29C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844328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CAF565C-2AB4-4736-920E-353F66C8AA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6129" y="367573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9C99A8D-D363-47E4-86E0-B1F816B7EC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09754" y="140878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4074A95-0974-41C5-9586-70CF0AEB77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09754" y="3675739"/>
            <a:ext cx="2286000" cy="268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D8555B-0BF3-49E2-AAE4-B49CD1AB62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8600" y="4078569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67CD88A-1F9D-4D4E-9DE5-126653E8B8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53355" y="1844328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7AEA72F-A911-40C5-B6E3-574E6E365AF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53355" y="4078569"/>
            <a:ext cx="5619750" cy="1518964"/>
          </a:xfrm>
          <a:prstGeom prst="rect">
            <a:avLst/>
          </a:prstGeom>
        </p:spPr>
        <p:txBody>
          <a:bodyPr numCol="2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077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4214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Big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60C3BC-602D-4F72-A9FA-0445EDA5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0B757-93A9-4538-A9E8-25B2C7D6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3000" y="1216025"/>
            <a:ext cx="10455275" cy="46154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3600" b="1">
                <a:solidFill>
                  <a:srgbClr val="999999"/>
                </a:solidFill>
              </a:defRPr>
            </a:lvl2pPr>
            <a:lvl3pPr marL="914400" indent="0">
              <a:buFontTx/>
              <a:buNone/>
              <a:defRPr sz="3600" b="1">
                <a:solidFill>
                  <a:srgbClr val="999999"/>
                </a:solidFill>
              </a:defRPr>
            </a:lvl3pPr>
            <a:lvl4pPr marL="1371600" indent="0">
              <a:buFontTx/>
              <a:buNone/>
              <a:defRPr sz="3600" b="1">
                <a:solidFill>
                  <a:srgbClr val="999999"/>
                </a:solidFill>
              </a:defRPr>
            </a:lvl4pPr>
            <a:lvl5pPr marL="1828800" indent="0">
              <a:buFontTx/>
              <a:buNone/>
              <a:defRPr sz="3600" b="1">
                <a:solidFill>
                  <a:srgbClr val="9999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340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E0390A-9C45-41E9-836F-9018547CF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300162"/>
            <a:ext cx="8143875" cy="4948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8352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2column_Tex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C51459C-0E11-4340-96E8-91B174529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300162"/>
            <a:ext cx="9765254" cy="4948237"/>
          </a:xfrm>
          <a:prstGeom prst="rect">
            <a:avLst/>
          </a:prstGeom>
        </p:spPr>
        <p:txBody>
          <a:bodyPr numCol="2"/>
          <a:lstStyle>
            <a:lvl1pPr marL="0" indent="0">
              <a:buFontTx/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3pPr>
            <a:lvl4pPr marL="1604963" indent="-233363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64948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ull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C752EE-309A-4DCC-B0AD-FF33DD90C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23013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7368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OCS_Open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354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589FB-7D5D-4DA7-9D34-2ECD5C223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7A5E1-C3AA-42FB-A2A6-4F7333927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246" y="2778636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BE6C23C-CA4A-4ADC-9EC4-EADB257D96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7798" y="3508609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279DB88-49F4-4C0B-8209-EE77F3470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3285" y="5010903"/>
            <a:ext cx="1457863" cy="4866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 b="1" cap="all" baseline="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000"/>
            </a:lvl2pPr>
            <a:lvl3pPr marL="914400" indent="0" algn="ctr">
              <a:buFontTx/>
              <a:buNone/>
              <a:defRPr sz="1200"/>
            </a:lvl3pPr>
            <a:lvl4pPr marL="1371600" indent="0" algn="ctr">
              <a:buFontTx/>
              <a:buNone/>
              <a:defRPr sz="1200"/>
            </a:lvl4pPr>
            <a:lvl5pPr marL="1828800" indent="0" algn="ctr"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6C9A18-0F8B-456B-95D2-DEC497528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5233" y="1217012"/>
            <a:ext cx="5675313" cy="1035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12001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 marL="16573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60DE11-B361-46AA-8489-B3A423A62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2300" y="2591684"/>
            <a:ext cx="5046663" cy="759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3E0EE1-90B5-46C4-B6C9-D1C3BB1A49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02300" y="3899081"/>
            <a:ext cx="4606925" cy="774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685800" indent="-22860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rgbClr val="999999"/>
                </a:solidFill>
              </a:defRPr>
            </a:lvl4pPr>
            <a:lvl5pPr>
              <a:defRPr sz="1400">
                <a:solidFill>
                  <a:srgbClr val="99999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F0C36F9-6024-46F3-B78A-B880A30733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5708" y="5010903"/>
            <a:ext cx="5675313" cy="10354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12001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 marL="1657350" indent="-285750">
              <a:buFontTx/>
              <a:buChar char="−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11456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las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11768051" cy="6858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4F01A-D296-44FC-B937-EE3E714E5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016708-0F6D-4494-A945-09AB3D77F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B64B77C-37F8-4360-B846-81B6932296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0585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6DAF85B-BB68-47B4-980D-4911FB884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7117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C5AACBF-19E8-4755-BF41-259D9D47A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6830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667F4EC-BBB3-4353-BA4A-3DA0A0CDAC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8816" y="3776663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7099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Fu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C019B-2F64-460E-B9FB-8AED158FE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45619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E19EC3D-9850-4813-9C1A-1546E9AE36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87409" y="2593546"/>
            <a:ext cx="2275037" cy="1900815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475DFC2-73EC-464C-8EDB-0A38DA4651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79250" y="2753133"/>
            <a:ext cx="2275037" cy="1581639"/>
          </a:xfrm>
          <a:prstGeom prst="rect">
            <a:avLst/>
          </a:prstGeom>
        </p:spPr>
        <p:txBody>
          <a:bodyPr numCol="1"/>
          <a:lstStyle>
            <a:lvl1pPr marL="284163" indent="-17145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284163" indent="-171450">
              <a:buFontTx/>
              <a:buNone/>
              <a:defRPr sz="1400" b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284163" indent="-171450">
              <a:buFontTx/>
              <a:buChar char="−"/>
              <a:defRPr sz="1100">
                <a:solidFill>
                  <a:schemeClr val="bg1"/>
                </a:solidFill>
              </a:defRPr>
            </a:lvl4pPr>
            <a:lvl5pPr marL="517525" indent="-233363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016856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62445-800D-4957-8F80-6495C2ED5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632932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20CB34E-263B-432A-951E-94EE6ABA60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2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53F3871-29A8-4707-897A-840AB17274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1167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2EC34F-4957-4A2A-B1CF-CE22E72AB0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0975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B62439-AC25-4AB2-B1E3-AE526C1C3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980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F1A25F9-8536-4140-A97A-8EA34B9D9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9815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BA83DB2-C749-44D6-A6E8-034B2B5E2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17450" y="3876945"/>
            <a:ext cx="1890713" cy="6334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algn="ctr">
              <a:defRPr sz="1100">
                <a:solidFill>
                  <a:schemeClr val="bg1"/>
                </a:solidFill>
              </a:defRPr>
            </a:lvl2pPr>
            <a:lvl3pPr algn="ctr">
              <a:defRPr sz="1100">
                <a:solidFill>
                  <a:schemeClr val="bg1"/>
                </a:solidFill>
              </a:defRPr>
            </a:lvl3pPr>
            <a:lvl4pPr algn="ctr">
              <a:defRPr sz="1100">
                <a:solidFill>
                  <a:schemeClr val="bg1"/>
                </a:solidFill>
              </a:defRPr>
            </a:lvl4pPr>
            <a:lvl5pPr algn="ct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41063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S_Swim 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866EFB1-1744-4492-9094-E9809578AFF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0" y="871538"/>
            <a:ext cx="12192000" cy="53482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32030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image" Target="../media/image2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image" Target="../media/image27.png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E50D1-E42A-48AE-871E-B791EBC6D15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044435-8334-4B61-90FE-63E0E82FD7C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74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77342C-DACA-4F57-A835-353E0982A8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2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4328D6-5526-4B24-AA2C-55B8A3468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6"/>
          <a:stretch/>
        </p:blipFill>
        <p:spPr>
          <a:xfrm>
            <a:off x="0" y="6320629"/>
            <a:ext cx="12192000" cy="537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"/>
            <a:ext cx="11768051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ED776D-A267-40AB-A1C5-7188B3B0E174}"/>
              </a:ext>
            </a:extLst>
          </p:cNvPr>
          <p:cNvCxnSpPr/>
          <p:nvPr userDrawn="1"/>
        </p:nvCxnSpPr>
        <p:spPr>
          <a:xfrm>
            <a:off x="0" y="685800"/>
            <a:ext cx="12161520" cy="0"/>
          </a:xfrm>
          <a:prstGeom prst="line">
            <a:avLst/>
          </a:prstGeom>
          <a:ln>
            <a:solidFill>
              <a:srgbClr val="0A5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E445D71-F1C0-472C-9C28-BF8D1FA343D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" y="6353154"/>
            <a:ext cx="2366578" cy="47467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674FD86-A810-44D0-B083-8F1903C4256B}"/>
              </a:ext>
            </a:extLst>
          </p:cNvPr>
          <p:cNvSpPr txBox="1">
            <a:spLocks/>
          </p:cNvSpPr>
          <p:nvPr userDrawn="1"/>
        </p:nvSpPr>
        <p:spPr>
          <a:xfrm>
            <a:off x="11198524" y="6435694"/>
            <a:ext cx="9296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E9DDB1-D883-40D8-AA90-DDB398A198CA}" type="slidenum">
              <a:rPr lang="en-US" sz="1400" b="1" smtClean="0">
                <a:solidFill>
                  <a:schemeClr val="bg1"/>
                </a:solidFill>
              </a:rPr>
              <a:pPr algn="r"/>
              <a:t>‹#›</a:t>
            </a:fld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47A1A-4FFC-4B6B-B68D-7DB25C31333B}"/>
              </a:ext>
            </a:extLst>
          </p:cNvPr>
          <p:cNvSpPr txBox="1"/>
          <p:nvPr userDrawn="1"/>
        </p:nvSpPr>
        <p:spPr bwMode="auto">
          <a:xfrm>
            <a:off x="7082444" y="6342610"/>
            <a:ext cx="3300152" cy="38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chemeClr val="tx2">
                    <a:lumMod val="10000"/>
                    <a:lumOff val="90000"/>
                  </a:schemeClr>
                </a:solidFill>
                <a:latin typeface="Helvetica Neue" pitchFamily="-105" charset="0"/>
                <a:cs typeface="Helvetica Neue" pitchFamily="-105" charset="0"/>
              </a:rPr>
              <a:t>Question? help@mocs.nyc.gov</a:t>
            </a:r>
          </a:p>
        </p:txBody>
      </p:sp>
    </p:spTree>
    <p:extLst>
      <p:ext uri="{BB962C8B-B14F-4D97-AF65-F5344CB8AC3E}">
        <p14:creationId xmlns:p14="http://schemas.microsoft.com/office/powerpoint/2010/main" val="221987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3F9487-C726-492E-BC3D-15CD97896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"/>
            <a:ext cx="12192000" cy="6857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A7A35-A819-46AC-8A12-4FC02F0D24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" y="6353156"/>
            <a:ext cx="2366579" cy="47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7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/>
          </a:solidFill>
          <a:latin typeface="Helvetica Neue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4328D6-5526-4B24-AA2C-55B8A3468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6"/>
          <a:stretch/>
        </p:blipFill>
        <p:spPr>
          <a:xfrm>
            <a:off x="0" y="6320629"/>
            <a:ext cx="12192000" cy="537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"/>
            <a:ext cx="11768051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ED776D-A267-40AB-A1C5-7188B3B0E174}"/>
              </a:ext>
            </a:extLst>
          </p:cNvPr>
          <p:cNvCxnSpPr/>
          <p:nvPr userDrawn="1"/>
        </p:nvCxnSpPr>
        <p:spPr>
          <a:xfrm>
            <a:off x="0" y="685800"/>
            <a:ext cx="12161520" cy="0"/>
          </a:xfrm>
          <a:prstGeom prst="line">
            <a:avLst/>
          </a:prstGeom>
          <a:ln>
            <a:solidFill>
              <a:srgbClr val="0A5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E445D71-F1C0-472C-9C28-BF8D1FA343D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" y="6353154"/>
            <a:ext cx="2366578" cy="47467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674FD86-A810-44D0-B083-8F1903C4256B}"/>
              </a:ext>
            </a:extLst>
          </p:cNvPr>
          <p:cNvSpPr txBox="1">
            <a:spLocks/>
          </p:cNvSpPr>
          <p:nvPr userDrawn="1"/>
        </p:nvSpPr>
        <p:spPr>
          <a:xfrm>
            <a:off x="11198524" y="6435694"/>
            <a:ext cx="9296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E9DDB1-D883-40D8-AA90-DDB398A198CA}" type="slidenum">
              <a:rPr lang="en-US" sz="1400" b="1" smtClean="0">
                <a:solidFill>
                  <a:schemeClr val="bg1"/>
                </a:solidFill>
              </a:rPr>
              <a:pPr algn="r"/>
              <a:t>‹#›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3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4328D6-5526-4B24-AA2C-55B8A3468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6"/>
          <a:stretch/>
        </p:blipFill>
        <p:spPr>
          <a:xfrm>
            <a:off x="0" y="6320629"/>
            <a:ext cx="12192000" cy="537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"/>
            <a:ext cx="11768051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ED776D-A267-40AB-A1C5-7188B3B0E174}"/>
              </a:ext>
            </a:extLst>
          </p:cNvPr>
          <p:cNvCxnSpPr/>
          <p:nvPr userDrawn="1"/>
        </p:nvCxnSpPr>
        <p:spPr>
          <a:xfrm>
            <a:off x="0" y="685800"/>
            <a:ext cx="12161520" cy="0"/>
          </a:xfrm>
          <a:prstGeom prst="line">
            <a:avLst/>
          </a:prstGeom>
          <a:ln>
            <a:solidFill>
              <a:srgbClr val="0A5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E445D71-F1C0-472C-9C28-BF8D1FA343D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" y="6353154"/>
            <a:ext cx="2366578" cy="47467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674FD86-A810-44D0-B083-8F1903C4256B}"/>
              </a:ext>
            </a:extLst>
          </p:cNvPr>
          <p:cNvSpPr txBox="1">
            <a:spLocks/>
          </p:cNvSpPr>
          <p:nvPr userDrawn="1"/>
        </p:nvSpPr>
        <p:spPr>
          <a:xfrm>
            <a:off x="11198524" y="6435694"/>
            <a:ext cx="9296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E9DDB1-D883-40D8-AA90-DDB398A198CA}" type="slidenum">
              <a:rPr lang="en-US" sz="1400" b="1" smtClean="0">
                <a:solidFill>
                  <a:schemeClr val="bg1"/>
                </a:solidFill>
              </a:rPr>
              <a:pPr algn="r"/>
              <a:t>‹#›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4328D6-5526-4B24-AA2C-55B8A3468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6"/>
          <a:stretch/>
        </p:blipFill>
        <p:spPr>
          <a:xfrm>
            <a:off x="0" y="6320629"/>
            <a:ext cx="12192000" cy="537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"/>
            <a:ext cx="11768051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ED776D-A267-40AB-A1C5-7188B3B0E174}"/>
              </a:ext>
            </a:extLst>
          </p:cNvPr>
          <p:cNvCxnSpPr/>
          <p:nvPr userDrawn="1"/>
        </p:nvCxnSpPr>
        <p:spPr>
          <a:xfrm>
            <a:off x="0" y="685800"/>
            <a:ext cx="12161520" cy="0"/>
          </a:xfrm>
          <a:prstGeom prst="line">
            <a:avLst/>
          </a:prstGeom>
          <a:ln>
            <a:solidFill>
              <a:srgbClr val="0A5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E445D71-F1C0-472C-9C28-BF8D1FA343DD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" y="6353154"/>
            <a:ext cx="2366578" cy="47467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674FD86-A810-44D0-B083-8F1903C4256B}"/>
              </a:ext>
            </a:extLst>
          </p:cNvPr>
          <p:cNvSpPr txBox="1">
            <a:spLocks/>
          </p:cNvSpPr>
          <p:nvPr userDrawn="1"/>
        </p:nvSpPr>
        <p:spPr>
          <a:xfrm>
            <a:off x="11198524" y="6435694"/>
            <a:ext cx="9296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E9DDB1-D883-40D8-AA90-DDB398A198CA}" type="slidenum">
              <a:rPr lang="en-US" sz="1400" b="1" smtClean="0">
                <a:solidFill>
                  <a:schemeClr val="bg1"/>
                </a:solidFill>
              </a:rPr>
              <a:pPr algn="r"/>
              <a:t>‹#›</a:t>
            </a:fld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EAFF33-FC1D-49BB-B82F-ED9AE9697150}"/>
              </a:ext>
            </a:extLst>
          </p:cNvPr>
          <p:cNvSpPr txBox="1"/>
          <p:nvPr userDrawn="1"/>
        </p:nvSpPr>
        <p:spPr bwMode="auto">
          <a:xfrm>
            <a:off x="7082444" y="6342610"/>
            <a:ext cx="3300152" cy="38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chemeClr val="tx2">
                    <a:lumMod val="10000"/>
                    <a:lumOff val="90000"/>
                  </a:schemeClr>
                </a:solidFill>
                <a:latin typeface="Helvetica Neue" pitchFamily="-105" charset="0"/>
                <a:cs typeface="Helvetica Neue" pitchFamily="-105" charset="0"/>
              </a:rPr>
              <a:t>Question? help@mocs.nyc.gov</a:t>
            </a:r>
          </a:p>
        </p:txBody>
      </p:sp>
    </p:spTree>
    <p:extLst>
      <p:ext uri="{BB962C8B-B14F-4D97-AF65-F5344CB8AC3E}">
        <p14:creationId xmlns:p14="http://schemas.microsoft.com/office/powerpoint/2010/main" val="224373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77342C-DACA-4F57-A835-353E0982A8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nyc.gov/account/register.htm?spName=PASSport_Prod&amp;fromKiosk=false&amp;target=aHR0cHM6Ly9wYXNzcG9ydC5jaXR5b2ZuZXd5b3JrLnVzL3BhZ2UuYXNweC9lbi91c3IvbG9naW4/YmxvY2tTU09SZWRpcmVjdD1mYWxzZQ==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www1.nyc.gov/site/mocs/systems/about-go-to-passport.pag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39.tiff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0.tif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7" Type="http://schemas.openxmlformats.org/officeDocument/2006/relationships/image" Target="../media/image49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4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8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nyc.gov/passport" TargetMode="External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RFPquestions@dycd.nyc.gov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nyc.gov/DYCD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6.pn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799" y="0"/>
            <a:ext cx="12246799" cy="688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81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AF70-5DE0-4B4B-8944-0E82E4324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" y="2209640"/>
            <a:ext cx="12540343" cy="1325563"/>
          </a:xfrm>
        </p:spPr>
        <p:txBody>
          <a:bodyPr>
            <a:normAutofit/>
          </a:bodyPr>
          <a:lstStyle/>
          <a:p>
            <a:r>
              <a:rPr lang="en-US" sz="5900"/>
              <a:t>Create a </a:t>
            </a:r>
            <a:r>
              <a:rPr lang="en-US" sz="5900" err="1"/>
              <a:t>PASSPort</a:t>
            </a:r>
            <a:r>
              <a:rPr lang="en-US" sz="5900"/>
              <a:t> Account</a:t>
            </a:r>
          </a:p>
        </p:txBody>
      </p:sp>
    </p:spTree>
    <p:extLst>
      <p:ext uri="{BB962C8B-B14F-4D97-AF65-F5344CB8AC3E}">
        <p14:creationId xmlns:p14="http://schemas.microsoft.com/office/powerpoint/2010/main" val="4021995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06AB-8AA6-431F-920A-7C570869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Steps to Create a PASSPort Account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C4535-D374-4247-B843-E7975616D23A}"/>
              </a:ext>
            </a:extLst>
          </p:cNvPr>
          <p:cNvSpPr/>
          <p:nvPr/>
        </p:nvSpPr>
        <p:spPr>
          <a:xfrm>
            <a:off x="962922" y="953605"/>
            <a:ext cx="10878523" cy="948571"/>
          </a:xfrm>
          <a:prstGeom prst="rect">
            <a:avLst/>
          </a:prstGeom>
          <a:gradFill>
            <a:gsLst>
              <a:gs pos="80000">
                <a:schemeClr val="accent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41956F-A365-C042-B13D-056453BD57C8}"/>
              </a:ext>
            </a:extLst>
          </p:cNvPr>
          <p:cNvSpPr txBox="1"/>
          <p:nvPr/>
        </p:nvSpPr>
        <p:spPr bwMode="auto">
          <a:xfrm>
            <a:off x="68473" y="1094693"/>
            <a:ext cx="12123527" cy="104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hlinkClick r:id="rId3"/>
              </a:rPr>
              <a:t>Establish a NYC.ID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lt"/>
                <a:cs typeface="+mn-lt"/>
              </a:rPr>
              <a:t>Note: If you use HHS Accelerator, you already have a NYC.ID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lt"/>
              <a:cs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 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F976340-A9CE-5D41-AB6A-F1C2185FAC12}"/>
              </a:ext>
            </a:extLst>
          </p:cNvPr>
          <p:cNvSpPr/>
          <p:nvPr/>
        </p:nvSpPr>
        <p:spPr>
          <a:xfrm>
            <a:off x="645002" y="952034"/>
            <a:ext cx="1125001" cy="950142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47587E-8F7F-D642-AB34-E3AF9633BFB0}"/>
              </a:ext>
            </a:extLst>
          </p:cNvPr>
          <p:cNvSpPr/>
          <p:nvPr/>
        </p:nvSpPr>
        <p:spPr>
          <a:xfrm>
            <a:off x="1207502" y="2241268"/>
            <a:ext cx="10633943" cy="95014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95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85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hlinkClick r:id="rId4"/>
              </a:rPr>
              <a:t>Submit an Account Request with Your NYC.ID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lt"/>
                <a:cs typeface="+mn-lt"/>
              </a:rPr>
              <a:t>Note: It can take 1-2 business days for approval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lt"/>
              <a:cs typeface="+mn-lt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DEF9FE8-AD22-8849-8499-5B45CBDAB8D6}"/>
              </a:ext>
            </a:extLst>
          </p:cNvPr>
          <p:cNvSpPr/>
          <p:nvPr/>
        </p:nvSpPr>
        <p:spPr>
          <a:xfrm>
            <a:off x="603584" y="2233907"/>
            <a:ext cx="1125001" cy="946460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CF42E2-674B-C44C-BAB5-A84E7BF33061}"/>
              </a:ext>
            </a:extLst>
          </p:cNvPr>
          <p:cNvSpPr/>
          <p:nvPr/>
        </p:nvSpPr>
        <p:spPr>
          <a:xfrm>
            <a:off x="962922" y="3550019"/>
            <a:ext cx="10878523" cy="9501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hlinkClick r:id="rId4"/>
              </a:rPr>
              <a:t>Activate Your Account Once Your Request is Approved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A4FF48B-56B6-F84B-8BE4-B1C55AA60A5B}"/>
              </a:ext>
            </a:extLst>
          </p:cNvPr>
          <p:cNvSpPr/>
          <p:nvPr/>
        </p:nvSpPr>
        <p:spPr>
          <a:xfrm>
            <a:off x="594442" y="3538977"/>
            <a:ext cx="1125001" cy="94646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3.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706D5-6460-6948-BC1B-BE64B62458CB}"/>
              </a:ext>
            </a:extLst>
          </p:cNvPr>
          <p:cNvSpPr/>
          <p:nvPr/>
        </p:nvSpPr>
        <p:spPr>
          <a:xfrm>
            <a:off x="864067" y="4929773"/>
            <a:ext cx="10878523" cy="9501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hlinkClick r:id="rId4"/>
              </a:rPr>
              <a:t>Note: Providers </a:t>
            </a: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hlinkClick r:id="rId4"/>
              </a:rPr>
              <a:t>will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hlinkClick r:id="rId4"/>
              </a:rPr>
              <a:t>need to complete and file vendor disclosures in PASSPort if the awards received during a 12-month period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hlinkClick r:id="rId4"/>
              </a:rPr>
              <a:t>exceed $250,000 </a:t>
            </a:r>
          </a:p>
        </p:txBody>
      </p:sp>
    </p:spTree>
    <p:extLst>
      <p:ext uri="{BB962C8B-B14F-4D97-AF65-F5344CB8AC3E}">
        <p14:creationId xmlns:p14="http://schemas.microsoft.com/office/powerpoint/2010/main" val="1321036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AF70-5DE0-4B4B-8944-0E82E4324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6354"/>
            <a:ext cx="12540343" cy="1325563"/>
          </a:xfrm>
        </p:spPr>
        <p:txBody>
          <a:bodyPr>
            <a:normAutofit fontScale="90000"/>
          </a:bodyPr>
          <a:lstStyle/>
          <a:p>
            <a:r>
              <a:rPr lang="en-US"/>
              <a:t>HHS Prequalification in </a:t>
            </a:r>
            <a:r>
              <a:rPr lang="en-US" err="1"/>
              <a:t>PASSPort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58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F0BC139F-A4AD-4C40-88DB-FE4DB9D98066}"/>
              </a:ext>
            </a:extLst>
          </p:cNvPr>
          <p:cNvGrpSpPr/>
          <p:nvPr/>
        </p:nvGrpSpPr>
        <p:grpSpPr>
          <a:xfrm>
            <a:off x="3719407" y="2066990"/>
            <a:ext cx="2290355" cy="2222144"/>
            <a:chOff x="8016949" y="1887274"/>
            <a:chExt cx="2402959" cy="24029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2ACBABB-2426-4385-BB64-37BA81DE32CB}"/>
                </a:ext>
              </a:extLst>
            </p:cNvPr>
            <p:cNvSpPr/>
            <p:nvPr/>
          </p:nvSpPr>
          <p:spPr>
            <a:xfrm>
              <a:off x="8016949" y="1887274"/>
              <a:ext cx="2402959" cy="2402959"/>
            </a:xfrm>
            <a:prstGeom prst="ellipse">
              <a:avLst/>
            </a:prstGeom>
            <a:solidFill>
              <a:schemeClr val="accent1">
                <a:alpha val="50196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2A1281A-653F-4732-B613-1D1867373B3E}"/>
                </a:ext>
              </a:extLst>
            </p:cNvPr>
            <p:cNvSpPr/>
            <p:nvPr/>
          </p:nvSpPr>
          <p:spPr>
            <a:xfrm>
              <a:off x="8410354" y="2280683"/>
              <a:ext cx="1616149" cy="1616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29B6243-46E4-4371-A65F-55F1AC2CCA75}"/>
              </a:ext>
            </a:extLst>
          </p:cNvPr>
          <p:cNvGrpSpPr/>
          <p:nvPr/>
        </p:nvGrpSpPr>
        <p:grpSpPr>
          <a:xfrm>
            <a:off x="5984730" y="2062048"/>
            <a:ext cx="2290355" cy="2222144"/>
            <a:chOff x="8016949" y="1887274"/>
            <a:chExt cx="2402959" cy="24029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9897E18-5F30-4C91-80D7-88F18305E3D3}"/>
                </a:ext>
              </a:extLst>
            </p:cNvPr>
            <p:cNvSpPr/>
            <p:nvPr/>
          </p:nvSpPr>
          <p:spPr>
            <a:xfrm>
              <a:off x="8016949" y="1887274"/>
              <a:ext cx="2402959" cy="2402959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07B8073-F1C9-4699-96B1-9D1FA34D2290}"/>
                </a:ext>
              </a:extLst>
            </p:cNvPr>
            <p:cNvSpPr/>
            <p:nvPr/>
          </p:nvSpPr>
          <p:spPr>
            <a:xfrm>
              <a:off x="8410354" y="2280683"/>
              <a:ext cx="1616149" cy="1616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1ACD672-51F7-439D-B1A2-C426F65F6F84}"/>
              </a:ext>
            </a:extLst>
          </p:cNvPr>
          <p:cNvGrpSpPr/>
          <p:nvPr/>
        </p:nvGrpSpPr>
        <p:grpSpPr>
          <a:xfrm>
            <a:off x="8244771" y="2123832"/>
            <a:ext cx="2290355" cy="2222144"/>
            <a:chOff x="8016949" y="1887274"/>
            <a:chExt cx="2402959" cy="24029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A2F2A40-36DC-4592-A043-DB13F2AB9232}"/>
                </a:ext>
              </a:extLst>
            </p:cNvPr>
            <p:cNvSpPr/>
            <p:nvPr/>
          </p:nvSpPr>
          <p:spPr>
            <a:xfrm>
              <a:off x="8016949" y="1887274"/>
              <a:ext cx="2402959" cy="2402959"/>
            </a:xfrm>
            <a:prstGeom prst="ellipse">
              <a:avLst/>
            </a:prstGeom>
            <a:solidFill>
              <a:schemeClr val="accent5">
                <a:alpha val="50196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AE045A5-266E-483E-9222-22CA0B838097}"/>
                </a:ext>
              </a:extLst>
            </p:cNvPr>
            <p:cNvSpPr/>
            <p:nvPr/>
          </p:nvSpPr>
          <p:spPr>
            <a:xfrm>
              <a:off x="8410354" y="2280683"/>
              <a:ext cx="1616149" cy="1616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115480-FE72-47E3-9BA4-EDA87DA61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HHS Prequalification in PASSPort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9E8CE7-C728-4211-A9B9-1F04B8A94E50}"/>
              </a:ext>
            </a:extLst>
          </p:cNvPr>
          <p:cNvSpPr/>
          <p:nvPr/>
        </p:nvSpPr>
        <p:spPr>
          <a:xfrm>
            <a:off x="1" y="884203"/>
            <a:ext cx="12192000" cy="769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50E326-3965-4FED-9766-16B179BE01C2}"/>
              </a:ext>
            </a:extLst>
          </p:cNvPr>
          <p:cNvSpPr/>
          <p:nvPr/>
        </p:nvSpPr>
        <p:spPr>
          <a:xfrm>
            <a:off x="1361244" y="1040958"/>
            <a:ext cx="9407162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GOALS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D03797-E9C2-4D45-BE66-DCF38E7FE343}"/>
              </a:ext>
            </a:extLst>
          </p:cNvPr>
          <p:cNvGrpSpPr/>
          <p:nvPr/>
        </p:nvGrpSpPr>
        <p:grpSpPr>
          <a:xfrm>
            <a:off x="1436898" y="2127238"/>
            <a:ext cx="2290355" cy="2222144"/>
            <a:chOff x="8016949" y="1887274"/>
            <a:chExt cx="2402959" cy="24029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FE6EB8B-9C47-1040-BCB6-BE6969D4F86C}"/>
                </a:ext>
              </a:extLst>
            </p:cNvPr>
            <p:cNvSpPr/>
            <p:nvPr/>
          </p:nvSpPr>
          <p:spPr>
            <a:xfrm>
              <a:off x="8016949" y="1887274"/>
              <a:ext cx="2402959" cy="2402959"/>
            </a:xfrm>
            <a:prstGeom prst="ellipse">
              <a:avLst/>
            </a:prstGeom>
            <a:solidFill>
              <a:schemeClr val="tx1">
                <a:lumMod val="75000"/>
                <a:alpha val="50196"/>
              </a:scheme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6EAE152-2A06-1C45-91CA-C9882B487CB6}"/>
                </a:ext>
              </a:extLst>
            </p:cNvPr>
            <p:cNvSpPr/>
            <p:nvPr/>
          </p:nvSpPr>
          <p:spPr>
            <a:xfrm>
              <a:off x="8410354" y="2280683"/>
              <a:ext cx="1616149" cy="1616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07B90DC-5142-1B48-ABC8-22681F231070}"/>
              </a:ext>
            </a:extLst>
          </p:cNvPr>
          <p:cNvSpPr txBox="1"/>
          <p:nvPr/>
        </p:nvSpPr>
        <p:spPr bwMode="auto">
          <a:xfrm>
            <a:off x="1269602" y="4679183"/>
            <a:ext cx="2570920" cy="6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Verify Basic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Business Readiness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8A79DD-8457-6B4A-A76C-18DAF61F72B2}"/>
              </a:ext>
            </a:extLst>
          </p:cNvPr>
          <p:cNvSpPr txBox="1"/>
          <p:nvPr/>
        </p:nvSpPr>
        <p:spPr bwMode="auto">
          <a:xfrm>
            <a:off x="6069233" y="4679514"/>
            <a:ext cx="2383478" cy="3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Streamline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D8F5E1-F6CE-5A42-8DEB-EE14828990D7}"/>
              </a:ext>
            </a:extLst>
          </p:cNvPr>
          <p:cNvSpPr txBox="1"/>
          <p:nvPr/>
        </p:nvSpPr>
        <p:spPr bwMode="auto">
          <a:xfrm>
            <a:off x="3720474" y="4679979"/>
            <a:ext cx="2351809" cy="3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Accessibility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DB0F1E-F6F5-4646-956E-C3FC8DB0639D}"/>
              </a:ext>
            </a:extLst>
          </p:cNvPr>
          <p:cNvSpPr txBox="1"/>
          <p:nvPr/>
        </p:nvSpPr>
        <p:spPr bwMode="auto">
          <a:xfrm>
            <a:off x="8483492" y="4682173"/>
            <a:ext cx="2285133" cy="89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Further Centralize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Procurement Processes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F82EB-F573-1B4C-9E8D-5C0A1DA0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49" y="2806718"/>
            <a:ext cx="903267" cy="903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7711C8-219C-6E4C-AB24-1AFCDA2149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06304" y="2725338"/>
            <a:ext cx="914400" cy="914400"/>
          </a:xfrm>
          <a:prstGeom prst="rect">
            <a:avLst/>
          </a:prstGeom>
        </p:spPr>
      </p:pic>
      <p:pic>
        <p:nvPicPr>
          <p:cNvPr id="4" name="Graphic 3" descr="Bullseye">
            <a:extLst>
              <a:ext uri="{FF2B5EF4-FFF2-40B4-BE49-F238E27FC236}">
                <a16:creationId xmlns:a16="http://schemas.microsoft.com/office/drawing/2014/main" id="{98B016F4-B7BC-40B3-A17C-FC002D162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0175" y="2776836"/>
            <a:ext cx="678294" cy="678294"/>
          </a:xfrm>
          <a:prstGeom prst="rect">
            <a:avLst/>
          </a:prstGeom>
        </p:spPr>
      </p:pic>
      <p:pic>
        <p:nvPicPr>
          <p:cNvPr id="10" name="Graphic 9" descr="Monitor">
            <a:extLst>
              <a:ext uri="{FF2B5EF4-FFF2-40B4-BE49-F238E27FC236}">
                <a16:creationId xmlns:a16="http://schemas.microsoft.com/office/drawing/2014/main" id="{86C6E675-C462-4DCF-98F1-E00857686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45163" y="2536496"/>
            <a:ext cx="1288318" cy="1288318"/>
          </a:xfrm>
          <a:prstGeom prst="rect">
            <a:avLst/>
          </a:prstGeom>
        </p:spPr>
      </p:pic>
      <p:pic>
        <p:nvPicPr>
          <p:cNvPr id="3" name="Graphic 5" descr="Checklist with solid fill">
            <a:extLst>
              <a:ext uri="{FF2B5EF4-FFF2-40B4-BE49-F238E27FC236}">
                <a16:creationId xmlns:a16="http://schemas.microsoft.com/office/drawing/2014/main" id="{BD18AED8-9FC6-4436-A3DD-DEED3303FD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37638" y="2642287"/>
            <a:ext cx="1058562" cy="1068859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7644981F-368C-45DF-BB55-83E4DED646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7511" y="6310745"/>
            <a:ext cx="25622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54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BDA8-9B7A-45B8-A3E8-B0C16A97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HHS PQL Application in PASSPort 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D74D78D3-DC65-49CF-8693-59C05DBB3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5" y="847725"/>
            <a:ext cx="7463118" cy="258127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9" descr="List with solid fill">
            <a:extLst>
              <a:ext uri="{FF2B5EF4-FFF2-40B4-BE49-F238E27FC236}">
                <a16:creationId xmlns:a16="http://schemas.microsoft.com/office/drawing/2014/main" id="{BFDA2CA5-ED1C-4093-8425-960F45114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7310" y="4737862"/>
            <a:ext cx="802163" cy="802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1FA09F-0E3A-4340-AFB3-4F06A4BD29EF}"/>
              </a:ext>
            </a:extLst>
          </p:cNvPr>
          <p:cNvSpPr/>
          <p:nvPr/>
        </p:nvSpPr>
        <p:spPr>
          <a:xfrm>
            <a:off x="4605593" y="3550450"/>
            <a:ext cx="6790524" cy="2626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334A01-00F3-494B-B81D-2CEC4F6DD1BB}"/>
              </a:ext>
            </a:extLst>
          </p:cNvPr>
          <p:cNvSpPr txBox="1"/>
          <p:nvPr/>
        </p:nvSpPr>
        <p:spPr bwMode="auto">
          <a:xfrm>
            <a:off x="4721625" y="3610142"/>
            <a:ext cx="8799372" cy="25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64294" tIns="32147" rIns="64294" bIns="3214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-Corporate Structure (Nonprofit/For Profit)</a:t>
            </a: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-Certificate of Incorporation or Equivalent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-By-Laws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-Board of Directors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-Tax Filings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-IRS Determination Letter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9F2882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-Charities Filings/Exemption Letter/Financial Statement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-Conflict of Interest Policy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-Whistleblower Policy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-Articles of Organization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-Financial Controls Part 1 &amp;2 (# of individuals required to sign checks, amounts,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staff financial authorizations)</a:t>
            </a: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84120-CAC3-41E5-A46E-C15FEC26D32C}"/>
              </a:ext>
            </a:extLst>
          </p:cNvPr>
          <p:cNvSpPr txBox="1"/>
          <p:nvPr/>
        </p:nvSpPr>
        <p:spPr bwMode="auto">
          <a:xfrm>
            <a:off x="7714282" y="1534331"/>
            <a:ext cx="4293028" cy="80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64294" tIns="32147" rIns="64294" bIns="3214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DADAD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Questionnaire with 10 Business Questions 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DADAD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No Service Application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DADAD">
                    <a:lumMod val="75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HHS RFPs released to full HHS PQL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498796A8-DBDF-4F86-B4CC-014C02EA2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7511" y="6310745"/>
            <a:ext cx="2562225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8E14B0-42CB-B243-8555-EEC027E8ABA0}"/>
              </a:ext>
            </a:extLst>
          </p:cNvPr>
          <p:cNvSpPr/>
          <p:nvPr/>
        </p:nvSpPr>
        <p:spPr>
          <a:xfrm>
            <a:off x="228600" y="3805114"/>
            <a:ext cx="3826642" cy="173491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7ECE4-24CC-9247-8D98-606F8AD28647}"/>
              </a:ext>
            </a:extLst>
          </p:cNvPr>
          <p:cNvSpPr txBox="1"/>
          <p:nvPr/>
        </p:nvSpPr>
        <p:spPr bwMode="auto">
          <a:xfrm>
            <a:off x="666657" y="4387521"/>
            <a:ext cx="3961835" cy="3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Vendor Procurement 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7FC91-C454-3F4D-823C-DC9614430185}"/>
              </a:ext>
            </a:extLst>
          </p:cNvPr>
          <p:cNvSpPr txBox="1"/>
          <p:nvPr/>
        </p:nvSpPr>
        <p:spPr bwMode="auto">
          <a:xfrm>
            <a:off x="642425" y="4927705"/>
            <a:ext cx="3961835" cy="3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Vendor Procurement Level 2*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E6E3C3-35EA-4E46-AEB5-764636E0B879}"/>
              </a:ext>
            </a:extLst>
          </p:cNvPr>
          <p:cNvSpPr txBox="1"/>
          <p:nvPr/>
        </p:nvSpPr>
        <p:spPr bwMode="auto">
          <a:xfrm>
            <a:off x="391733" y="3733089"/>
            <a:ext cx="3500375" cy="56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User Roles</a:t>
            </a: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 </a:t>
            </a:r>
          </a:p>
        </p:txBody>
      </p:sp>
      <p:pic>
        <p:nvPicPr>
          <p:cNvPr id="13" name="Graphic 12" descr="User">
            <a:extLst>
              <a:ext uri="{FF2B5EF4-FFF2-40B4-BE49-F238E27FC236}">
                <a16:creationId xmlns:a16="http://schemas.microsoft.com/office/drawing/2014/main" id="{BB9348B1-D443-EB47-BB40-17F066A2E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599" y="4299219"/>
            <a:ext cx="4572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27DF89A7-F814-0149-A7E0-56B10257A4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596" y="4864801"/>
            <a:ext cx="4572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053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28BE-E80A-4D7B-AF59-F1278B1B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Approval and Returned for Revision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27D41-3BCC-4FCA-90B7-E9B08B44EA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580" y="787595"/>
            <a:ext cx="5887430" cy="265116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57077A-9A4C-4201-84BE-E8CDA2C776E1}"/>
              </a:ext>
            </a:extLst>
          </p:cNvPr>
          <p:cNvSpPr/>
          <p:nvPr/>
        </p:nvSpPr>
        <p:spPr>
          <a:xfrm>
            <a:off x="228601" y="3631119"/>
            <a:ext cx="5307676" cy="923699"/>
          </a:xfrm>
          <a:prstGeom prst="rect">
            <a:avLst/>
          </a:prstGeom>
          <a:solidFill>
            <a:schemeClr val="bg1"/>
          </a:solidFill>
          <a:ln w="38100">
            <a:solidFill>
              <a:srgbClr val="34549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0B6428-F8DB-4EC9-8029-6F0BDAE250B9}"/>
              </a:ext>
            </a:extLst>
          </p:cNvPr>
          <p:cNvSpPr/>
          <p:nvPr/>
        </p:nvSpPr>
        <p:spPr>
          <a:xfrm>
            <a:off x="262444" y="4028916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A732B4-9850-4B72-988F-D7F6C886037D}"/>
              </a:ext>
            </a:extLst>
          </p:cNvPr>
          <p:cNvSpPr txBox="1"/>
          <p:nvPr/>
        </p:nvSpPr>
        <p:spPr bwMode="auto">
          <a:xfrm>
            <a:off x="534407" y="3908118"/>
            <a:ext cx="4623136" cy="14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Providers receive a notification email notifying them of their 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Approved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status and will see their application status has changed to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Approved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the Application History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EB91BF-C067-419F-B8F0-5C65BC2F50F1}"/>
              </a:ext>
            </a:extLst>
          </p:cNvPr>
          <p:cNvSpPr/>
          <p:nvPr/>
        </p:nvSpPr>
        <p:spPr>
          <a:xfrm>
            <a:off x="1287571" y="3631119"/>
            <a:ext cx="31168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F28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Once Approved: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F288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E6F75E-75AD-42D1-8B99-24E097FA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511" y="6310745"/>
            <a:ext cx="2562225" cy="609600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3BC223-9514-9143-8276-874690D78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58" y="818094"/>
            <a:ext cx="5303400" cy="113663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DBD1DA-791B-BE45-A83D-127C10AD2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404" y="2113179"/>
            <a:ext cx="3280214" cy="144925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2D0894-053B-D549-91BF-AE678AB03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13" y="3825438"/>
            <a:ext cx="5829895" cy="534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" descr="Screen Shot 2021-08-09 at 4.46.58 PM.png">
            <a:extLst>
              <a:ext uri="{FF2B5EF4-FFF2-40B4-BE49-F238E27FC236}">
                <a16:creationId xmlns:a16="http://schemas.microsoft.com/office/drawing/2014/main" id="{AFF595A6-0023-0340-9E37-C468A51B6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0933" y="4556733"/>
            <a:ext cx="4010757" cy="148436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B076A24-8DA5-4A47-A2F9-2F3C000574FB}"/>
              </a:ext>
            </a:extLst>
          </p:cNvPr>
          <p:cNvSpPr/>
          <p:nvPr/>
        </p:nvSpPr>
        <p:spPr>
          <a:xfrm>
            <a:off x="2930585" y="2459748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F0FD6F-0B0C-864F-A03B-2EE4598E257D}"/>
              </a:ext>
            </a:extLst>
          </p:cNvPr>
          <p:cNvSpPr/>
          <p:nvPr/>
        </p:nvSpPr>
        <p:spPr>
          <a:xfrm>
            <a:off x="228600" y="4675616"/>
            <a:ext cx="7065965" cy="1547930"/>
          </a:xfrm>
          <a:prstGeom prst="rect">
            <a:avLst/>
          </a:prstGeom>
          <a:solidFill>
            <a:schemeClr val="bg1"/>
          </a:solidFill>
          <a:ln w="38100">
            <a:solidFill>
              <a:srgbClr val="34549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C71437B-7471-394F-9699-B0D6076A9C1C}"/>
              </a:ext>
            </a:extLst>
          </p:cNvPr>
          <p:cNvSpPr/>
          <p:nvPr/>
        </p:nvSpPr>
        <p:spPr>
          <a:xfrm>
            <a:off x="406780" y="5089991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DFC983-4952-544B-8B66-0AA8803A5EE8}"/>
              </a:ext>
            </a:extLst>
          </p:cNvPr>
          <p:cNvSpPr/>
          <p:nvPr/>
        </p:nvSpPr>
        <p:spPr>
          <a:xfrm>
            <a:off x="415152" y="5656768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6E31048-B281-5C4B-B6C4-B8E5918D70C7}"/>
              </a:ext>
            </a:extLst>
          </p:cNvPr>
          <p:cNvSpPr/>
          <p:nvPr/>
        </p:nvSpPr>
        <p:spPr>
          <a:xfrm>
            <a:off x="3987560" y="5581732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E4DEBB5-A814-6B47-81FE-266B837763D4}"/>
              </a:ext>
            </a:extLst>
          </p:cNvPr>
          <p:cNvSpPr/>
          <p:nvPr/>
        </p:nvSpPr>
        <p:spPr>
          <a:xfrm>
            <a:off x="3987560" y="5062419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17011B-1926-AC48-8A87-C92CCF1AF4E0}"/>
              </a:ext>
            </a:extLst>
          </p:cNvPr>
          <p:cNvSpPr txBox="1"/>
          <p:nvPr/>
        </p:nvSpPr>
        <p:spPr bwMode="auto">
          <a:xfrm>
            <a:off x="4283439" y="4990894"/>
            <a:ext cx="3059903" cy="9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Providers can return to the application, make updates, and resubmit for review.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Once application is approved, Application status is changed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Approved.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B9F76B-094D-2843-9685-4BDEE066A7E2}"/>
              </a:ext>
            </a:extLst>
          </p:cNvPr>
          <p:cNvSpPr txBox="1"/>
          <p:nvPr/>
        </p:nvSpPr>
        <p:spPr bwMode="auto">
          <a:xfrm>
            <a:off x="767562" y="4990894"/>
            <a:ext cx="3078286" cy="98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Providers receive a notification email notifying them of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Returned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status and cited reason for revision.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F5A21C-51C3-BC46-9247-500551190B57}"/>
              </a:ext>
            </a:extLst>
          </p:cNvPr>
          <p:cNvSpPr txBox="1"/>
          <p:nvPr/>
        </p:nvSpPr>
        <p:spPr bwMode="auto">
          <a:xfrm>
            <a:off x="228600" y="4723965"/>
            <a:ext cx="7234497" cy="2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F28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When Reviewing, MOCS Approvers can Return the application to the Vendor for Revision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9F288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6304AA-32FF-F04E-8E08-5DC410E3C9FD}"/>
              </a:ext>
            </a:extLst>
          </p:cNvPr>
          <p:cNvSpPr txBox="1"/>
          <p:nvPr/>
        </p:nvSpPr>
        <p:spPr bwMode="auto">
          <a:xfrm>
            <a:off x="778446" y="5617214"/>
            <a:ext cx="3367830" cy="135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Providers will see their application status has changed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Returned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the Application History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53026A-2DB2-354B-9CD5-55E17EA467D5}"/>
              </a:ext>
            </a:extLst>
          </p:cNvPr>
          <p:cNvSpPr/>
          <p:nvPr/>
        </p:nvSpPr>
        <p:spPr>
          <a:xfrm>
            <a:off x="9652696" y="1149442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B281957-9B24-1A43-A2D0-939DFA9CD08B}"/>
              </a:ext>
            </a:extLst>
          </p:cNvPr>
          <p:cNvSpPr/>
          <p:nvPr/>
        </p:nvSpPr>
        <p:spPr>
          <a:xfrm>
            <a:off x="8423023" y="2620309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9BDBD12-6AFD-7B40-9DE4-EB3FF513DEE9}"/>
              </a:ext>
            </a:extLst>
          </p:cNvPr>
          <p:cNvSpPr/>
          <p:nvPr/>
        </p:nvSpPr>
        <p:spPr>
          <a:xfrm>
            <a:off x="9519082" y="3751806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EDEC2D-6557-0040-A239-5664C8F5212D}"/>
              </a:ext>
            </a:extLst>
          </p:cNvPr>
          <p:cNvSpPr/>
          <p:nvPr/>
        </p:nvSpPr>
        <p:spPr>
          <a:xfrm>
            <a:off x="11340615" y="5108635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6BC8731-7DEB-934F-9A28-395EB08B534A}"/>
              </a:ext>
            </a:extLst>
          </p:cNvPr>
          <p:cNvSpPr/>
          <p:nvPr/>
        </p:nvSpPr>
        <p:spPr>
          <a:xfrm>
            <a:off x="9839804" y="849535"/>
            <a:ext cx="2156847" cy="3551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CA0C359-E84A-E44C-9F7D-F9168B1DD801}"/>
              </a:ext>
            </a:extLst>
          </p:cNvPr>
          <p:cNvSpPr/>
          <p:nvPr/>
        </p:nvSpPr>
        <p:spPr>
          <a:xfrm>
            <a:off x="9519082" y="2811983"/>
            <a:ext cx="916983" cy="57472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60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1D01-BB56-1A45-B264-B11C6A84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11768051" cy="685800"/>
          </a:xfrm>
        </p:spPr>
        <p:txBody>
          <a:bodyPr/>
          <a:lstStyle/>
          <a:p>
            <a:r>
              <a:rPr lang="en-US"/>
              <a:t>Prequalification Renewals/Expirations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684A9-2927-B848-8A12-C04A4B0D0C39}"/>
              </a:ext>
            </a:extLst>
          </p:cNvPr>
          <p:cNvSpPr txBox="1"/>
          <p:nvPr/>
        </p:nvSpPr>
        <p:spPr bwMode="auto">
          <a:xfrm>
            <a:off x="648950" y="4562504"/>
            <a:ext cx="2663340" cy="11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PQL Applications are valid for 3 years or until Documentation expires, whichever occurs first.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Documentation expires, PQL status changes from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Approved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Expired.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F86B5-2AD2-874F-8AAF-4EEAF1D79573}"/>
              </a:ext>
            </a:extLst>
          </p:cNvPr>
          <p:cNvSpPr txBox="1"/>
          <p:nvPr/>
        </p:nvSpPr>
        <p:spPr bwMode="auto">
          <a:xfrm>
            <a:off x="4272516" y="4567125"/>
            <a:ext cx="2991745" cy="154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providers submit proposals to RFx in PASSPort they will be asked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validate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confirm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that PQL information is current.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restarts the clock on Approved status, moving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Expiration Date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3 years after proposal submission date.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5AD24-A079-7A4D-A659-8EDD37B4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056" y="771827"/>
            <a:ext cx="4450057" cy="2658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D787F-3061-AE45-832D-5B2597706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22" y="3554831"/>
            <a:ext cx="7260771" cy="8906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8E054B-56C0-D249-8C7D-BA66709F6A47}"/>
              </a:ext>
            </a:extLst>
          </p:cNvPr>
          <p:cNvSpPr txBox="1"/>
          <p:nvPr/>
        </p:nvSpPr>
        <p:spPr bwMode="auto">
          <a:xfrm>
            <a:off x="7801400" y="4562250"/>
            <a:ext cx="2501900" cy="80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Users can find current PQL status in the Additional History section of their application under the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Application History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tab.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D65D8E-193C-42CA-A0F5-A3A2B68387B0}"/>
              </a:ext>
            </a:extLst>
          </p:cNvPr>
          <p:cNvSpPr/>
          <p:nvPr/>
        </p:nvSpPr>
        <p:spPr>
          <a:xfrm>
            <a:off x="251150" y="4596303"/>
            <a:ext cx="307650" cy="25345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E5A2C0-D9FB-433D-ACAB-9B3B56AEEE6A}"/>
              </a:ext>
            </a:extLst>
          </p:cNvPr>
          <p:cNvSpPr/>
          <p:nvPr/>
        </p:nvSpPr>
        <p:spPr>
          <a:xfrm>
            <a:off x="3738714" y="2627086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E8CA18-C74A-413F-AC15-9BABCA495B59}"/>
              </a:ext>
            </a:extLst>
          </p:cNvPr>
          <p:cNvSpPr/>
          <p:nvPr/>
        </p:nvSpPr>
        <p:spPr>
          <a:xfrm>
            <a:off x="7034952" y="2787647"/>
            <a:ext cx="270208" cy="14824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E3D140-C4D9-4E4E-9454-745F711E040B}"/>
              </a:ext>
            </a:extLst>
          </p:cNvPr>
          <p:cNvSpPr/>
          <p:nvPr/>
        </p:nvSpPr>
        <p:spPr>
          <a:xfrm>
            <a:off x="3816310" y="4596303"/>
            <a:ext cx="307650" cy="25345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A3238F-A867-4308-9057-5E5EE5302DC1}"/>
              </a:ext>
            </a:extLst>
          </p:cNvPr>
          <p:cNvSpPr/>
          <p:nvPr/>
        </p:nvSpPr>
        <p:spPr>
          <a:xfrm>
            <a:off x="7418086" y="4596303"/>
            <a:ext cx="307650" cy="25345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B5AF6A-58E6-49BB-9DDC-9DC7EB20A123}"/>
              </a:ext>
            </a:extLst>
          </p:cNvPr>
          <p:cNvSpPr/>
          <p:nvPr/>
        </p:nvSpPr>
        <p:spPr>
          <a:xfrm>
            <a:off x="6083596" y="3692816"/>
            <a:ext cx="296871" cy="1679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A84BDE-DD81-4433-B9A8-E9147A98A584}"/>
              </a:ext>
            </a:extLst>
          </p:cNvPr>
          <p:cNvCxnSpPr>
            <a:cxnSpLocks/>
          </p:cNvCxnSpPr>
          <p:nvPr/>
        </p:nvCxnSpPr>
        <p:spPr>
          <a:xfrm>
            <a:off x="7570237" y="4387461"/>
            <a:ext cx="209005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FC05F2-2C24-4CF1-9FD8-E5E93EE091C0}"/>
              </a:ext>
            </a:extLst>
          </p:cNvPr>
          <p:cNvCxnSpPr>
            <a:cxnSpLocks/>
          </p:cNvCxnSpPr>
          <p:nvPr/>
        </p:nvCxnSpPr>
        <p:spPr>
          <a:xfrm>
            <a:off x="4912706" y="4387461"/>
            <a:ext cx="45550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14EE415-9C65-784E-9CEF-66D066997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5" y="1082697"/>
            <a:ext cx="5651500" cy="22225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28D2C7-E2D5-D04F-A999-0F7C934FAD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1700" y="2923454"/>
            <a:ext cx="628480" cy="1781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AC135E-F040-4942-B258-BD24AFBE7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1700" y="3084382"/>
            <a:ext cx="778920" cy="220815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F16A7AF7-489C-4290-B6B8-95D80BAB6C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7511" y="6310745"/>
            <a:ext cx="25622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18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99D411-AEBE-4482-AD07-D800C03C68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8341" y="958144"/>
            <a:ext cx="5104540" cy="247727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8B8C76-D553-47C5-8E63-D3DDF771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Updating Your Application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151EE-B5ED-4728-91C7-3E308737DE7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751114"/>
            <a:ext cx="5715000" cy="50645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1CCD4-C696-42AA-BE64-1E2AD661E9B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69513" y="1693715"/>
            <a:ext cx="3174682" cy="34280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22CB9-751D-460B-A8CC-B805AADB424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157291" y="2349918"/>
            <a:ext cx="3081564" cy="370685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510FD2-9F04-4EE9-A711-6393770B422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6732" y="5805714"/>
            <a:ext cx="5293723" cy="31380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8020C9-3FD1-4559-97A5-966CE92B869D}"/>
              </a:ext>
            </a:extLst>
          </p:cNvPr>
          <p:cNvSpPr/>
          <p:nvPr/>
        </p:nvSpPr>
        <p:spPr>
          <a:xfrm>
            <a:off x="8479461" y="1036276"/>
            <a:ext cx="3120251" cy="4941026"/>
          </a:xfrm>
          <a:prstGeom prst="rect">
            <a:avLst/>
          </a:prstGeom>
          <a:solidFill>
            <a:schemeClr val="bg1"/>
          </a:solidFill>
          <a:ln w="38100">
            <a:solidFill>
              <a:srgbClr val="34549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CC19D3-97BB-4AE1-A144-C978D6AFAAAC}"/>
              </a:ext>
            </a:extLst>
          </p:cNvPr>
          <p:cNvSpPr/>
          <p:nvPr/>
        </p:nvSpPr>
        <p:spPr>
          <a:xfrm>
            <a:off x="8575044" y="1802799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62A15B-F21B-4F17-B8BB-CCE23D4E71D9}"/>
              </a:ext>
            </a:extLst>
          </p:cNvPr>
          <p:cNvSpPr/>
          <p:nvPr/>
        </p:nvSpPr>
        <p:spPr>
          <a:xfrm>
            <a:off x="8564165" y="2674647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615B65-E1D2-4766-B070-0373D23A1FCF}"/>
              </a:ext>
            </a:extLst>
          </p:cNvPr>
          <p:cNvSpPr/>
          <p:nvPr/>
        </p:nvSpPr>
        <p:spPr>
          <a:xfrm>
            <a:off x="8564166" y="3356336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87DB06-0F05-4295-94AC-35E0164C6040}"/>
              </a:ext>
            </a:extLst>
          </p:cNvPr>
          <p:cNvSpPr txBox="1"/>
          <p:nvPr/>
        </p:nvSpPr>
        <p:spPr bwMode="auto">
          <a:xfrm>
            <a:off x="8844183" y="3245478"/>
            <a:ext cx="2620003" cy="135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upload new documentation, providers can go to the Documents Tab and click on the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Upload New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Version button.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85A7CC-D4AD-42DE-A8DE-D4806FF08F93}"/>
              </a:ext>
            </a:extLst>
          </p:cNvPr>
          <p:cNvSpPr/>
          <p:nvPr/>
        </p:nvSpPr>
        <p:spPr>
          <a:xfrm>
            <a:off x="8566929" y="4203347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C5CA2-25D8-4231-BC23-DEBA5D1D784B}"/>
              </a:ext>
            </a:extLst>
          </p:cNvPr>
          <p:cNvSpPr txBox="1"/>
          <p:nvPr/>
        </p:nvSpPr>
        <p:spPr bwMode="auto">
          <a:xfrm>
            <a:off x="8844183" y="5267116"/>
            <a:ext cx="2547688" cy="6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Once providers have finished updating the application, select the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Submit for Review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button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DF2C81-9519-49BA-8C73-678DAB5F7305}"/>
              </a:ext>
            </a:extLst>
          </p:cNvPr>
          <p:cNvSpPr txBox="1"/>
          <p:nvPr/>
        </p:nvSpPr>
        <p:spPr bwMode="auto">
          <a:xfrm>
            <a:off x="8831396" y="1619023"/>
            <a:ext cx="2645579" cy="9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make any updates to an Approved application providers should click the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Update Application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button located at the top of the screen of the application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5FA1B-9E99-4DF4-8A44-7142703552E3}"/>
              </a:ext>
            </a:extLst>
          </p:cNvPr>
          <p:cNvSpPr txBox="1"/>
          <p:nvPr/>
        </p:nvSpPr>
        <p:spPr bwMode="auto">
          <a:xfrm>
            <a:off x="8399479" y="1130072"/>
            <a:ext cx="3280213" cy="4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F28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When Documentation Expires or Information needs Updating or Replacing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F288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F501E8-103B-4120-A75F-246D4CF784D0}"/>
              </a:ext>
            </a:extLst>
          </p:cNvPr>
          <p:cNvSpPr txBox="1"/>
          <p:nvPr/>
        </p:nvSpPr>
        <p:spPr bwMode="auto">
          <a:xfrm>
            <a:off x="8831394" y="2618267"/>
            <a:ext cx="2555155" cy="6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Upon clicking, a new application is created with a new, unique Application ID.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AD129-0DFD-42F2-82AB-4EA4CB2DD026}"/>
              </a:ext>
            </a:extLst>
          </p:cNvPr>
          <p:cNvSpPr txBox="1"/>
          <p:nvPr/>
        </p:nvSpPr>
        <p:spPr bwMode="auto">
          <a:xfrm>
            <a:off x="8831396" y="4030079"/>
            <a:ext cx="2377968" cy="11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Once clicked, the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Version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# changes from 1 to 2 to reflect an update. Providers then click the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Save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and then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Save and Close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buttons to finish uploading the new document.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033AC6-1758-48B2-BB0F-88D911458BBA}"/>
              </a:ext>
            </a:extLst>
          </p:cNvPr>
          <p:cNvSpPr/>
          <p:nvPr/>
        </p:nvSpPr>
        <p:spPr>
          <a:xfrm>
            <a:off x="4324587" y="948916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5B178CC-7D28-464F-8010-3C1B2C6C1F43}"/>
              </a:ext>
            </a:extLst>
          </p:cNvPr>
          <p:cNvSpPr/>
          <p:nvPr/>
        </p:nvSpPr>
        <p:spPr>
          <a:xfrm>
            <a:off x="767018" y="2425094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D92950-7039-4B38-9F8E-FD0DE3CD9B27}"/>
              </a:ext>
            </a:extLst>
          </p:cNvPr>
          <p:cNvSpPr/>
          <p:nvPr/>
        </p:nvSpPr>
        <p:spPr>
          <a:xfrm>
            <a:off x="5390455" y="1883080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CFBAE7-0FEF-40DB-BC92-D95CCE887384}"/>
              </a:ext>
            </a:extLst>
          </p:cNvPr>
          <p:cNvSpPr/>
          <p:nvPr/>
        </p:nvSpPr>
        <p:spPr>
          <a:xfrm>
            <a:off x="6250571" y="2911009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87B61D2-B15C-4D0F-BD46-7AE9B1EB395C}"/>
              </a:ext>
            </a:extLst>
          </p:cNvPr>
          <p:cNvSpPr/>
          <p:nvPr/>
        </p:nvSpPr>
        <p:spPr>
          <a:xfrm>
            <a:off x="1798099" y="5766983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E995756-230B-4B98-9D80-7E2B5B4E0A47}"/>
              </a:ext>
            </a:extLst>
          </p:cNvPr>
          <p:cNvSpPr/>
          <p:nvPr/>
        </p:nvSpPr>
        <p:spPr>
          <a:xfrm>
            <a:off x="8564165" y="5381698"/>
            <a:ext cx="267229" cy="16056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E46C6C-5E24-694A-802F-7899C73ED175}"/>
              </a:ext>
            </a:extLst>
          </p:cNvPr>
          <p:cNvSpPr txBox="1"/>
          <p:nvPr/>
        </p:nvSpPr>
        <p:spPr bwMode="auto">
          <a:xfrm>
            <a:off x="3434576" y="-1405054"/>
            <a:ext cx="129908" cy="42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B77CAECD-EAC4-4565-B8B4-B7F941920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511" y="6310745"/>
            <a:ext cx="25622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8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682A-26EB-4D81-A475-C8A3FBE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HHS Accelerator 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C74A1-4619-B543-9BFA-EE72142F512A}"/>
              </a:ext>
            </a:extLst>
          </p:cNvPr>
          <p:cNvSpPr txBox="1"/>
          <p:nvPr/>
        </p:nvSpPr>
        <p:spPr bwMode="auto">
          <a:xfrm>
            <a:off x="742222" y="2018291"/>
            <a:ext cx="5490061" cy="2003914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Remaining Accelerator Functionality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5796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A5796"/>
              </a:solidFill>
              <a:effectLst/>
              <a:uLnTx/>
              <a:uFillTx/>
              <a:latin typeface="Helvetica Neue"/>
              <a:ea typeface="+mn-ea"/>
              <a:cs typeface="Helvetica Neue" pitchFamily="-105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HHS Accelerator Financials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A5796"/>
              </a:solidFill>
              <a:effectLst/>
              <a:uLnTx/>
              <a:uFillTx/>
              <a:latin typeface="Helvetica Neue"/>
              <a:ea typeface="+mn-ea"/>
              <a:cs typeface="Helvetica Neue" pitchFamily="-105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Document Vault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A5796"/>
              </a:solidFill>
              <a:effectLst/>
              <a:uLnTx/>
              <a:uFillTx/>
              <a:latin typeface="Helvetica Neue"/>
              <a:ea typeface="+mn-ea"/>
              <a:cs typeface="Helvetica Neue" pitchFamily="-105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Procurements Module for close out activities and read-only historical data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"/>
              <a:ea typeface="+mn-ea"/>
              <a:cs typeface="Helvetica Neue" pitchFamily="-105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Applications Module available for read-only historical data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DA4515-356C-134D-B15A-2D2B2E6CF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9" y="888567"/>
            <a:ext cx="10487620" cy="785227"/>
          </a:xfrm>
          <a:prstGeom prst="rect">
            <a:avLst/>
          </a:prstGeom>
          <a:noFill/>
          <a:ln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930CFE-FC97-A446-9DE2-5464B015100A}"/>
              </a:ext>
            </a:extLst>
          </p:cNvPr>
          <p:cNvSpPr txBox="1"/>
          <p:nvPr/>
        </p:nvSpPr>
        <p:spPr bwMode="auto">
          <a:xfrm>
            <a:off x="3749235" y="1191663"/>
            <a:ext cx="1174391" cy="48980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7B712-F40B-5147-BA02-EBCE3C639D75}"/>
              </a:ext>
            </a:extLst>
          </p:cNvPr>
          <p:cNvSpPr txBox="1"/>
          <p:nvPr/>
        </p:nvSpPr>
        <p:spPr bwMode="auto">
          <a:xfrm>
            <a:off x="7531908" y="1191662"/>
            <a:ext cx="1074606" cy="52609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663E6C-B381-41A7-95A9-293554B8E842}"/>
              </a:ext>
            </a:extLst>
          </p:cNvPr>
          <p:cNvSpPr txBox="1"/>
          <p:nvPr/>
        </p:nvSpPr>
        <p:spPr bwMode="auto">
          <a:xfrm>
            <a:off x="6674127" y="1901777"/>
            <a:ext cx="5190002" cy="4189128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0A5796"/>
                </a:solidFill>
                <a:latin typeface="Helvetica Neue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HHSA Account Impacts - Prequalification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Approved HHSA Accounts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Automatic migration to Approved Account in 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PASSPort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provided organization has a 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PASSPort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 Account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Once migrated to 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PASSPort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account will expire when Charities documentation expires or when application validity expires, whichever occurs first. 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HHSA will send notifications as applications and Charities documentation expire advising to renew/update in 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PASSPort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.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PASSPort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 auto generated notifications as application status changes advising to renew/update in 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PASSPort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. 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Other Statuses for HHSA Accounts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​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Submit prequalification application in 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PASSPort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34C28-20F7-42E5-890A-488519FE2A0B}"/>
              </a:ext>
            </a:extLst>
          </p:cNvPr>
          <p:cNvSpPr txBox="1"/>
          <p:nvPr/>
        </p:nvSpPr>
        <p:spPr bwMode="auto">
          <a:xfrm>
            <a:off x="6141998" y="1191662"/>
            <a:ext cx="1329302" cy="526093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7CD049-74B8-48A5-A094-6AB9BB187B86}"/>
              </a:ext>
            </a:extLst>
          </p:cNvPr>
          <p:cNvSpPr txBox="1"/>
          <p:nvPr/>
        </p:nvSpPr>
        <p:spPr bwMode="auto">
          <a:xfrm>
            <a:off x="4956432" y="1191662"/>
            <a:ext cx="1147177" cy="526093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E44D45-1E1A-4FD8-9116-4DE9A93979E3}"/>
              </a:ext>
            </a:extLst>
          </p:cNvPr>
          <p:cNvSpPr txBox="1"/>
          <p:nvPr/>
        </p:nvSpPr>
        <p:spPr bwMode="auto">
          <a:xfrm>
            <a:off x="2552502" y="1191661"/>
            <a:ext cx="1147177" cy="526093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3922C-40A0-462E-81A9-250C17D0F447}"/>
              </a:ext>
            </a:extLst>
          </p:cNvPr>
          <p:cNvSpPr txBox="1"/>
          <p:nvPr/>
        </p:nvSpPr>
        <p:spPr bwMode="auto">
          <a:xfrm>
            <a:off x="742220" y="4540148"/>
            <a:ext cx="5490061" cy="1111362"/>
          </a:xfrm>
          <a:prstGeom prst="rect">
            <a:avLst/>
          </a:prstGeom>
          <a:solidFill>
            <a:schemeClr val="bg1"/>
          </a:solidFill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HHS Solicitation Impacts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A5796"/>
              </a:solidFill>
              <a:effectLst/>
              <a:uLnTx/>
              <a:uFillTx/>
              <a:latin typeface="Helvetica Neue"/>
              <a:ea typeface="+mn-ea"/>
              <a:cs typeface="Helvetica Neue" pitchFamily="-105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Open-Ended RFPs migrate to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PASSPort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A5796"/>
              </a:solidFill>
              <a:effectLst/>
              <a:uLnTx/>
              <a:uFillTx/>
              <a:latin typeface="Helvetica Neue"/>
              <a:ea typeface="+mn-ea"/>
              <a:cs typeface="Helvetica Neue" pitchFamily="-105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A5796"/>
              </a:solidFill>
              <a:effectLst/>
              <a:uLnTx/>
              <a:uFillTx/>
              <a:latin typeface="Helvetica Neue"/>
              <a:ea typeface="+mn-ea"/>
              <a:cs typeface="Helvetica Neue" pitchFamily="-105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Addenda for open solicitations updating on HHS PQL in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PASSPort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5796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 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56F07058-D57C-4166-8C70-4C10003C9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511" y="6310745"/>
            <a:ext cx="25622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92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FDC2D-1D7D-F84E-8407-582D3D73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Find and Respond to the RFP in </a:t>
            </a:r>
            <a:r>
              <a:rPr lang="en-US" err="1"/>
              <a:t>PASSPort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9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4426" y="988045"/>
            <a:ext cx="8650251" cy="23974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My Brother’s &amp; Sister’s Keeper Youth Council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4426" y="3553472"/>
            <a:ext cx="8915399" cy="112628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tx1"/>
                </a:solidFill>
              </a:rPr>
              <a:t>Pre-Proposal Conference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tx1"/>
                </a:solidFill>
              </a:rPr>
              <a:t>October 6</a:t>
            </a:r>
            <a:r>
              <a:rPr lang="en-US" sz="3200" b="1">
                <a:solidFill>
                  <a:schemeClr val="tx1"/>
                </a:solidFill>
              </a:rPr>
              <a:t>, 2021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5C40E-9412-430C-AB21-F9CD9020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/>
          <a:stretch/>
        </p:blipFill>
        <p:spPr>
          <a:xfrm>
            <a:off x="11091952" y="5335716"/>
            <a:ext cx="110004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2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6CD8-4750-3845-B595-6F9E346A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for Funding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CF706-0DA3-024D-85ED-3B9D3FA8E1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3" y="1144485"/>
            <a:ext cx="5530364" cy="4569030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EB546D-03E0-964E-AEA7-A3E77DBBA456}"/>
              </a:ext>
            </a:extLst>
          </p:cNvPr>
          <p:cNvSpPr/>
          <p:nvPr/>
        </p:nvSpPr>
        <p:spPr>
          <a:xfrm>
            <a:off x="7433710" y="5277230"/>
            <a:ext cx="2883131" cy="449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nyc.gov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/passport</a:t>
            </a: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5F1E23CF-CCA0-CB4F-B05D-7399D428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095" y="5404436"/>
            <a:ext cx="600862" cy="6444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9B8FD5-D88E-5849-98F7-590C07724F5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67433" y="1378892"/>
            <a:ext cx="5898288" cy="3429966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A6CD7B-C802-1147-B41C-A70A9FC73959}"/>
              </a:ext>
            </a:extLst>
          </p:cNvPr>
          <p:cNvSpPr/>
          <p:nvPr/>
        </p:nvSpPr>
        <p:spPr>
          <a:xfrm>
            <a:off x="6112625" y="4284751"/>
            <a:ext cx="1079468" cy="28996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5796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450F9F-DF77-B943-89F4-4BA8DF1DDDBC}"/>
              </a:ext>
            </a:extLst>
          </p:cNvPr>
          <p:cNvSpPr/>
          <p:nvPr/>
        </p:nvSpPr>
        <p:spPr>
          <a:xfrm>
            <a:off x="1652576" y="3026933"/>
            <a:ext cx="1595117" cy="26763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5796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93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01CB-388C-604D-B116-A6101E47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49" y="0"/>
            <a:ext cx="11768051" cy="685800"/>
          </a:xfrm>
        </p:spPr>
        <p:txBody>
          <a:bodyPr>
            <a:normAutofit/>
          </a:bodyPr>
          <a:lstStyle/>
          <a:p>
            <a:r>
              <a:rPr lang="en-US"/>
              <a:t>Find the RFP on the Public Portal </a:t>
            </a:r>
            <a:endParaRPr lang="en-US" u="sng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F1E883-CC7F-1444-A1E5-741A86A9C3C8}"/>
              </a:ext>
            </a:extLst>
          </p:cNvPr>
          <p:cNvSpPr/>
          <p:nvPr/>
        </p:nvSpPr>
        <p:spPr>
          <a:xfrm>
            <a:off x="10572499" y="1030211"/>
            <a:ext cx="1424152" cy="4020207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PASSPort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Public Portal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provides the general public with a complete list of all RFx opportunities available in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PASSPort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C52E4-EF84-4D9C-A8C7-FF21A9726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49" y="2146134"/>
            <a:ext cx="10178361" cy="25657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C75FDB-D2BA-477F-ADEE-F162BE8CAC88}"/>
              </a:ext>
            </a:extLst>
          </p:cNvPr>
          <p:cNvSpPr/>
          <p:nvPr/>
        </p:nvSpPr>
        <p:spPr>
          <a:xfrm>
            <a:off x="195349" y="4204036"/>
            <a:ext cx="10178361" cy="29449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1C9D3391-2637-40AD-9249-D1F79022AA30}"/>
              </a:ext>
            </a:extLst>
          </p:cNvPr>
          <p:cNvSpPr/>
          <p:nvPr/>
        </p:nvSpPr>
        <p:spPr>
          <a:xfrm>
            <a:off x="1" y="4183066"/>
            <a:ext cx="341830" cy="3154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88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37D1-03F8-014B-8DB6-C1FF7C96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RFP through “Browse All RFx” and “Browse Your RFx and Responses”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4E572-BF29-CB4E-B1C1-A855C3856CC6}"/>
              </a:ext>
            </a:extLst>
          </p:cNvPr>
          <p:cNvSpPr/>
          <p:nvPr/>
        </p:nvSpPr>
        <p:spPr>
          <a:xfrm>
            <a:off x="9691663" y="880946"/>
            <a:ext cx="2388825" cy="2597427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Browse All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RFx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screen contains a similar structure to the Public Portal, but now that you are logged into your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PASSPort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account, you will be able to respond to the RFP by clicking the Pencil icon.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BA2C8E9-558A-FA40-BE8A-2760D1240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1"/>
          <a:stretch/>
        </p:blipFill>
        <p:spPr>
          <a:xfrm>
            <a:off x="111512" y="1132416"/>
            <a:ext cx="9379569" cy="44208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86CB2E-EAC9-2B44-8CA2-4590D2967869}"/>
              </a:ext>
            </a:extLst>
          </p:cNvPr>
          <p:cNvSpPr/>
          <p:nvPr/>
        </p:nvSpPr>
        <p:spPr>
          <a:xfrm>
            <a:off x="9691663" y="3673518"/>
            <a:ext cx="2388825" cy="2597427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Browse Your RFx and Responses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is where you will be able to manage your responses and quickly locate solicitations you have begun work on and solicitations you have submitted responses to.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F4161-4148-3147-B0B7-02A4BA783E31}"/>
              </a:ext>
            </a:extLst>
          </p:cNvPr>
          <p:cNvSpPr txBox="1"/>
          <p:nvPr/>
        </p:nvSpPr>
        <p:spPr bwMode="auto">
          <a:xfrm>
            <a:off x="2433262" y="1387178"/>
            <a:ext cx="1483112" cy="579864"/>
          </a:xfrm>
          <a:prstGeom prst="rect">
            <a:avLst/>
          </a:prstGeom>
          <a:noFill/>
          <a:ln w="317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08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01CB-388C-604D-B116-A6101E47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11768051" cy="685800"/>
          </a:xfrm>
        </p:spPr>
        <p:txBody>
          <a:bodyPr/>
          <a:lstStyle/>
          <a:p>
            <a:r>
              <a:rPr lang="en-US"/>
              <a:t>Respond in </a:t>
            </a:r>
            <a:r>
              <a:rPr lang="en-US" err="1"/>
              <a:t>PASSPort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F1E883-CC7F-1444-A1E5-741A86A9C3C8}"/>
              </a:ext>
            </a:extLst>
          </p:cNvPr>
          <p:cNvSpPr/>
          <p:nvPr/>
        </p:nvSpPr>
        <p:spPr>
          <a:xfrm>
            <a:off x="9418363" y="2480284"/>
            <a:ext cx="2578288" cy="2721233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View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RFx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screen displays an overview of the RFP, including a Summary, Description, Key Dates, associated Documents and Pre-Proposal Information.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4E424-A00B-4BA2-A455-0ACFA7BBA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0" y="1232251"/>
            <a:ext cx="9323723" cy="40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51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01CB-388C-604D-B116-A6101E47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RFx Tabs Overview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9AA3AE-90DD-4C49-967A-2C0D641EF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9" y="1093308"/>
            <a:ext cx="3553691" cy="467138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CC49C02-D093-C74C-BE24-484CC57E7C07}"/>
              </a:ext>
            </a:extLst>
          </p:cNvPr>
          <p:cNvSpPr/>
          <p:nvPr/>
        </p:nvSpPr>
        <p:spPr>
          <a:xfrm>
            <a:off x="6244222" y="973674"/>
            <a:ext cx="4673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Acknowledgement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 is where providers acknowledge receipt and intent to respond.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08CC5F-348C-C342-ABE8-CE6CE018A43E}"/>
              </a:ext>
            </a:extLst>
          </p:cNvPr>
          <p:cNvSpPr/>
          <p:nvPr/>
        </p:nvSpPr>
        <p:spPr>
          <a:xfrm>
            <a:off x="6244222" y="3220473"/>
            <a:ext cx="4673158" cy="1102861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Discussion with buyer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tab is a forum to communicate directly in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PASSPort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with the contracting agency after you have decided to respond to the RFP.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C2680F-7CDC-1B47-8C3A-206874A6E40A}"/>
              </a:ext>
            </a:extLst>
          </p:cNvPr>
          <p:cNvSpPr txBox="1"/>
          <p:nvPr/>
        </p:nvSpPr>
        <p:spPr bwMode="auto">
          <a:xfrm>
            <a:off x="6244223" y="2047870"/>
            <a:ext cx="4673158" cy="89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Manage Responses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tab is where providers complete the RFP questionnaire, and upload required documentation.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515270A-A530-8247-9F57-D987CE97C955}"/>
              </a:ext>
            </a:extLst>
          </p:cNvPr>
          <p:cNvSpPr/>
          <p:nvPr/>
        </p:nvSpPr>
        <p:spPr>
          <a:xfrm>
            <a:off x="6286555" y="4692800"/>
            <a:ext cx="4673157" cy="650404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Setup Team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tab provides the ability to add team members to assist in the response process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6423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E5550-25D5-A341-B126-F23B8CD00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Setup Team Tab – User Roles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2171F6-1A60-2941-8E25-7908BD8C04F6}"/>
              </a:ext>
            </a:extLst>
          </p:cNvPr>
          <p:cNvSpPr/>
          <p:nvPr/>
        </p:nvSpPr>
        <p:spPr>
          <a:xfrm>
            <a:off x="752970" y="1209824"/>
            <a:ext cx="4128654" cy="451658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pic>
        <p:nvPicPr>
          <p:cNvPr id="4" name="Graphic 3" descr="User">
            <a:extLst>
              <a:ext uri="{FF2B5EF4-FFF2-40B4-BE49-F238E27FC236}">
                <a16:creationId xmlns:a16="http://schemas.microsoft.com/office/drawing/2014/main" id="{0D54234E-9556-8F42-9650-6D64F8B8E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2629" y="1998212"/>
            <a:ext cx="4572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56DA4B6-BECD-3A4B-B23D-17FDE99DB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654" y="2839356"/>
            <a:ext cx="4572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User">
            <a:extLst>
              <a:ext uri="{FF2B5EF4-FFF2-40B4-BE49-F238E27FC236}">
                <a16:creationId xmlns:a16="http://schemas.microsoft.com/office/drawing/2014/main" id="{D02AC312-DF75-D647-B9B2-4915A81E8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2629" y="3870921"/>
            <a:ext cx="4572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598BC-DC33-304A-B7E1-D52B0E276A13}"/>
              </a:ext>
            </a:extLst>
          </p:cNvPr>
          <p:cNvSpPr txBox="1"/>
          <p:nvPr/>
        </p:nvSpPr>
        <p:spPr bwMode="auto">
          <a:xfrm>
            <a:off x="896654" y="1302368"/>
            <a:ext cx="3500375" cy="56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User Roles</a:t>
            </a: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7C301-D66D-8B4F-BB62-877E2308F59F}"/>
              </a:ext>
            </a:extLst>
          </p:cNvPr>
          <p:cNvSpPr txBox="1"/>
          <p:nvPr/>
        </p:nvSpPr>
        <p:spPr bwMode="auto">
          <a:xfrm>
            <a:off x="1041745" y="1928626"/>
            <a:ext cx="3210192" cy="56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Vendor Admin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F1C83-1427-0A49-B244-9DF252CE9064}"/>
              </a:ext>
            </a:extLst>
          </p:cNvPr>
          <p:cNvSpPr txBox="1"/>
          <p:nvPr/>
        </p:nvSpPr>
        <p:spPr bwMode="auto">
          <a:xfrm>
            <a:off x="1524933" y="2602579"/>
            <a:ext cx="3500375" cy="114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Vendor Procurement Level 1, Level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8BEC5-75F3-2B4E-99EA-8D1922BE26A3}"/>
              </a:ext>
            </a:extLst>
          </p:cNvPr>
          <p:cNvSpPr txBox="1"/>
          <p:nvPr/>
        </p:nvSpPr>
        <p:spPr bwMode="auto">
          <a:xfrm>
            <a:off x="1461218" y="3747412"/>
            <a:ext cx="3262750" cy="178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Contributor, Vendor Financials Level 1, Level 2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FBD9526-CD40-F94B-80E3-54F08AB0E85B}"/>
              </a:ext>
            </a:extLst>
          </p:cNvPr>
          <p:cNvSpPr/>
          <p:nvPr/>
        </p:nvSpPr>
        <p:spPr>
          <a:xfrm>
            <a:off x="5320146" y="3271639"/>
            <a:ext cx="775854" cy="67205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24FAD-7F08-8E45-B019-23E7D86F5575}"/>
              </a:ext>
            </a:extLst>
          </p:cNvPr>
          <p:cNvSpPr/>
          <p:nvPr/>
        </p:nvSpPr>
        <p:spPr>
          <a:xfrm>
            <a:off x="6520663" y="1558893"/>
            <a:ext cx="5320146" cy="119621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E7B078-9F75-5B48-8290-192FDF93A8F2}"/>
              </a:ext>
            </a:extLst>
          </p:cNvPr>
          <p:cNvSpPr/>
          <p:nvPr/>
        </p:nvSpPr>
        <p:spPr>
          <a:xfrm>
            <a:off x="6520663" y="3116730"/>
            <a:ext cx="5320146" cy="142896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FC9CB-0FBD-9C42-96AE-89234CDA64C5}"/>
              </a:ext>
            </a:extLst>
          </p:cNvPr>
          <p:cNvSpPr/>
          <p:nvPr/>
        </p:nvSpPr>
        <p:spPr>
          <a:xfrm>
            <a:off x="6520663" y="5062218"/>
            <a:ext cx="5320146" cy="93718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69BAF-D839-BB40-9D3A-090E99196E96}"/>
              </a:ext>
            </a:extLst>
          </p:cNvPr>
          <p:cNvSpPr/>
          <p:nvPr/>
        </p:nvSpPr>
        <p:spPr>
          <a:xfrm>
            <a:off x="6520663" y="1261676"/>
            <a:ext cx="2401664" cy="48135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Vendor Admin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25A31A-F4B3-2B4E-BA8F-9AF1BC94361A}"/>
              </a:ext>
            </a:extLst>
          </p:cNvPr>
          <p:cNvSpPr/>
          <p:nvPr/>
        </p:nvSpPr>
        <p:spPr>
          <a:xfrm>
            <a:off x="6520663" y="2881653"/>
            <a:ext cx="2401664" cy="533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Vendor Procurement Level 1 &amp; Level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7989BE-F3F1-714C-AC09-9A78374C12A4}"/>
              </a:ext>
            </a:extLst>
          </p:cNvPr>
          <p:cNvSpPr/>
          <p:nvPr/>
        </p:nvSpPr>
        <p:spPr>
          <a:xfrm>
            <a:off x="6520663" y="4687199"/>
            <a:ext cx="3523450" cy="566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Contributor, Vendor Financials Level 1 &amp; Level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4D9703-B142-6E4C-B4D8-35C32EA281DF}"/>
              </a:ext>
            </a:extLst>
          </p:cNvPr>
          <p:cNvSpPr txBox="1"/>
          <p:nvPr/>
        </p:nvSpPr>
        <p:spPr bwMode="auto">
          <a:xfrm>
            <a:off x="6977863" y="1774145"/>
            <a:ext cx="5320146" cy="92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Receive direct invite to participate in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RFx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Manage and add contacts in Vendor Profile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Create responses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Set up team for responses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BA5D27-74B5-8E40-A0A2-02EC425F4B04}"/>
              </a:ext>
            </a:extLst>
          </p:cNvPr>
          <p:cNvSpPr txBox="1"/>
          <p:nvPr/>
        </p:nvSpPr>
        <p:spPr bwMode="auto">
          <a:xfrm>
            <a:off x="6871854" y="3541407"/>
            <a:ext cx="5320146" cy="11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Receive direct invite to participate in RFx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Manage and add contacts in Vendor Profile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Create responses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Create applications to PQLs (*only L2 can submit)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80C58A-D88E-904C-B221-53BA9B8A27BC}"/>
              </a:ext>
            </a:extLst>
          </p:cNvPr>
          <p:cNvSpPr txBox="1"/>
          <p:nvPr/>
        </p:nvSpPr>
        <p:spPr bwMode="auto">
          <a:xfrm>
            <a:off x="6977863" y="5395045"/>
            <a:ext cx="5320146" cy="49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Create/edit responses when added to the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RFx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 team in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 pitchFamily="-105" charset="0"/>
              </a:rPr>
              <a:t>      the Setup Team Tab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DD4886C-B935-D043-B45E-133E393FF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76" y="6445405"/>
            <a:ext cx="3052477" cy="3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33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2AAC4-3579-874F-930A-CB8479C2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Questionnaire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003C4C8-39C4-7D4D-B95E-D1187E484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1" y="852287"/>
            <a:ext cx="11887200" cy="4307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13E39B-5838-7F46-8767-439D62445381}"/>
              </a:ext>
            </a:extLst>
          </p:cNvPr>
          <p:cNvSpPr txBox="1"/>
          <p:nvPr/>
        </p:nvSpPr>
        <p:spPr bwMode="auto">
          <a:xfrm>
            <a:off x="4176510" y="2959728"/>
            <a:ext cx="312516" cy="217025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F95C7-96D7-1C4F-8445-0F35023FFF17}"/>
              </a:ext>
            </a:extLst>
          </p:cNvPr>
          <p:cNvSpPr/>
          <p:nvPr/>
        </p:nvSpPr>
        <p:spPr>
          <a:xfrm>
            <a:off x="6937744" y="5319136"/>
            <a:ext cx="3514060" cy="903769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Percentages displayed next to section titles will indicate that they will be evaluated and scored.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5BA6A-DBB1-834C-B0C6-B36FEFC4772F}"/>
              </a:ext>
            </a:extLst>
          </p:cNvPr>
          <p:cNvSpPr txBox="1"/>
          <p:nvPr/>
        </p:nvSpPr>
        <p:spPr bwMode="auto">
          <a:xfrm>
            <a:off x="2698230" y="3549009"/>
            <a:ext cx="1223530" cy="144152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1AB50F-0016-4248-B5F7-4F5BE3A0CC21}"/>
              </a:ext>
            </a:extLst>
          </p:cNvPr>
          <p:cNvSpPr/>
          <p:nvPr/>
        </p:nvSpPr>
        <p:spPr>
          <a:xfrm>
            <a:off x="2041452" y="5319135"/>
            <a:ext cx="3514060" cy="903769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 progress bar will display the percentage of questions completed for your reference.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0CD77F12-5CBC-DD46-9B0C-61E4AB727251}"/>
              </a:ext>
            </a:extLst>
          </p:cNvPr>
          <p:cNvCxnSpPr>
            <a:cxnSpLocks/>
          </p:cNvCxnSpPr>
          <p:nvPr/>
        </p:nvCxnSpPr>
        <p:spPr>
          <a:xfrm>
            <a:off x="3921760" y="3621085"/>
            <a:ext cx="567266" cy="1698050"/>
          </a:xfrm>
          <a:prstGeom prst="bentConnector2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19E0BA48-2098-8744-9CDA-BA9A3E41A806}"/>
              </a:ext>
            </a:extLst>
          </p:cNvPr>
          <p:cNvCxnSpPr>
            <a:cxnSpLocks/>
          </p:cNvCxnSpPr>
          <p:nvPr/>
        </p:nvCxnSpPr>
        <p:spPr>
          <a:xfrm>
            <a:off x="4332768" y="2838893"/>
            <a:ext cx="5147711" cy="2480242"/>
          </a:xfrm>
          <a:prstGeom prst="bentConnector3">
            <a:avLst>
              <a:gd name="adj1" fmla="val 99985"/>
            </a:avLst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747C4A-1E6E-2C4D-8770-7804210C38DD}"/>
              </a:ext>
            </a:extLst>
          </p:cNvPr>
          <p:cNvCxnSpPr/>
          <p:nvPr/>
        </p:nvCxnSpPr>
        <p:spPr>
          <a:xfrm>
            <a:off x="4332768" y="2828183"/>
            <a:ext cx="0" cy="115243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4C07D9C-C107-8341-9D03-26863791E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3068240"/>
            <a:ext cx="1574800" cy="31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45D69E-F019-2843-869F-12A0CE047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995" y="1754659"/>
            <a:ext cx="7021484" cy="6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03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8126CD4-EA5D-E547-BA96-F6549177CDF2}"/>
              </a:ext>
            </a:extLst>
          </p:cNvPr>
          <p:cNvSpPr/>
          <p:nvPr/>
        </p:nvSpPr>
        <p:spPr>
          <a:xfrm>
            <a:off x="3831024" y="841602"/>
            <a:ext cx="2908989" cy="1016695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system will automatically populate the total price for your proposal in the total per currency box 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2B165480-326C-8248-A071-D5115C47CA48}"/>
              </a:ext>
            </a:extLst>
          </p:cNvPr>
          <p:cNvCxnSpPr>
            <a:cxnSpLocks/>
          </p:cNvCxnSpPr>
          <p:nvPr/>
        </p:nvCxnSpPr>
        <p:spPr>
          <a:xfrm rot="16200000" flipV="1">
            <a:off x="6559025" y="1578771"/>
            <a:ext cx="1540660" cy="892343"/>
          </a:xfrm>
          <a:prstGeom prst="bentConnector2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F930510-F6C6-7C42-9C1A-9D73D303D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76" y="6445405"/>
            <a:ext cx="3052477" cy="3379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77118F0-BCC7-3949-8F3C-B72F0BE30E7D}"/>
              </a:ext>
            </a:extLst>
          </p:cNvPr>
          <p:cNvSpPr txBox="1">
            <a:spLocks/>
          </p:cNvSpPr>
          <p:nvPr/>
        </p:nvSpPr>
        <p:spPr>
          <a:xfrm>
            <a:off x="228600" y="1"/>
            <a:ext cx="11768051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DADAD">
                    <a:lumMod val="50000"/>
                  </a:srgbClr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Items / Price Proposal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3A9800-8532-4153-A4A7-4198200C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89" y="2072968"/>
            <a:ext cx="2013155" cy="40010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17F77-C5BA-4B6A-871E-303A4D028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794" y="2072968"/>
            <a:ext cx="6351662" cy="40010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959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AF70-5DE0-4B4B-8944-0E82E4324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0449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63880BB-3BD4-5745-8329-59A6942F439A}"/>
              </a:ext>
            </a:extLst>
          </p:cNvPr>
          <p:cNvSpPr/>
          <p:nvPr/>
        </p:nvSpPr>
        <p:spPr>
          <a:xfrm>
            <a:off x="925722" y="1752498"/>
            <a:ext cx="2476513" cy="122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C49C02-D093-C74C-BE24-484CC57E7C07}"/>
              </a:ext>
            </a:extLst>
          </p:cNvPr>
          <p:cNvSpPr/>
          <p:nvPr/>
        </p:nvSpPr>
        <p:spPr>
          <a:xfrm>
            <a:off x="899564" y="1787701"/>
            <a:ext cx="244913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Create a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PASSPort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account to become prequalified and to view and respond to opportunities in the system. Search Funding Opportunities through the Public Portal.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E2B79E-DD04-E244-B259-7E12988776A9}"/>
              </a:ext>
            </a:extLst>
          </p:cNvPr>
          <p:cNvSpPr/>
          <p:nvPr/>
        </p:nvSpPr>
        <p:spPr>
          <a:xfrm>
            <a:off x="6474081" y="2259516"/>
            <a:ext cx="1269744" cy="394250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C2680F-7CDC-1B47-8C3A-206874A6E40A}"/>
              </a:ext>
            </a:extLst>
          </p:cNvPr>
          <p:cNvSpPr txBox="1"/>
          <p:nvPr/>
        </p:nvSpPr>
        <p:spPr bwMode="auto">
          <a:xfrm>
            <a:off x="941135" y="4223376"/>
            <a:ext cx="2470901" cy="9612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You can also find answers to common questions and submit messages directly to our support team through the PASSPort Service Desk tab.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9DE54CF-71BB-E945-8176-DEAE07EA38F4}"/>
              </a:ext>
            </a:extLst>
          </p:cNvPr>
          <p:cNvSpPr/>
          <p:nvPr/>
        </p:nvSpPr>
        <p:spPr>
          <a:xfrm>
            <a:off x="759266" y="1103018"/>
            <a:ext cx="283464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  <a:hlinkClick r:id="rId3"/>
              </a:rPr>
              <a:t>nyc.gov/passport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pic>
        <p:nvPicPr>
          <p:cNvPr id="63" name="Picture 2" descr="Right pointing backhand index">
            <a:extLst>
              <a:ext uri="{FF2B5EF4-FFF2-40B4-BE49-F238E27FC236}">
                <a16:creationId xmlns:a16="http://schemas.microsoft.com/office/drawing/2014/main" id="{887D687B-A75F-A440-8CF4-283473103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77083" y="1104710"/>
            <a:ext cx="548640" cy="548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48AFA12-1F5D-D345-84F6-D80FF7F569AB}"/>
              </a:ext>
            </a:extLst>
          </p:cNvPr>
          <p:cNvSpPr/>
          <p:nvPr/>
        </p:nvSpPr>
        <p:spPr>
          <a:xfrm>
            <a:off x="6503291" y="3027146"/>
            <a:ext cx="1269744" cy="394250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CFA7EA-F120-124B-9F6A-6C11BFD5E810}"/>
              </a:ext>
            </a:extLst>
          </p:cNvPr>
          <p:cNvSpPr/>
          <p:nvPr/>
        </p:nvSpPr>
        <p:spPr>
          <a:xfrm>
            <a:off x="6503291" y="3930131"/>
            <a:ext cx="1269744" cy="394250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665893-35A0-E041-9E68-B8A8B6730432}"/>
              </a:ext>
            </a:extLst>
          </p:cNvPr>
          <p:cNvSpPr/>
          <p:nvPr/>
        </p:nvSpPr>
        <p:spPr>
          <a:xfrm>
            <a:off x="945055" y="4208970"/>
            <a:ext cx="2466981" cy="1008149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6B658B-0566-2D4A-A788-F0F895A336DA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3402235" y="2360309"/>
            <a:ext cx="2100176" cy="457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BA16A9-FEB6-4A4B-A5F7-76BD10282E6D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412036" y="4443971"/>
            <a:ext cx="2072799" cy="269074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736A9B3-D580-E343-AE66-6F5C8F77656E}"/>
              </a:ext>
            </a:extLst>
          </p:cNvPr>
          <p:cNvCxnSpPr>
            <a:cxnSpLocks/>
          </p:cNvCxnSpPr>
          <p:nvPr/>
        </p:nvCxnSpPr>
        <p:spPr>
          <a:xfrm>
            <a:off x="3428393" y="4689495"/>
            <a:ext cx="3111803" cy="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A65951B7-1513-FF42-A8CF-3928B820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1" y="42060"/>
            <a:ext cx="11768051" cy="685800"/>
          </a:xfrm>
        </p:spPr>
        <p:txBody>
          <a:bodyPr/>
          <a:lstStyle/>
          <a:p>
            <a:r>
              <a:rPr lang="en-US"/>
              <a:t>PASSPort Resources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050A3-3315-6D4D-95B3-678F38FC4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25" y="882151"/>
            <a:ext cx="6091959" cy="507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B9CE4E-46F6-A84F-977A-BD425C73BB1D}"/>
              </a:ext>
            </a:extLst>
          </p:cNvPr>
          <p:cNvCxnSpPr>
            <a:cxnSpLocks/>
          </p:cNvCxnSpPr>
          <p:nvPr/>
        </p:nvCxnSpPr>
        <p:spPr>
          <a:xfrm flipV="1">
            <a:off x="3302749" y="3303480"/>
            <a:ext cx="2100176" cy="457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0E3E275-474A-9C42-B577-AB33F8D66DED}"/>
              </a:ext>
            </a:extLst>
          </p:cNvPr>
          <p:cNvSpPr/>
          <p:nvPr/>
        </p:nvSpPr>
        <p:spPr>
          <a:xfrm>
            <a:off x="924778" y="2987937"/>
            <a:ext cx="2476513" cy="122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7A59F5-CE4C-EC43-AC57-D92A6E091059}"/>
              </a:ext>
            </a:extLst>
          </p:cNvPr>
          <p:cNvSpPr/>
          <p:nvPr/>
        </p:nvSpPr>
        <p:spPr>
          <a:xfrm>
            <a:off x="902820" y="3011482"/>
            <a:ext cx="244913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Access resources, user manuals, recorded webinars, one pagers, videos and more on how to become prequalified and find and respond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toHHS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contracting opportunities in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PASSPort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24B5D62-E484-4239-8874-4EF158A58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830" y="6395357"/>
            <a:ext cx="3499509" cy="30183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E889B147-14F4-4010-9606-A96CE48BC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7822" y="6310745"/>
            <a:ext cx="25622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5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639054"/>
            <a:ext cx="9603275" cy="1049235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Agenda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383" y="1895475"/>
            <a:ext cx="8915400" cy="4368172"/>
          </a:xfrm>
        </p:spPr>
        <p:txBody>
          <a:bodyPr>
            <a:normAutofit fontScale="92500" lnSpcReduction="20000"/>
          </a:bodyPr>
          <a:lstStyle/>
          <a:p>
            <a:pPr marL="566928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Timeline</a:t>
            </a:r>
          </a:p>
          <a:p>
            <a:pPr marL="0" indent="0">
              <a:buNone/>
              <a:defRPr/>
            </a:pPr>
            <a:endParaRPr lang="en-US" sz="2400" b="1" dirty="0"/>
          </a:p>
          <a:p>
            <a:pPr marL="566928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 err="1"/>
              <a:t>PASSPort</a:t>
            </a:r>
            <a:r>
              <a:rPr lang="en-US" sz="2400" b="1" dirty="0"/>
              <a:t> Proposal Submission</a:t>
            </a:r>
          </a:p>
          <a:p>
            <a:pPr marL="566928" indent="-457200">
              <a:buFont typeface="Arial" panose="020B0604020202020204" pitchFamily="34" charset="0"/>
              <a:buChar char="•"/>
              <a:defRPr/>
            </a:pPr>
            <a:endParaRPr lang="en-US" sz="2400" b="1" dirty="0"/>
          </a:p>
          <a:p>
            <a:pPr marL="566928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Program Overview</a:t>
            </a:r>
          </a:p>
          <a:p>
            <a:pPr marL="566928" indent="-457200">
              <a:buFont typeface="Arial" panose="020B0604020202020204" pitchFamily="34" charset="0"/>
              <a:buChar char="•"/>
              <a:defRPr/>
            </a:pPr>
            <a:endParaRPr lang="en-US" sz="2400" b="1" dirty="0"/>
          </a:p>
          <a:p>
            <a:pPr marL="566928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Post Award Requirements</a:t>
            </a:r>
          </a:p>
          <a:p>
            <a:pPr marL="109728">
              <a:defRPr/>
            </a:pPr>
            <a:endParaRPr lang="en-US" sz="2400" b="1" dirty="0"/>
          </a:p>
          <a:p>
            <a:pPr marL="566928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Question and Answer Session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7BA7C-3ADD-462C-94A4-0507DE8E2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/>
          <a:stretch/>
        </p:blipFill>
        <p:spPr>
          <a:xfrm>
            <a:off x="11091952" y="5335716"/>
            <a:ext cx="110004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28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260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4E32BC-4958-4698-A60B-ABD4FC884284}"/>
              </a:ext>
            </a:extLst>
          </p:cNvPr>
          <p:cNvSpPr txBox="1">
            <a:spLocks/>
          </p:cNvSpPr>
          <p:nvPr/>
        </p:nvSpPr>
        <p:spPr>
          <a:xfrm>
            <a:off x="1418422" y="4574357"/>
            <a:ext cx="8269932" cy="878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MY BROTHER’S &amp; SISTER’S KEEPER YOUTH COUNCIL (MBSKYC)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20" descr="NYC Department of Youth &amp; Community Development">
            <a:extLst>
              <a:ext uri="{FF2B5EF4-FFF2-40B4-BE49-F238E27FC236}">
                <a16:creationId xmlns:a16="http://schemas.microsoft.com/office/drawing/2014/main" id="{35F0DD3C-E110-45E0-9E79-54CA65F5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85" y="0"/>
            <a:ext cx="4679003" cy="16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1506E2-A058-4CD8-8F1F-830EDF140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1" y="1839816"/>
            <a:ext cx="10245687" cy="27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66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F47D3-1C74-4BBA-9CA2-BC40D485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 Narrow" panose="020B0606020202030204" pitchFamily="34" charset="0"/>
              </a:rPr>
              <a:t>PROGRAM MISSION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EE90B-C465-481B-A176-3985F5F39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The MBSKYC will engage youth aged 14-24</a:t>
            </a:r>
          </a:p>
          <a:p>
            <a:r>
              <a:rPr lang="en-US" sz="3600" dirty="0">
                <a:latin typeface="Arial Narrow" panose="020B0606020202030204" pitchFamily="34" charset="0"/>
              </a:rPr>
              <a:t>Offer them an opportunity to inform city policies and practices</a:t>
            </a:r>
          </a:p>
          <a:p>
            <a:r>
              <a:rPr lang="en-US" sz="3600" dirty="0">
                <a:latin typeface="Arial Narrow" panose="020B0606020202030204" pitchFamily="34" charset="0"/>
              </a:rPr>
              <a:t>DYCD programs and initiatives that impact communities throughout the City. </a:t>
            </a:r>
          </a:p>
          <a:p>
            <a:endParaRPr lang="en-US" sz="3600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48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F47D3-1C74-4BBA-9CA2-BC40D485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Arial Narrow" panose="020B0606020202030204" pitchFamily="34" charset="0"/>
              </a:rPr>
              <a:t>TARGET POPULATION</a:t>
            </a:r>
            <a:br>
              <a:rPr lang="en-US" sz="3600" b="1" u="sng" dirty="0">
                <a:latin typeface="Arial Narrow" panose="020B0606020202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EE90B-C465-481B-A176-3985F5F39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3413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 Narrow" panose="020B0606020202030204" pitchFamily="34" charset="0"/>
              </a:rPr>
              <a:t>Youth aged 14-24.  </a:t>
            </a:r>
          </a:p>
          <a:p>
            <a:pPr marL="633413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 Narrow" panose="020B0606020202030204" pitchFamily="34" charset="0"/>
              </a:rPr>
              <a:t>Up to 30 youth would comprise the MBSKYC.</a:t>
            </a:r>
          </a:p>
          <a:p>
            <a:pPr marL="633413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 Narrow" panose="020B0606020202030204" pitchFamily="34" charset="0"/>
              </a:rPr>
              <a:t>At least 100 youth would comprise ten youth council cohorts (hubs) at DYCD youth programs.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94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C5CF-4063-4B24-A620-1D18C928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6213" indent="-107950" algn="ctr"/>
            <a:r>
              <a:rPr lang="en-US" sz="3600" b="1" dirty="0">
                <a:latin typeface="Arial Narrow" panose="020B0606020202030204" pitchFamily="34" charset="0"/>
              </a:rPr>
              <a:t>DELIVERABLES/OUTCOMES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98120-2F9F-4041-A28D-1C9B63E3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28800"/>
            <a:ext cx="10868343" cy="4516915"/>
          </a:xfrm>
        </p:spPr>
        <p:txBody>
          <a:bodyPr>
            <a:normAutofit/>
          </a:bodyPr>
          <a:lstStyle/>
          <a:p>
            <a:pPr marL="176213" indent="-107950"/>
            <a:r>
              <a:rPr lang="en-US" sz="2800" dirty="0">
                <a:latin typeface="Arial Narrow" panose="020B0606020202030204" pitchFamily="34" charset="0"/>
              </a:rPr>
              <a:t>MBSKYC participants will successfully connect to and support youth councils at hub sites.</a:t>
            </a:r>
          </a:p>
          <a:p>
            <a:pPr marL="176213" indent="-107950"/>
            <a:r>
              <a:rPr lang="en-US" sz="2800" dirty="0">
                <a:latin typeface="Arial Narrow" panose="020B0606020202030204" pitchFamily="34" charset="0"/>
              </a:rPr>
              <a:t>MBSKYC participants will successfully complete at least one community benefit project per year.</a:t>
            </a:r>
          </a:p>
          <a:p>
            <a:pPr marL="176213" indent="-107950"/>
            <a:r>
              <a:rPr lang="en-US" sz="2800" dirty="0">
                <a:latin typeface="Arial Narrow" panose="020B0606020202030204" pitchFamily="34" charset="0"/>
              </a:rPr>
              <a:t>MBSKYC participants will successfully develop and complete a civic workplan inclusive of civic engagement and community service opportunities for youth.</a:t>
            </a:r>
          </a:p>
        </p:txBody>
      </p:sp>
    </p:spTree>
    <p:extLst>
      <p:ext uri="{BB962C8B-B14F-4D97-AF65-F5344CB8AC3E}">
        <p14:creationId xmlns:p14="http://schemas.microsoft.com/office/powerpoint/2010/main" val="4154001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C5CF-4063-4B24-A620-1D18C928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6213" indent="-107950" algn="ctr"/>
            <a:r>
              <a:rPr lang="en-US" sz="3600" b="1" dirty="0">
                <a:latin typeface="Arial Narrow" panose="020B0606020202030204" pitchFamily="34" charset="0"/>
              </a:rPr>
              <a:t>DELIVERABLES/OUTCOMES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98120-2F9F-4041-A28D-1C9B63E3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28800"/>
            <a:ext cx="10609447" cy="4516915"/>
          </a:xfrm>
        </p:spPr>
        <p:txBody>
          <a:bodyPr>
            <a:normAutofit/>
          </a:bodyPr>
          <a:lstStyle/>
          <a:p>
            <a:pPr marL="176213" indent="-107950"/>
            <a:r>
              <a:rPr lang="en-US" sz="2800" dirty="0">
                <a:latin typeface="Arial Narrow" panose="020B0606020202030204" pitchFamily="34" charset="0"/>
              </a:rPr>
              <a:t>MBSKYC participants successfully complete a presentation to city officials </a:t>
            </a:r>
          </a:p>
          <a:p>
            <a:pPr marL="176213" indent="-107950"/>
            <a:r>
              <a:rPr lang="en-US" sz="3200" dirty="0">
                <a:latin typeface="Arial Narrow" panose="020B0606020202030204" pitchFamily="34" charset="0"/>
              </a:rPr>
              <a:t>MBSKYC participants will successfully co-develop a Youth Policy Summit.</a:t>
            </a:r>
          </a:p>
          <a:p>
            <a:pPr marL="176213" indent="-107950"/>
            <a:r>
              <a:rPr lang="en-US" sz="3200" dirty="0">
                <a:latin typeface="Arial Narrow" panose="020B0606020202030204" pitchFamily="34" charset="0"/>
              </a:rPr>
              <a:t>MBSKYC participants will gain leadership skills.</a:t>
            </a:r>
          </a:p>
          <a:p>
            <a:pPr marL="176213" indent="-107950"/>
            <a:r>
              <a:rPr lang="en-US" sz="3200" dirty="0">
                <a:latin typeface="Arial Narrow" panose="020B0606020202030204" pitchFamily="34" charset="0"/>
              </a:rPr>
              <a:t>MBSKY participants gain knowledge of civic systems.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33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DCAC2-672B-4EA8-8975-D859244A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CONTRACT TERM &amp; FUNDING </a:t>
            </a:r>
            <a:br>
              <a:rPr lang="en-US" sz="3600" b="1" u="sng" dirty="0">
                <a:latin typeface="Arial Narrow" panose="020B0606020202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A62C5-E082-483A-AD5C-8F39B50D7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09538" indent="-109538">
              <a:buFont typeface="Arial" panose="020B0604020202020204" pitchFamily="34" charset="0"/>
              <a:buChar char="•"/>
            </a:pPr>
            <a:endParaRPr lang="en-US" sz="1800" dirty="0">
              <a:highlight>
                <a:srgbClr val="FFFF00"/>
              </a:highlight>
              <a:latin typeface="Arial Narrow" panose="020B0606020202030204" pitchFamily="34" charset="0"/>
            </a:endParaRPr>
          </a:p>
          <a:p>
            <a:pPr marL="109538" indent="-109538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January 1, 2022 - June 30, 2024, with option to renew for three additional years</a:t>
            </a:r>
          </a:p>
          <a:p>
            <a:pPr marL="0" indent="0">
              <a:buNone/>
            </a:pPr>
            <a:endParaRPr lang="en-US" sz="2800" dirty="0">
              <a:latin typeface="Arial Narrow" panose="020B0606020202030204" pitchFamily="34" charset="0"/>
            </a:endParaRPr>
          </a:p>
          <a:p>
            <a:pPr marL="109538" indent="-109538"/>
            <a:r>
              <a:rPr lang="en-US" sz="2800" b="1" u="sng" dirty="0">
                <a:latin typeface="Arial Narrow" panose="020B0606020202030204" pitchFamily="34" charset="0"/>
              </a:rPr>
              <a:t>FUNDING</a:t>
            </a:r>
          </a:p>
          <a:p>
            <a:pPr marL="109538" indent="-109538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$130,000 annually for the contract term</a:t>
            </a:r>
          </a:p>
          <a:p>
            <a:pPr marL="509588" lvl="1" indent="-109538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Anticipated number of contracts: 1</a:t>
            </a:r>
          </a:p>
          <a:p>
            <a:pPr marL="109538" indent="-109538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35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chemeClr val="tx1"/>
                </a:solidFill>
              </a:rPr>
              <a:t>Post Award Requirements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B3E42-56CB-42D2-9FFD-84BF07251E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/>
          <a:stretch/>
        </p:blipFill>
        <p:spPr>
          <a:xfrm>
            <a:off x="11091952" y="5335716"/>
            <a:ext cx="110004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21792"/>
            <a:ext cx="10060783" cy="1280890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tx1"/>
                </a:solidFill>
              </a:rPr>
              <a:t>Post Award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31361-4EDA-4DCC-AE68-911C778F5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2019300"/>
            <a:ext cx="8915400" cy="3777622"/>
          </a:xfrm>
        </p:spPr>
        <p:txBody>
          <a:bodyPr>
            <a:normAutofit/>
          </a:bodyPr>
          <a:lstStyle/>
          <a:p>
            <a:r>
              <a:rPr lang="en-US" sz="3200" dirty="0"/>
              <a:t>Insurance </a:t>
            </a:r>
          </a:p>
          <a:p>
            <a:endParaRPr lang="en-US" sz="3200" dirty="0"/>
          </a:p>
          <a:p>
            <a:r>
              <a:rPr lang="en-US" sz="3200" dirty="0"/>
              <a:t>Responsibility Determination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Subcontractor Compliance 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64D8E-5D56-4FDB-871A-CF9066432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/>
          <a:stretch/>
        </p:blipFill>
        <p:spPr>
          <a:xfrm>
            <a:off x="11091952" y="5335716"/>
            <a:ext cx="110004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1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523" y="768311"/>
            <a:ext cx="9413631" cy="1036864"/>
          </a:xfrm>
        </p:spPr>
        <p:txBody>
          <a:bodyPr>
            <a:noAutofit/>
          </a:bodyPr>
          <a:lstStyle/>
          <a:p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NYC</a:t>
            </a:r>
            <a:r>
              <a:rPr lang="en-US" altLang="en-US" b="1" dirty="0">
                <a:solidFill>
                  <a:srgbClr val="000000"/>
                </a:solidFill>
              </a:rPr>
              <a:t> Liability Insurance Requirement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523" y="1957754"/>
            <a:ext cx="9272954" cy="4002332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kern="0" dirty="0">
                <a:solidFill>
                  <a:srgbClr val="000000"/>
                </a:solidFill>
              </a:rPr>
              <a:t>Commercial General Liability</a:t>
            </a:r>
            <a:r>
              <a:rPr lang="en-US" altLang="en-US" sz="2400" kern="0" dirty="0">
                <a:solidFill>
                  <a:srgbClr val="000000"/>
                </a:solidFill>
              </a:rPr>
              <a:t> </a:t>
            </a:r>
          </a:p>
          <a:p>
            <a:pPr marL="108585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$1 million per occurrence and $2 million aggregate;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kern="0" dirty="0">
                <a:solidFill>
                  <a:srgbClr val="000000"/>
                </a:solidFill>
              </a:rPr>
              <a:t>Workers’ compensation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Employer’s liability Insurance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Disability benefits Insurance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9523" y="4900246"/>
            <a:ext cx="9777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An </a:t>
            </a:r>
            <a:r>
              <a:rPr lang="en-US" altLang="en-US" b="1" kern="0" dirty="0">
                <a:solidFill>
                  <a:srgbClr val="000000"/>
                </a:solidFill>
              </a:rPr>
              <a:t>original </a:t>
            </a:r>
            <a:r>
              <a:rPr lang="en-US" dirty="0"/>
              <a:t>certificate of insurance naming the City of New York, including its officials and employees, as an additional insured</a:t>
            </a:r>
            <a:r>
              <a:rPr lang="en-US" altLang="en-US" kern="0" dirty="0">
                <a:solidFill>
                  <a:srgbClr val="000000"/>
                </a:solidFill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DYCD will not be able to proceed with processing an awarded contract until it has obtained proof of the necessary insurance coverage.</a:t>
            </a:r>
            <a:endParaRPr lang="en-US" altLang="en-US" b="1" kern="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3B72FD-E9E8-4FF1-BCF1-2ED9C6873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/>
          <a:stretch/>
        </p:blipFill>
        <p:spPr>
          <a:xfrm>
            <a:off x="11091952" y="5335716"/>
            <a:ext cx="110004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4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977" y="1853754"/>
            <a:ext cx="9089658" cy="4457560"/>
          </a:xfrm>
        </p:spPr>
        <p:txBody>
          <a:bodyPr>
            <a:normAutofit fontScale="32500" lnSpcReduction="20000"/>
          </a:bodyPr>
          <a:lstStyle/>
          <a:p>
            <a:pPr marL="452628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8000" dirty="0"/>
              <a:t>Proposal Due Date: </a:t>
            </a:r>
            <a:r>
              <a:rPr lang="en-US" sz="8000" b="1" dirty="0"/>
              <a:t>October 26, 2021 at 2:00 pm</a:t>
            </a:r>
          </a:p>
          <a:p>
            <a:pPr marL="452628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8000" dirty="0"/>
              <a:t>Award Announcement:  </a:t>
            </a:r>
            <a:r>
              <a:rPr lang="en-US" sz="8000" b="1" dirty="0"/>
              <a:t>Fall 2021</a:t>
            </a:r>
          </a:p>
          <a:p>
            <a:pPr marL="452628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8000" dirty="0"/>
              <a:t>Contract Term: </a:t>
            </a:r>
            <a:r>
              <a:rPr lang="en-US" sz="8000" b="1" dirty="0"/>
              <a:t>January 1, 2022 – June 30, 2024</a:t>
            </a:r>
          </a:p>
          <a:p>
            <a:pPr marL="452628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8000" dirty="0"/>
              <a:t>Questions: </a:t>
            </a:r>
            <a:r>
              <a:rPr lang="en-US" sz="8000" dirty="0">
                <a:hlinkClick r:id="rId2"/>
              </a:rPr>
              <a:t>RFPquestions@dycd.nyc.gov</a:t>
            </a:r>
            <a:r>
              <a:rPr lang="en-US" sz="8000" dirty="0"/>
              <a:t>  </a:t>
            </a:r>
          </a:p>
          <a:p>
            <a:pPr marL="566928" lvl="1">
              <a:lnSpc>
                <a:spcPct val="200000"/>
              </a:lnSpc>
              <a:defRPr/>
            </a:pPr>
            <a:r>
              <a:rPr lang="en-US" sz="7600" dirty="0"/>
              <a:t>(Questions must be received by </a:t>
            </a:r>
            <a:r>
              <a:rPr lang="en-US" sz="7200" b="1" dirty="0"/>
              <a:t>October 19, 2021</a:t>
            </a:r>
            <a:r>
              <a:rPr lang="en-US" sz="7600" dirty="0"/>
              <a:t>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7C4CF-3525-4ADA-A2D7-E933675FF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/>
          <a:stretch/>
        </p:blipFill>
        <p:spPr>
          <a:xfrm>
            <a:off x="11091952" y="5335716"/>
            <a:ext cx="110004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56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699" y="552123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Responsibility Determination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986" y="1988140"/>
            <a:ext cx="8915400" cy="3777622"/>
          </a:xfrm>
        </p:spPr>
        <p:txBody>
          <a:bodyPr>
            <a:normAutofit/>
          </a:bodyPr>
          <a:lstStyle/>
          <a:p>
            <a:pPr marL="0" marR="0" indent="0">
              <a:spcAft>
                <a:spcPts val="0"/>
              </a:spcAft>
              <a:buNone/>
            </a:pPr>
            <a:r>
              <a:rPr lang="en-US" sz="2800" dirty="0"/>
              <a:t>Please be advised that it is a requirement for all contractors to be determined responsible in the Post Award phase.  Therefore, please make sure your </a:t>
            </a:r>
            <a:r>
              <a:rPr lang="en-US" sz="2800" dirty="0" err="1"/>
              <a:t>PASSPort</a:t>
            </a:r>
            <a:r>
              <a:rPr lang="en-US" sz="2800" dirty="0"/>
              <a:t> Disclosures are up-to-date. Ensure that your Charities filings are current, and that any outstanding liens or adverse information has been resolved. Unresolved issues often cause significant delays in the post award process.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14311-C73D-431A-99EC-B6280DE8F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/>
          <a:stretch/>
        </p:blipFill>
        <p:spPr>
          <a:xfrm>
            <a:off x="11091952" y="5335716"/>
            <a:ext cx="110004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02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96686"/>
            <a:ext cx="9067800" cy="114558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Subcontractor 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975890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Please be advised there is a requirement to utilize the Payee Information Portal (PIP) to identify all subcontractors and to enter all subcontractor payment information, and other related information during the contract term.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F5A40-FEF3-4F49-8290-59582E723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/>
          <a:stretch/>
        </p:blipFill>
        <p:spPr>
          <a:xfrm>
            <a:off x="11091952" y="5335716"/>
            <a:ext cx="110004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3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Wrap-up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Futura Bk"/>
              </a:rPr>
              <a:t>Q&amp;A</a:t>
            </a:r>
          </a:p>
          <a:p>
            <a:endParaRPr lang="en-US" sz="2800" dirty="0">
              <a:solidFill>
                <a:schemeClr val="tx1"/>
              </a:solidFill>
              <a:latin typeface="Futura Bk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Futura Bk"/>
              </a:rPr>
              <a:t>Presentation and attendance rosters will be posted to DYCD website for viewing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Futura Bk"/>
                <a:hlinkClick r:id="rId2"/>
              </a:rPr>
              <a:t>www.nyc.gov/DYCD</a:t>
            </a:r>
            <a:r>
              <a:rPr lang="en-US" sz="2800" dirty="0">
                <a:solidFill>
                  <a:schemeClr val="tx1"/>
                </a:solidFill>
                <a:latin typeface="Futura Bk"/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95BD92-3CFE-4220-AEDF-58141175C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1"/>
          <a:stretch/>
        </p:blipFill>
        <p:spPr>
          <a:xfrm>
            <a:off x="11091952" y="5335716"/>
            <a:ext cx="110004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8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68C1DE-F2A3-4223-AE8F-B19C6D4F5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612" y="2151134"/>
            <a:ext cx="11522714" cy="2173523"/>
          </a:xfrm>
        </p:spPr>
        <p:txBody>
          <a:bodyPr anchor="t"/>
          <a:lstStyle/>
          <a:p>
            <a:r>
              <a:rPr lang="en-US" sz="5400" dirty="0" err="1"/>
              <a:t>PASSPort</a:t>
            </a:r>
            <a:r>
              <a:rPr lang="en-US" sz="5400" dirty="0"/>
              <a:t>: Finding and Responding to the MBSKYC RFP in </a:t>
            </a:r>
            <a:r>
              <a:rPr lang="en-US" sz="5400" dirty="0" err="1"/>
              <a:t>PASSPort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57905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E61DE0-DAA2-4331-974E-7207CE2F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19" y="-19529"/>
            <a:ext cx="11768051" cy="685800"/>
          </a:xfrm>
        </p:spPr>
        <p:txBody>
          <a:bodyPr/>
          <a:lstStyle/>
          <a:p>
            <a:r>
              <a:rPr lang="en-US">
                <a:solidFill>
                  <a:schemeClr val="bg2">
                    <a:lumMod val="65000"/>
                  </a:schemeClr>
                </a:solidFill>
              </a:rPr>
              <a:t>MOCS and NYC Procurement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58ECBF-5D68-4094-AADE-5DE660BF3301}"/>
              </a:ext>
            </a:extLst>
          </p:cNvPr>
          <p:cNvGrpSpPr/>
          <p:nvPr/>
        </p:nvGrpSpPr>
        <p:grpSpPr>
          <a:xfrm>
            <a:off x="1790276" y="1456012"/>
            <a:ext cx="7306349" cy="3908319"/>
            <a:chOff x="2945654" y="2106696"/>
            <a:chExt cx="7306349" cy="3908319"/>
          </a:xfrm>
        </p:grpSpPr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562888A1-831D-4430-99CA-4ED6BB565FB8}"/>
                </a:ext>
              </a:extLst>
            </p:cNvPr>
            <p:cNvSpPr/>
            <p:nvPr/>
          </p:nvSpPr>
          <p:spPr>
            <a:xfrm>
              <a:off x="9407943" y="2402552"/>
              <a:ext cx="284379" cy="699561"/>
            </a:xfrm>
            <a:custGeom>
              <a:avLst/>
              <a:gdLst>
                <a:gd name="connsiteX0" fmla="*/ 204190 w 256014"/>
                <a:gd name="connsiteY0" fmla="*/ 352907 h 649883"/>
                <a:gd name="connsiteX1" fmla="*/ 61118 w 256014"/>
                <a:gd name="connsiteY1" fmla="*/ 352907 h 649883"/>
                <a:gd name="connsiteX2" fmla="*/ 61118 w 256014"/>
                <a:gd name="connsiteY2" fmla="*/ 620344 h 649883"/>
                <a:gd name="connsiteX3" fmla="*/ 61118 w 256014"/>
                <a:gd name="connsiteY3" fmla="*/ 626941 h 649883"/>
                <a:gd name="connsiteX4" fmla="*/ 95079 w 256014"/>
                <a:gd name="connsiteY4" fmla="*/ 658106 h 649883"/>
                <a:gd name="connsiteX5" fmla="*/ 124924 w 256014"/>
                <a:gd name="connsiteY5" fmla="*/ 634818 h 649883"/>
                <a:gd name="connsiteX6" fmla="*/ 126303 w 256014"/>
                <a:gd name="connsiteY6" fmla="*/ 621821 h 649883"/>
                <a:gd name="connsiteX7" fmla="*/ 126303 w 256014"/>
                <a:gd name="connsiteY7" fmla="*/ 393869 h 649883"/>
                <a:gd name="connsiteX8" fmla="*/ 126303 w 256014"/>
                <a:gd name="connsiteY8" fmla="*/ 386878 h 649883"/>
                <a:gd name="connsiteX9" fmla="*/ 138710 w 256014"/>
                <a:gd name="connsiteY9" fmla="*/ 386878 h 649883"/>
                <a:gd name="connsiteX10" fmla="*/ 138710 w 256014"/>
                <a:gd name="connsiteY10" fmla="*/ 620344 h 649883"/>
                <a:gd name="connsiteX11" fmla="*/ 138710 w 256014"/>
                <a:gd name="connsiteY11" fmla="*/ 629107 h 649883"/>
                <a:gd name="connsiteX12" fmla="*/ 173961 w 256014"/>
                <a:gd name="connsiteY12" fmla="*/ 658844 h 649883"/>
                <a:gd name="connsiteX13" fmla="*/ 203698 w 256014"/>
                <a:gd name="connsiteY13" fmla="*/ 623593 h 649883"/>
                <a:gd name="connsiteX14" fmla="*/ 203698 w 256014"/>
                <a:gd name="connsiteY14" fmla="*/ 358421 h 649883"/>
                <a:gd name="connsiteX15" fmla="*/ 71949 w 256014"/>
                <a:gd name="connsiteY15" fmla="*/ 164539 h 649883"/>
                <a:gd name="connsiteX16" fmla="*/ 59739 w 256014"/>
                <a:gd name="connsiteY16" fmla="*/ 169265 h 649883"/>
                <a:gd name="connsiteX17" fmla="*/ 24291 w 256014"/>
                <a:gd name="connsiteY17" fmla="*/ 206781 h 649883"/>
                <a:gd name="connsiteX18" fmla="*/ 6665 w 256014"/>
                <a:gd name="connsiteY18" fmla="*/ 262907 h 649883"/>
                <a:gd name="connsiteX19" fmla="*/ 1643 w 256014"/>
                <a:gd name="connsiteY19" fmla="*/ 393869 h 649883"/>
                <a:gd name="connsiteX20" fmla="*/ 2825 w 256014"/>
                <a:gd name="connsiteY20" fmla="*/ 402534 h 649883"/>
                <a:gd name="connsiteX21" fmla="*/ 26260 w 256014"/>
                <a:gd name="connsiteY21" fmla="*/ 417009 h 649883"/>
                <a:gd name="connsiteX22" fmla="*/ 43985 w 256014"/>
                <a:gd name="connsiteY22" fmla="*/ 396035 h 649883"/>
                <a:gd name="connsiteX23" fmla="*/ 42901 w 256014"/>
                <a:gd name="connsiteY23" fmla="*/ 329767 h 649883"/>
                <a:gd name="connsiteX24" fmla="*/ 51665 w 256014"/>
                <a:gd name="connsiteY24" fmla="*/ 254932 h 649883"/>
                <a:gd name="connsiteX25" fmla="*/ 59345 w 256014"/>
                <a:gd name="connsiteY25" fmla="*/ 230315 h 649883"/>
                <a:gd name="connsiteX26" fmla="*/ 61315 w 256014"/>
                <a:gd name="connsiteY26" fmla="*/ 230315 h 649883"/>
                <a:gd name="connsiteX27" fmla="*/ 61315 w 256014"/>
                <a:gd name="connsiteY27" fmla="*/ 293334 h 649883"/>
                <a:gd name="connsiteX28" fmla="*/ 62693 w 256014"/>
                <a:gd name="connsiteY28" fmla="*/ 293334 h 649883"/>
                <a:gd name="connsiteX29" fmla="*/ 71949 w 256014"/>
                <a:gd name="connsiteY29" fmla="*/ 164539 h 649883"/>
                <a:gd name="connsiteX30" fmla="*/ 204289 w 256014"/>
                <a:gd name="connsiteY30" fmla="*/ 230807 h 649883"/>
                <a:gd name="connsiteX31" fmla="*/ 205569 w 256014"/>
                <a:gd name="connsiteY31" fmla="*/ 230807 h 649883"/>
                <a:gd name="connsiteX32" fmla="*/ 207440 w 256014"/>
                <a:gd name="connsiteY32" fmla="*/ 235238 h 649883"/>
                <a:gd name="connsiteX33" fmla="*/ 221226 w 256014"/>
                <a:gd name="connsiteY33" fmla="*/ 308005 h 649883"/>
                <a:gd name="connsiteX34" fmla="*/ 221226 w 256014"/>
                <a:gd name="connsiteY34" fmla="*/ 392884 h 649883"/>
                <a:gd name="connsiteX35" fmla="*/ 221915 w 256014"/>
                <a:gd name="connsiteY35" fmla="*/ 402140 h 649883"/>
                <a:gd name="connsiteX36" fmla="*/ 243774 w 256014"/>
                <a:gd name="connsiteY36" fmla="*/ 417501 h 649883"/>
                <a:gd name="connsiteX37" fmla="*/ 263468 w 256014"/>
                <a:gd name="connsiteY37" fmla="*/ 398497 h 649883"/>
                <a:gd name="connsiteX38" fmla="*/ 258643 w 256014"/>
                <a:gd name="connsiteY38" fmla="*/ 261431 h 649883"/>
                <a:gd name="connsiteX39" fmla="*/ 235799 w 256014"/>
                <a:gd name="connsiteY39" fmla="*/ 197624 h 649883"/>
                <a:gd name="connsiteX40" fmla="*/ 204388 w 256014"/>
                <a:gd name="connsiteY40" fmla="*/ 168674 h 649883"/>
                <a:gd name="connsiteX41" fmla="*/ 193851 w 256014"/>
                <a:gd name="connsiteY41" fmla="*/ 165031 h 649883"/>
                <a:gd name="connsiteX42" fmla="*/ 203698 w 256014"/>
                <a:gd name="connsiteY42" fmla="*/ 294023 h 649883"/>
                <a:gd name="connsiteX43" fmla="*/ 139104 w 256014"/>
                <a:gd name="connsiteY43" fmla="*/ 0 h 649883"/>
                <a:gd name="connsiteX44" fmla="*/ 139104 w 256014"/>
                <a:gd name="connsiteY44" fmla="*/ 14081 h 649883"/>
                <a:gd name="connsiteX45" fmla="*/ 132605 w 256014"/>
                <a:gd name="connsiteY45" fmla="*/ 21761 h 649883"/>
                <a:gd name="connsiteX46" fmla="*/ 126303 w 256014"/>
                <a:gd name="connsiteY46" fmla="*/ 13785 h 649883"/>
                <a:gd name="connsiteX47" fmla="*/ 126303 w 256014"/>
                <a:gd name="connsiteY47" fmla="*/ 492 h 649883"/>
                <a:gd name="connsiteX48" fmla="*/ 121971 w 256014"/>
                <a:gd name="connsiteY48" fmla="*/ 492 h 649883"/>
                <a:gd name="connsiteX49" fmla="*/ 110745 w 256014"/>
                <a:gd name="connsiteY49" fmla="*/ 13687 h 649883"/>
                <a:gd name="connsiteX50" fmla="*/ 110745 w 256014"/>
                <a:gd name="connsiteY50" fmla="*/ 15262 h 649883"/>
                <a:gd name="connsiteX51" fmla="*/ 104837 w 256014"/>
                <a:gd name="connsiteY51" fmla="*/ 21072 h 649883"/>
                <a:gd name="connsiteX52" fmla="*/ 98437 w 256014"/>
                <a:gd name="connsiteY52" fmla="*/ 15853 h 649883"/>
                <a:gd name="connsiteX53" fmla="*/ 97747 w 256014"/>
                <a:gd name="connsiteY53" fmla="*/ 11028 h 649883"/>
                <a:gd name="connsiteX54" fmla="*/ 70965 w 256014"/>
                <a:gd name="connsiteY54" fmla="*/ 58686 h 649883"/>
                <a:gd name="connsiteX55" fmla="*/ 62890 w 256014"/>
                <a:gd name="connsiteY55" fmla="*/ 69715 h 649883"/>
                <a:gd name="connsiteX56" fmla="*/ 72737 w 256014"/>
                <a:gd name="connsiteY56" fmla="*/ 75327 h 649883"/>
                <a:gd name="connsiteX57" fmla="*/ 193261 w 256014"/>
                <a:gd name="connsiteY57" fmla="*/ 75327 h 649883"/>
                <a:gd name="connsiteX58" fmla="*/ 197987 w 256014"/>
                <a:gd name="connsiteY58" fmla="*/ 74540 h 649883"/>
                <a:gd name="connsiteX59" fmla="*/ 202714 w 256014"/>
                <a:gd name="connsiteY59" fmla="*/ 68041 h 649883"/>
                <a:gd name="connsiteX60" fmla="*/ 198873 w 256014"/>
                <a:gd name="connsiteY60" fmla="*/ 60360 h 649883"/>
                <a:gd name="connsiteX61" fmla="*/ 194442 w 256014"/>
                <a:gd name="connsiteY61" fmla="*/ 58686 h 649883"/>
                <a:gd name="connsiteX62" fmla="*/ 167659 w 256014"/>
                <a:gd name="connsiteY62" fmla="*/ 11324 h 649883"/>
                <a:gd name="connsiteX63" fmla="*/ 167659 w 256014"/>
                <a:gd name="connsiteY63" fmla="*/ 14081 h 649883"/>
                <a:gd name="connsiteX64" fmla="*/ 161357 w 256014"/>
                <a:gd name="connsiteY64" fmla="*/ 21367 h 649883"/>
                <a:gd name="connsiteX65" fmla="*/ 155055 w 256014"/>
                <a:gd name="connsiteY65" fmla="*/ 13490 h 649883"/>
                <a:gd name="connsiteX66" fmla="*/ 155055 w 256014"/>
                <a:gd name="connsiteY66" fmla="*/ 3643 h 649883"/>
                <a:gd name="connsiteX67" fmla="*/ 191095 w 256014"/>
                <a:gd name="connsiteY67" fmla="*/ 81432 h 649883"/>
                <a:gd name="connsiteX68" fmla="*/ 74017 w 256014"/>
                <a:gd name="connsiteY68" fmla="*/ 81432 h 649883"/>
                <a:gd name="connsiteX69" fmla="*/ 101981 w 256014"/>
                <a:gd name="connsiteY69" fmla="*/ 140513 h 649883"/>
                <a:gd name="connsiteX70" fmla="*/ 167856 w 256014"/>
                <a:gd name="connsiteY70" fmla="*/ 137559 h 649883"/>
                <a:gd name="connsiteX71" fmla="*/ 191095 w 256014"/>
                <a:gd name="connsiteY71" fmla="*/ 81432 h 649883"/>
                <a:gd name="connsiteX72" fmla="*/ 86916 w 256014"/>
                <a:gd name="connsiteY72" fmla="*/ 164440 h 649883"/>
                <a:gd name="connsiteX73" fmla="*/ 94498 w 256014"/>
                <a:gd name="connsiteY73" fmla="*/ 182164 h 649883"/>
                <a:gd name="connsiteX74" fmla="*/ 112222 w 256014"/>
                <a:gd name="connsiteY74" fmla="*/ 209637 h 649883"/>
                <a:gd name="connsiteX75" fmla="*/ 146055 w 256014"/>
                <a:gd name="connsiteY75" fmla="*/ 216571 h 649883"/>
                <a:gd name="connsiteX76" fmla="*/ 152988 w 256014"/>
                <a:gd name="connsiteY76" fmla="*/ 209637 h 649883"/>
                <a:gd name="connsiteX77" fmla="*/ 169825 w 256014"/>
                <a:gd name="connsiteY77" fmla="*/ 184134 h 649883"/>
                <a:gd name="connsiteX78" fmla="*/ 178491 w 256014"/>
                <a:gd name="connsiteY78" fmla="*/ 164440 h 64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56014" h="649883">
                  <a:moveTo>
                    <a:pt x="204190" y="352907"/>
                  </a:moveTo>
                  <a:lnTo>
                    <a:pt x="61118" y="352907"/>
                  </a:lnTo>
                  <a:lnTo>
                    <a:pt x="61118" y="620344"/>
                  </a:lnTo>
                  <a:cubicBezTo>
                    <a:pt x="61118" y="622510"/>
                    <a:pt x="61118" y="624775"/>
                    <a:pt x="61118" y="626941"/>
                  </a:cubicBezTo>
                  <a:cubicBezTo>
                    <a:pt x="61896" y="644921"/>
                    <a:pt x="77099" y="658874"/>
                    <a:pt x="95079" y="658106"/>
                  </a:cubicBezTo>
                  <a:cubicBezTo>
                    <a:pt x="108982" y="657505"/>
                    <a:pt x="120966" y="648151"/>
                    <a:pt x="124924" y="634818"/>
                  </a:cubicBezTo>
                  <a:cubicBezTo>
                    <a:pt x="125978" y="630564"/>
                    <a:pt x="126441" y="626192"/>
                    <a:pt x="126303" y="621821"/>
                  </a:cubicBezTo>
                  <a:cubicBezTo>
                    <a:pt x="126303" y="545804"/>
                    <a:pt x="126303" y="469817"/>
                    <a:pt x="126303" y="393869"/>
                  </a:cubicBezTo>
                  <a:lnTo>
                    <a:pt x="126303" y="386878"/>
                  </a:lnTo>
                  <a:lnTo>
                    <a:pt x="138710" y="386878"/>
                  </a:lnTo>
                  <a:lnTo>
                    <a:pt x="138710" y="620344"/>
                  </a:lnTo>
                  <a:cubicBezTo>
                    <a:pt x="138562" y="623258"/>
                    <a:pt x="138562" y="626192"/>
                    <a:pt x="138710" y="629107"/>
                  </a:cubicBezTo>
                  <a:cubicBezTo>
                    <a:pt x="140236" y="647058"/>
                    <a:pt x="156010" y="660371"/>
                    <a:pt x="173961" y="658844"/>
                  </a:cubicBezTo>
                  <a:cubicBezTo>
                    <a:pt x="191912" y="657318"/>
                    <a:pt x="205225" y="641544"/>
                    <a:pt x="203698" y="623593"/>
                  </a:cubicBezTo>
                  <a:cubicBezTo>
                    <a:pt x="203698" y="535297"/>
                    <a:pt x="203698" y="446913"/>
                    <a:pt x="203698" y="358421"/>
                  </a:cubicBezTo>
                  <a:close/>
                  <a:moveTo>
                    <a:pt x="71949" y="164539"/>
                  </a:moveTo>
                  <a:cubicBezTo>
                    <a:pt x="67124" y="166410"/>
                    <a:pt x="63284" y="167493"/>
                    <a:pt x="59739" y="169265"/>
                  </a:cubicBezTo>
                  <a:cubicBezTo>
                    <a:pt x="44073" y="177477"/>
                    <a:pt x="31607" y="190680"/>
                    <a:pt x="24291" y="206781"/>
                  </a:cubicBezTo>
                  <a:cubicBezTo>
                    <a:pt x="15537" y="224462"/>
                    <a:pt x="9590" y="243397"/>
                    <a:pt x="6665" y="262907"/>
                  </a:cubicBezTo>
                  <a:cubicBezTo>
                    <a:pt x="29" y="306233"/>
                    <a:pt x="-1665" y="350169"/>
                    <a:pt x="1643" y="393869"/>
                  </a:cubicBezTo>
                  <a:cubicBezTo>
                    <a:pt x="1683" y="396793"/>
                    <a:pt x="2077" y="399708"/>
                    <a:pt x="2825" y="402534"/>
                  </a:cubicBezTo>
                  <a:cubicBezTo>
                    <a:pt x="5897" y="412558"/>
                    <a:pt x="15921" y="418752"/>
                    <a:pt x="26260" y="417009"/>
                  </a:cubicBezTo>
                  <a:cubicBezTo>
                    <a:pt x="36678" y="415601"/>
                    <a:pt x="44329" y="406542"/>
                    <a:pt x="43985" y="396035"/>
                  </a:cubicBezTo>
                  <a:cubicBezTo>
                    <a:pt x="43985" y="373979"/>
                    <a:pt x="42803" y="351823"/>
                    <a:pt x="42901" y="329767"/>
                  </a:cubicBezTo>
                  <a:cubicBezTo>
                    <a:pt x="42862" y="304559"/>
                    <a:pt x="45796" y="279440"/>
                    <a:pt x="51665" y="254932"/>
                  </a:cubicBezTo>
                  <a:cubicBezTo>
                    <a:pt x="53733" y="246660"/>
                    <a:pt x="56785" y="238488"/>
                    <a:pt x="59345" y="230315"/>
                  </a:cubicBezTo>
                  <a:lnTo>
                    <a:pt x="61315" y="230315"/>
                  </a:lnTo>
                  <a:lnTo>
                    <a:pt x="61315" y="293334"/>
                  </a:lnTo>
                  <a:lnTo>
                    <a:pt x="62693" y="293334"/>
                  </a:lnTo>
                  <a:cubicBezTo>
                    <a:pt x="79235" y="252076"/>
                    <a:pt x="77168" y="209046"/>
                    <a:pt x="71949" y="164539"/>
                  </a:cubicBezTo>
                  <a:close/>
                  <a:moveTo>
                    <a:pt x="204289" y="230807"/>
                  </a:moveTo>
                  <a:lnTo>
                    <a:pt x="205569" y="230807"/>
                  </a:lnTo>
                  <a:lnTo>
                    <a:pt x="207440" y="235238"/>
                  </a:lnTo>
                  <a:cubicBezTo>
                    <a:pt x="216164" y="258526"/>
                    <a:pt x="220831" y="283143"/>
                    <a:pt x="221226" y="308005"/>
                  </a:cubicBezTo>
                  <a:cubicBezTo>
                    <a:pt x="222210" y="336266"/>
                    <a:pt x="221226" y="364624"/>
                    <a:pt x="221226" y="392884"/>
                  </a:cubicBezTo>
                  <a:cubicBezTo>
                    <a:pt x="221058" y="395986"/>
                    <a:pt x="221285" y="399098"/>
                    <a:pt x="221915" y="402140"/>
                  </a:cubicBezTo>
                  <a:cubicBezTo>
                    <a:pt x="224505" y="411888"/>
                    <a:pt x="233721" y="418368"/>
                    <a:pt x="243774" y="417501"/>
                  </a:cubicBezTo>
                  <a:cubicBezTo>
                    <a:pt x="254252" y="417166"/>
                    <a:pt x="262769" y="408954"/>
                    <a:pt x="263468" y="398497"/>
                  </a:cubicBezTo>
                  <a:cubicBezTo>
                    <a:pt x="267426" y="352779"/>
                    <a:pt x="265811" y="306755"/>
                    <a:pt x="258643" y="261431"/>
                  </a:cubicBezTo>
                  <a:cubicBezTo>
                    <a:pt x="255276" y="238873"/>
                    <a:pt x="247507" y="217195"/>
                    <a:pt x="235799" y="197624"/>
                  </a:cubicBezTo>
                  <a:cubicBezTo>
                    <a:pt x="228414" y="185087"/>
                    <a:pt x="217484" y="175015"/>
                    <a:pt x="204388" y="168674"/>
                  </a:cubicBezTo>
                  <a:cubicBezTo>
                    <a:pt x="201039" y="167197"/>
                    <a:pt x="197396" y="166213"/>
                    <a:pt x="193851" y="165031"/>
                  </a:cubicBezTo>
                  <a:cubicBezTo>
                    <a:pt x="184793" y="203039"/>
                    <a:pt x="190799" y="279253"/>
                    <a:pt x="203698" y="294023"/>
                  </a:cubicBezTo>
                  <a:close/>
                  <a:moveTo>
                    <a:pt x="139104" y="0"/>
                  </a:moveTo>
                  <a:lnTo>
                    <a:pt x="139104" y="14081"/>
                  </a:lnTo>
                  <a:cubicBezTo>
                    <a:pt x="139104" y="18512"/>
                    <a:pt x="137331" y="21860"/>
                    <a:pt x="132605" y="21761"/>
                  </a:cubicBezTo>
                  <a:cubicBezTo>
                    <a:pt x="127878" y="21663"/>
                    <a:pt x="126205" y="18216"/>
                    <a:pt x="126303" y="13785"/>
                  </a:cubicBezTo>
                  <a:lnTo>
                    <a:pt x="126303" y="492"/>
                  </a:lnTo>
                  <a:lnTo>
                    <a:pt x="121971" y="492"/>
                  </a:lnTo>
                  <a:cubicBezTo>
                    <a:pt x="111139" y="2560"/>
                    <a:pt x="111139" y="2560"/>
                    <a:pt x="110745" y="13687"/>
                  </a:cubicBezTo>
                  <a:cubicBezTo>
                    <a:pt x="110794" y="14211"/>
                    <a:pt x="110794" y="14739"/>
                    <a:pt x="110745" y="15262"/>
                  </a:cubicBezTo>
                  <a:cubicBezTo>
                    <a:pt x="110745" y="18906"/>
                    <a:pt x="108185" y="21663"/>
                    <a:pt x="104837" y="21072"/>
                  </a:cubicBezTo>
                  <a:cubicBezTo>
                    <a:pt x="101489" y="20481"/>
                    <a:pt x="100209" y="17921"/>
                    <a:pt x="98437" y="15853"/>
                  </a:cubicBezTo>
                  <a:cubicBezTo>
                    <a:pt x="96664" y="13785"/>
                    <a:pt x="98437" y="12801"/>
                    <a:pt x="97747" y="11028"/>
                  </a:cubicBezTo>
                  <a:cubicBezTo>
                    <a:pt x="83470" y="19398"/>
                    <a:pt x="75396" y="33873"/>
                    <a:pt x="70965" y="58686"/>
                  </a:cubicBezTo>
                  <a:cubicBezTo>
                    <a:pt x="63973" y="60853"/>
                    <a:pt x="61118" y="64791"/>
                    <a:pt x="62890" y="69715"/>
                  </a:cubicBezTo>
                  <a:cubicBezTo>
                    <a:pt x="64426" y="73688"/>
                    <a:pt x="68542" y="76033"/>
                    <a:pt x="72737" y="75327"/>
                  </a:cubicBezTo>
                  <a:lnTo>
                    <a:pt x="193261" y="75327"/>
                  </a:lnTo>
                  <a:cubicBezTo>
                    <a:pt x="194876" y="75543"/>
                    <a:pt x="196530" y="75268"/>
                    <a:pt x="197987" y="74540"/>
                  </a:cubicBezTo>
                  <a:cubicBezTo>
                    <a:pt x="199956" y="72669"/>
                    <a:pt x="202615" y="70306"/>
                    <a:pt x="202714" y="68041"/>
                  </a:cubicBezTo>
                  <a:cubicBezTo>
                    <a:pt x="202211" y="65161"/>
                    <a:pt x="200872" y="62490"/>
                    <a:pt x="198873" y="60360"/>
                  </a:cubicBezTo>
                  <a:cubicBezTo>
                    <a:pt x="197987" y="59277"/>
                    <a:pt x="195920" y="59277"/>
                    <a:pt x="194442" y="58686"/>
                  </a:cubicBezTo>
                  <a:cubicBezTo>
                    <a:pt x="190700" y="34857"/>
                    <a:pt x="181248" y="18118"/>
                    <a:pt x="167659" y="11324"/>
                  </a:cubicBezTo>
                  <a:cubicBezTo>
                    <a:pt x="167659" y="12308"/>
                    <a:pt x="167659" y="13195"/>
                    <a:pt x="167659" y="14081"/>
                  </a:cubicBezTo>
                  <a:cubicBezTo>
                    <a:pt x="167659" y="18315"/>
                    <a:pt x="165789" y="21466"/>
                    <a:pt x="161357" y="21367"/>
                  </a:cubicBezTo>
                  <a:cubicBezTo>
                    <a:pt x="156926" y="21269"/>
                    <a:pt x="154859" y="18020"/>
                    <a:pt x="155055" y="13490"/>
                  </a:cubicBezTo>
                  <a:cubicBezTo>
                    <a:pt x="155252" y="8961"/>
                    <a:pt x="155055" y="6991"/>
                    <a:pt x="155055" y="3643"/>
                  </a:cubicBezTo>
                  <a:close/>
                  <a:moveTo>
                    <a:pt x="191095" y="81432"/>
                  </a:moveTo>
                  <a:lnTo>
                    <a:pt x="74017" y="81432"/>
                  </a:lnTo>
                  <a:cubicBezTo>
                    <a:pt x="70600" y="104958"/>
                    <a:pt x="81618" y="128239"/>
                    <a:pt x="101981" y="140513"/>
                  </a:cubicBezTo>
                  <a:cubicBezTo>
                    <a:pt x="122502" y="153013"/>
                    <a:pt x="148537" y="151845"/>
                    <a:pt x="167856" y="137559"/>
                  </a:cubicBezTo>
                  <a:cubicBezTo>
                    <a:pt x="185639" y="124787"/>
                    <a:pt x="194649" y="103037"/>
                    <a:pt x="191095" y="81432"/>
                  </a:cubicBezTo>
                  <a:close/>
                  <a:moveTo>
                    <a:pt x="86916" y="164440"/>
                  </a:moveTo>
                  <a:cubicBezTo>
                    <a:pt x="89082" y="170496"/>
                    <a:pt x="91613" y="176414"/>
                    <a:pt x="94498" y="182164"/>
                  </a:cubicBezTo>
                  <a:cubicBezTo>
                    <a:pt x="99510" y="191869"/>
                    <a:pt x="105448" y="201070"/>
                    <a:pt x="112222" y="209637"/>
                  </a:cubicBezTo>
                  <a:cubicBezTo>
                    <a:pt x="119646" y="220893"/>
                    <a:pt x="134801" y="223998"/>
                    <a:pt x="146055" y="216571"/>
                  </a:cubicBezTo>
                  <a:cubicBezTo>
                    <a:pt x="148813" y="214752"/>
                    <a:pt x="151166" y="212393"/>
                    <a:pt x="152988" y="209637"/>
                  </a:cubicBezTo>
                  <a:cubicBezTo>
                    <a:pt x="159467" y="201738"/>
                    <a:pt x="165109" y="193192"/>
                    <a:pt x="169825" y="184134"/>
                  </a:cubicBezTo>
                  <a:cubicBezTo>
                    <a:pt x="173065" y="177731"/>
                    <a:pt x="175960" y="171157"/>
                    <a:pt x="178491" y="164440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CE18543-7BEB-47CB-AFDF-D5E8E4A4B035}"/>
                </a:ext>
              </a:extLst>
            </p:cNvPr>
            <p:cNvSpPr/>
            <p:nvPr/>
          </p:nvSpPr>
          <p:spPr>
            <a:xfrm>
              <a:off x="9891062" y="3978022"/>
              <a:ext cx="360941" cy="148391"/>
            </a:xfrm>
            <a:custGeom>
              <a:avLst/>
              <a:gdLst>
                <a:gd name="connsiteX0" fmla="*/ 43061 w 324941"/>
                <a:gd name="connsiteY0" fmla="*/ 0 h 137854"/>
                <a:gd name="connsiteX1" fmla="*/ 43061 w 324941"/>
                <a:gd name="connsiteY1" fmla="*/ 13293 h 137854"/>
                <a:gd name="connsiteX2" fmla="*/ 50643 w 324941"/>
                <a:gd name="connsiteY2" fmla="*/ 21072 h 137854"/>
                <a:gd name="connsiteX3" fmla="*/ 65118 w 324941"/>
                <a:gd name="connsiteY3" fmla="*/ 21072 h 137854"/>
                <a:gd name="connsiteX4" fmla="*/ 72798 w 324941"/>
                <a:gd name="connsiteY4" fmla="*/ 13195 h 137854"/>
                <a:gd name="connsiteX5" fmla="*/ 72798 w 324941"/>
                <a:gd name="connsiteY5" fmla="*/ 99 h 137854"/>
                <a:gd name="connsiteX6" fmla="*/ 258507 w 324941"/>
                <a:gd name="connsiteY6" fmla="*/ 99 h 137854"/>
                <a:gd name="connsiteX7" fmla="*/ 258507 w 324941"/>
                <a:gd name="connsiteY7" fmla="*/ 13982 h 137854"/>
                <a:gd name="connsiteX8" fmla="*/ 263874 w 324941"/>
                <a:gd name="connsiteY8" fmla="*/ 21102 h 137854"/>
                <a:gd name="connsiteX9" fmla="*/ 265794 w 324941"/>
                <a:gd name="connsiteY9" fmla="*/ 21072 h 137854"/>
                <a:gd name="connsiteX10" fmla="*/ 280269 w 324941"/>
                <a:gd name="connsiteY10" fmla="*/ 21072 h 137854"/>
                <a:gd name="connsiteX11" fmla="*/ 288737 w 324941"/>
                <a:gd name="connsiteY11" fmla="*/ 13096 h 137854"/>
                <a:gd name="connsiteX12" fmla="*/ 288737 w 324941"/>
                <a:gd name="connsiteY12" fmla="*/ 6696 h 137854"/>
                <a:gd name="connsiteX13" fmla="*/ 288737 w 324941"/>
                <a:gd name="connsiteY13" fmla="*/ 99 h 137854"/>
                <a:gd name="connsiteX14" fmla="*/ 332062 w 324941"/>
                <a:gd name="connsiteY14" fmla="*/ 99 h 137854"/>
                <a:gd name="connsiteX15" fmla="*/ 332062 w 324941"/>
                <a:gd name="connsiteY15" fmla="*/ 115994 h 137854"/>
                <a:gd name="connsiteX16" fmla="*/ 310203 w 324941"/>
                <a:gd name="connsiteY16" fmla="*/ 144156 h 137854"/>
                <a:gd name="connsiteX17" fmla="*/ 303901 w 324941"/>
                <a:gd name="connsiteY17" fmla="*/ 144156 h 137854"/>
                <a:gd name="connsiteX18" fmla="*/ 28192 w 324941"/>
                <a:gd name="connsiteY18" fmla="*/ 144156 h 137854"/>
                <a:gd name="connsiteX19" fmla="*/ 208 w 324941"/>
                <a:gd name="connsiteY19" fmla="*/ 122533 h 137854"/>
                <a:gd name="connsiteX20" fmla="*/ 228 w 324941"/>
                <a:gd name="connsiteY20" fmla="*/ 115994 h 137854"/>
                <a:gd name="connsiteX21" fmla="*/ 228 w 324941"/>
                <a:gd name="connsiteY21" fmla="*/ 0 h 13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4941" h="137854">
                  <a:moveTo>
                    <a:pt x="43061" y="0"/>
                  </a:moveTo>
                  <a:cubicBezTo>
                    <a:pt x="43061" y="4727"/>
                    <a:pt x="43061" y="8961"/>
                    <a:pt x="43061" y="13293"/>
                  </a:cubicBezTo>
                  <a:cubicBezTo>
                    <a:pt x="43061" y="17626"/>
                    <a:pt x="44932" y="20974"/>
                    <a:pt x="50643" y="21072"/>
                  </a:cubicBezTo>
                  <a:lnTo>
                    <a:pt x="65118" y="21072"/>
                  </a:lnTo>
                  <a:cubicBezTo>
                    <a:pt x="70829" y="21072"/>
                    <a:pt x="72700" y="19103"/>
                    <a:pt x="72798" y="13195"/>
                  </a:cubicBezTo>
                  <a:cubicBezTo>
                    <a:pt x="72798" y="8961"/>
                    <a:pt x="72798" y="4727"/>
                    <a:pt x="72798" y="99"/>
                  </a:cubicBezTo>
                  <a:lnTo>
                    <a:pt x="258507" y="99"/>
                  </a:lnTo>
                  <a:lnTo>
                    <a:pt x="258507" y="13982"/>
                  </a:lnTo>
                  <a:cubicBezTo>
                    <a:pt x="258025" y="17429"/>
                    <a:pt x="260428" y="20619"/>
                    <a:pt x="263874" y="21102"/>
                  </a:cubicBezTo>
                  <a:cubicBezTo>
                    <a:pt x="264514" y="21190"/>
                    <a:pt x="265154" y="21180"/>
                    <a:pt x="265794" y="21072"/>
                  </a:cubicBezTo>
                  <a:lnTo>
                    <a:pt x="280269" y="21072"/>
                  </a:lnTo>
                  <a:cubicBezTo>
                    <a:pt x="286078" y="21072"/>
                    <a:pt x="288343" y="18906"/>
                    <a:pt x="288737" y="13096"/>
                  </a:cubicBezTo>
                  <a:cubicBezTo>
                    <a:pt x="288737" y="11028"/>
                    <a:pt x="288737" y="8862"/>
                    <a:pt x="288737" y="6696"/>
                  </a:cubicBezTo>
                  <a:lnTo>
                    <a:pt x="288737" y="99"/>
                  </a:lnTo>
                  <a:lnTo>
                    <a:pt x="332062" y="99"/>
                  </a:lnTo>
                  <a:lnTo>
                    <a:pt x="332062" y="115994"/>
                  </a:lnTo>
                  <a:cubicBezTo>
                    <a:pt x="333805" y="129809"/>
                    <a:pt x="324018" y="142413"/>
                    <a:pt x="310203" y="144156"/>
                  </a:cubicBezTo>
                  <a:cubicBezTo>
                    <a:pt x="308115" y="144422"/>
                    <a:pt x="305998" y="144422"/>
                    <a:pt x="303901" y="144156"/>
                  </a:cubicBezTo>
                  <a:lnTo>
                    <a:pt x="28192" y="144156"/>
                  </a:lnTo>
                  <a:cubicBezTo>
                    <a:pt x="14496" y="145909"/>
                    <a:pt x="1961" y="136229"/>
                    <a:pt x="208" y="122533"/>
                  </a:cubicBezTo>
                  <a:cubicBezTo>
                    <a:pt x="-77" y="120357"/>
                    <a:pt x="-68" y="118161"/>
                    <a:pt x="228" y="115994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F5279724-2922-4870-A34E-47B86C36300F}"/>
                </a:ext>
              </a:extLst>
            </p:cNvPr>
            <p:cNvSpPr/>
            <p:nvPr/>
          </p:nvSpPr>
          <p:spPr>
            <a:xfrm>
              <a:off x="9580694" y="3759171"/>
              <a:ext cx="142188" cy="370979"/>
            </a:xfrm>
            <a:custGeom>
              <a:avLst/>
              <a:gdLst>
                <a:gd name="connsiteX0" fmla="*/ 32387 w 128007"/>
                <a:gd name="connsiteY0" fmla="*/ 220442 h 344635"/>
                <a:gd name="connsiteX1" fmla="*/ 37015 w 128007"/>
                <a:gd name="connsiteY1" fmla="*/ 120301 h 344635"/>
                <a:gd name="connsiteX2" fmla="*/ 32683 w 128007"/>
                <a:gd name="connsiteY2" fmla="*/ 112325 h 344635"/>
                <a:gd name="connsiteX3" fmla="*/ 8617 w 128007"/>
                <a:gd name="connsiteY3" fmla="*/ 23626 h 344635"/>
                <a:gd name="connsiteX4" fmla="*/ 28547 w 128007"/>
                <a:gd name="connsiteY4" fmla="*/ 2140 h 344635"/>
                <a:gd name="connsiteX5" fmla="*/ 36523 w 128007"/>
                <a:gd name="connsiteY5" fmla="*/ 171 h 344635"/>
                <a:gd name="connsiteX6" fmla="*/ 38985 w 128007"/>
                <a:gd name="connsiteY6" fmla="*/ 7556 h 344635"/>
                <a:gd name="connsiteX7" fmla="*/ 38985 w 128007"/>
                <a:gd name="connsiteY7" fmla="*/ 42315 h 344635"/>
                <a:gd name="connsiteX8" fmla="*/ 62124 w 128007"/>
                <a:gd name="connsiteY8" fmla="*/ 67719 h 344635"/>
                <a:gd name="connsiteX9" fmla="*/ 89793 w 128007"/>
                <a:gd name="connsiteY9" fmla="*/ 48026 h 344635"/>
                <a:gd name="connsiteX10" fmla="*/ 90384 w 128007"/>
                <a:gd name="connsiteY10" fmla="*/ 32567 h 344635"/>
                <a:gd name="connsiteX11" fmla="*/ 90384 w 128007"/>
                <a:gd name="connsiteY11" fmla="*/ 7359 h 344635"/>
                <a:gd name="connsiteX12" fmla="*/ 93437 w 128007"/>
                <a:gd name="connsiteY12" fmla="*/ 269 h 344635"/>
                <a:gd name="connsiteX13" fmla="*/ 100527 w 128007"/>
                <a:gd name="connsiteY13" fmla="*/ 2140 h 344635"/>
                <a:gd name="connsiteX14" fmla="*/ 118585 w 128007"/>
                <a:gd name="connsiteY14" fmla="*/ 92395 h 344635"/>
                <a:gd name="connsiteX15" fmla="*/ 96883 w 128007"/>
                <a:gd name="connsiteY15" fmla="*/ 112719 h 344635"/>
                <a:gd name="connsiteX16" fmla="*/ 92354 w 128007"/>
                <a:gd name="connsiteY16" fmla="*/ 121089 h 344635"/>
                <a:gd name="connsiteX17" fmla="*/ 102200 w 128007"/>
                <a:gd name="connsiteY17" fmla="*/ 313888 h 344635"/>
                <a:gd name="connsiteX18" fmla="*/ 102200 w 128007"/>
                <a:gd name="connsiteY18" fmla="*/ 323045 h 344635"/>
                <a:gd name="connsiteX19" fmla="*/ 78371 w 128007"/>
                <a:gd name="connsiteY19" fmla="*/ 347071 h 344635"/>
                <a:gd name="connsiteX20" fmla="*/ 52671 w 128007"/>
                <a:gd name="connsiteY20" fmla="*/ 347071 h 344635"/>
                <a:gd name="connsiteX21" fmla="*/ 27434 w 128007"/>
                <a:gd name="connsiteY21" fmla="*/ 323291 h 344635"/>
                <a:gd name="connsiteX22" fmla="*/ 27562 w 128007"/>
                <a:gd name="connsiteY22" fmla="*/ 319992 h 34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8007" h="344635">
                  <a:moveTo>
                    <a:pt x="32387" y="220442"/>
                  </a:moveTo>
                  <a:cubicBezTo>
                    <a:pt x="33864" y="187062"/>
                    <a:pt x="35341" y="153681"/>
                    <a:pt x="37015" y="120301"/>
                  </a:cubicBezTo>
                  <a:cubicBezTo>
                    <a:pt x="37566" y="116963"/>
                    <a:pt x="35784" y="113674"/>
                    <a:pt x="32683" y="112325"/>
                  </a:cubicBezTo>
                  <a:cubicBezTo>
                    <a:pt x="1547" y="94473"/>
                    <a:pt x="-9235" y="54761"/>
                    <a:pt x="8617" y="23626"/>
                  </a:cubicBezTo>
                  <a:cubicBezTo>
                    <a:pt x="13540" y="15039"/>
                    <a:pt x="20354" y="7694"/>
                    <a:pt x="28547" y="2140"/>
                  </a:cubicBezTo>
                  <a:cubicBezTo>
                    <a:pt x="30841" y="456"/>
                    <a:pt x="33707" y="-252"/>
                    <a:pt x="36523" y="171"/>
                  </a:cubicBezTo>
                  <a:cubicBezTo>
                    <a:pt x="38098" y="762"/>
                    <a:pt x="38985" y="4897"/>
                    <a:pt x="38985" y="7556"/>
                  </a:cubicBezTo>
                  <a:cubicBezTo>
                    <a:pt x="38985" y="19077"/>
                    <a:pt x="38985" y="30794"/>
                    <a:pt x="38985" y="42315"/>
                  </a:cubicBezTo>
                  <a:cubicBezTo>
                    <a:pt x="39113" y="55431"/>
                    <a:pt x="49077" y="66370"/>
                    <a:pt x="62124" y="67719"/>
                  </a:cubicBezTo>
                  <a:cubicBezTo>
                    <a:pt x="75034" y="69236"/>
                    <a:pt x="86997" y="60728"/>
                    <a:pt x="89793" y="48026"/>
                  </a:cubicBezTo>
                  <a:cubicBezTo>
                    <a:pt x="90483" y="42906"/>
                    <a:pt x="90689" y="37726"/>
                    <a:pt x="90384" y="32567"/>
                  </a:cubicBezTo>
                  <a:cubicBezTo>
                    <a:pt x="90384" y="24197"/>
                    <a:pt x="90384" y="15729"/>
                    <a:pt x="90384" y="7359"/>
                  </a:cubicBezTo>
                  <a:cubicBezTo>
                    <a:pt x="90394" y="4681"/>
                    <a:pt x="91497" y="2121"/>
                    <a:pt x="93437" y="269"/>
                  </a:cubicBezTo>
                  <a:cubicBezTo>
                    <a:pt x="94815" y="-617"/>
                    <a:pt x="98459" y="860"/>
                    <a:pt x="100527" y="2140"/>
                  </a:cubicBezTo>
                  <a:cubicBezTo>
                    <a:pt x="130441" y="22080"/>
                    <a:pt x="138525" y="62481"/>
                    <a:pt x="118585" y="92395"/>
                  </a:cubicBezTo>
                  <a:cubicBezTo>
                    <a:pt x="113022" y="100755"/>
                    <a:pt x="105588" y="107707"/>
                    <a:pt x="96883" y="112719"/>
                  </a:cubicBezTo>
                  <a:cubicBezTo>
                    <a:pt x="93643" y="114157"/>
                    <a:pt x="91783" y="117593"/>
                    <a:pt x="92354" y="121089"/>
                  </a:cubicBezTo>
                  <a:cubicBezTo>
                    <a:pt x="95603" y="185289"/>
                    <a:pt x="98557" y="249096"/>
                    <a:pt x="102200" y="313888"/>
                  </a:cubicBezTo>
                  <a:cubicBezTo>
                    <a:pt x="102200" y="316940"/>
                    <a:pt x="102200" y="319992"/>
                    <a:pt x="102200" y="323045"/>
                  </a:cubicBezTo>
                  <a:cubicBezTo>
                    <a:pt x="102151" y="336220"/>
                    <a:pt x="91536" y="346913"/>
                    <a:pt x="78371" y="347071"/>
                  </a:cubicBezTo>
                  <a:cubicBezTo>
                    <a:pt x="69805" y="347071"/>
                    <a:pt x="61238" y="347071"/>
                    <a:pt x="52671" y="347071"/>
                  </a:cubicBezTo>
                  <a:cubicBezTo>
                    <a:pt x="39132" y="347475"/>
                    <a:pt x="27838" y="336821"/>
                    <a:pt x="27434" y="323291"/>
                  </a:cubicBezTo>
                  <a:cubicBezTo>
                    <a:pt x="27405" y="322188"/>
                    <a:pt x="27444" y="321085"/>
                    <a:pt x="27562" y="31999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406B611-7C96-49CE-B28F-36E9CC977E5A}"/>
                </a:ext>
              </a:extLst>
            </p:cNvPr>
            <p:cNvSpPr/>
            <p:nvPr/>
          </p:nvSpPr>
          <p:spPr>
            <a:xfrm>
              <a:off x="9889613" y="3832117"/>
              <a:ext cx="360941" cy="127193"/>
            </a:xfrm>
            <a:custGeom>
              <a:avLst/>
              <a:gdLst>
                <a:gd name="connsiteX0" fmla="*/ 239527 w 324941"/>
                <a:gd name="connsiteY0" fmla="*/ 63268 h 118160"/>
                <a:gd name="connsiteX1" fmla="*/ 305795 w 324941"/>
                <a:gd name="connsiteY1" fmla="*/ 63268 h 118160"/>
                <a:gd name="connsiteX2" fmla="*/ 331732 w 324941"/>
                <a:gd name="connsiteY2" fmla="*/ 83228 h 118160"/>
                <a:gd name="connsiteX3" fmla="*/ 331692 w 324941"/>
                <a:gd name="connsiteY3" fmla="*/ 89461 h 118160"/>
                <a:gd name="connsiteX4" fmla="*/ 331692 w 324941"/>
                <a:gd name="connsiteY4" fmla="*/ 121463 h 118160"/>
                <a:gd name="connsiteX5" fmla="*/ 288563 w 324941"/>
                <a:gd name="connsiteY5" fmla="*/ 121463 h 118160"/>
                <a:gd name="connsiteX6" fmla="*/ 288563 w 324941"/>
                <a:gd name="connsiteY6" fmla="*/ 108760 h 118160"/>
                <a:gd name="connsiteX7" fmla="*/ 280686 w 324941"/>
                <a:gd name="connsiteY7" fmla="*/ 100686 h 118160"/>
                <a:gd name="connsiteX8" fmla="*/ 266704 w 324941"/>
                <a:gd name="connsiteY8" fmla="*/ 100686 h 118160"/>
                <a:gd name="connsiteX9" fmla="*/ 258925 w 324941"/>
                <a:gd name="connsiteY9" fmla="*/ 108760 h 118160"/>
                <a:gd name="connsiteX10" fmla="*/ 258925 w 324941"/>
                <a:gd name="connsiteY10" fmla="*/ 120084 h 118160"/>
                <a:gd name="connsiteX11" fmla="*/ 258925 w 324941"/>
                <a:gd name="connsiteY11" fmla="*/ 121561 h 118160"/>
                <a:gd name="connsiteX12" fmla="*/ 72723 w 324941"/>
                <a:gd name="connsiteY12" fmla="*/ 121561 h 118160"/>
                <a:gd name="connsiteX13" fmla="*/ 72723 w 324941"/>
                <a:gd name="connsiteY13" fmla="*/ 108465 h 118160"/>
                <a:gd name="connsiteX14" fmla="*/ 65043 w 324941"/>
                <a:gd name="connsiteY14" fmla="*/ 100686 h 118160"/>
                <a:gd name="connsiteX15" fmla="*/ 51060 w 324941"/>
                <a:gd name="connsiteY15" fmla="*/ 100686 h 118160"/>
                <a:gd name="connsiteX16" fmla="*/ 42986 w 324941"/>
                <a:gd name="connsiteY16" fmla="*/ 109056 h 118160"/>
                <a:gd name="connsiteX17" fmla="*/ 42986 w 324941"/>
                <a:gd name="connsiteY17" fmla="*/ 120379 h 118160"/>
                <a:gd name="connsiteX18" fmla="*/ 42494 w 324941"/>
                <a:gd name="connsiteY18" fmla="*/ 121561 h 118160"/>
                <a:gd name="connsiteX19" fmla="*/ 350 w 324941"/>
                <a:gd name="connsiteY19" fmla="*/ 121561 h 118160"/>
                <a:gd name="connsiteX20" fmla="*/ 350 w 324941"/>
                <a:gd name="connsiteY20" fmla="*/ 83356 h 118160"/>
                <a:gd name="connsiteX21" fmla="*/ 24573 w 324941"/>
                <a:gd name="connsiteY21" fmla="*/ 63662 h 118160"/>
                <a:gd name="connsiteX22" fmla="*/ 93500 w 324941"/>
                <a:gd name="connsiteY22" fmla="*/ 63662 h 118160"/>
                <a:gd name="connsiteX23" fmla="*/ 93500 w 324941"/>
                <a:gd name="connsiteY23" fmla="*/ 39932 h 118160"/>
                <a:gd name="connsiteX24" fmla="*/ 128525 w 324941"/>
                <a:gd name="connsiteY24" fmla="*/ 82 h 118160"/>
                <a:gd name="connsiteX25" fmla="*/ 132887 w 324941"/>
                <a:gd name="connsiteY25" fmla="*/ 53 h 118160"/>
                <a:gd name="connsiteX26" fmla="*/ 199451 w 324941"/>
                <a:gd name="connsiteY26" fmla="*/ 53 h 118160"/>
                <a:gd name="connsiteX27" fmla="*/ 238838 w 324941"/>
                <a:gd name="connsiteY27" fmla="*/ 35806 h 118160"/>
                <a:gd name="connsiteX28" fmla="*/ 238838 w 324941"/>
                <a:gd name="connsiteY28" fmla="*/ 39439 h 118160"/>
                <a:gd name="connsiteX29" fmla="*/ 213630 w 324941"/>
                <a:gd name="connsiteY29" fmla="*/ 63268 h 118160"/>
                <a:gd name="connsiteX30" fmla="*/ 213630 w 324941"/>
                <a:gd name="connsiteY30" fmla="*/ 36682 h 118160"/>
                <a:gd name="connsiteX31" fmla="*/ 202700 w 324941"/>
                <a:gd name="connsiteY31" fmla="*/ 26146 h 118160"/>
                <a:gd name="connsiteX32" fmla="*/ 130326 w 324941"/>
                <a:gd name="connsiteY32" fmla="*/ 26146 h 118160"/>
                <a:gd name="connsiteX33" fmla="*/ 119495 w 324941"/>
                <a:gd name="connsiteY33" fmla="*/ 35402 h 118160"/>
                <a:gd name="connsiteX34" fmla="*/ 119495 w 324941"/>
                <a:gd name="connsiteY34" fmla="*/ 63268 h 11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24941" h="118160">
                  <a:moveTo>
                    <a:pt x="239527" y="63268"/>
                  </a:moveTo>
                  <a:lnTo>
                    <a:pt x="305795" y="63268"/>
                  </a:lnTo>
                  <a:cubicBezTo>
                    <a:pt x="318468" y="61624"/>
                    <a:pt x="330077" y="70555"/>
                    <a:pt x="331732" y="83228"/>
                  </a:cubicBezTo>
                  <a:cubicBezTo>
                    <a:pt x="331997" y="85296"/>
                    <a:pt x="331988" y="87393"/>
                    <a:pt x="331692" y="89461"/>
                  </a:cubicBezTo>
                  <a:cubicBezTo>
                    <a:pt x="331692" y="99997"/>
                    <a:pt x="331692" y="110533"/>
                    <a:pt x="331692" y="121463"/>
                  </a:cubicBezTo>
                  <a:lnTo>
                    <a:pt x="288563" y="121463"/>
                  </a:lnTo>
                  <a:cubicBezTo>
                    <a:pt x="288563" y="117228"/>
                    <a:pt x="288563" y="112994"/>
                    <a:pt x="288563" y="108760"/>
                  </a:cubicBezTo>
                  <a:cubicBezTo>
                    <a:pt x="288563" y="102458"/>
                    <a:pt x="286791" y="100784"/>
                    <a:pt x="280686" y="100686"/>
                  </a:cubicBezTo>
                  <a:lnTo>
                    <a:pt x="266704" y="100686"/>
                  </a:lnTo>
                  <a:cubicBezTo>
                    <a:pt x="260500" y="100686"/>
                    <a:pt x="258925" y="102458"/>
                    <a:pt x="258925" y="108760"/>
                  </a:cubicBezTo>
                  <a:cubicBezTo>
                    <a:pt x="258925" y="112600"/>
                    <a:pt x="258925" y="116342"/>
                    <a:pt x="258925" y="120084"/>
                  </a:cubicBezTo>
                  <a:cubicBezTo>
                    <a:pt x="258974" y="120576"/>
                    <a:pt x="258974" y="121069"/>
                    <a:pt x="258925" y="121561"/>
                  </a:cubicBezTo>
                  <a:lnTo>
                    <a:pt x="72723" y="121561"/>
                  </a:lnTo>
                  <a:lnTo>
                    <a:pt x="72723" y="108465"/>
                  </a:lnTo>
                  <a:cubicBezTo>
                    <a:pt x="72723" y="102458"/>
                    <a:pt x="70852" y="100784"/>
                    <a:pt x="65043" y="100686"/>
                  </a:cubicBezTo>
                  <a:lnTo>
                    <a:pt x="51060" y="100686"/>
                  </a:lnTo>
                  <a:cubicBezTo>
                    <a:pt x="44562" y="100686"/>
                    <a:pt x="43085" y="102360"/>
                    <a:pt x="42986" y="109056"/>
                  </a:cubicBezTo>
                  <a:cubicBezTo>
                    <a:pt x="42986" y="112797"/>
                    <a:pt x="42986" y="116539"/>
                    <a:pt x="42986" y="120379"/>
                  </a:cubicBezTo>
                  <a:cubicBezTo>
                    <a:pt x="42898" y="120803"/>
                    <a:pt x="42730" y="121207"/>
                    <a:pt x="42494" y="121561"/>
                  </a:cubicBezTo>
                  <a:lnTo>
                    <a:pt x="350" y="121561"/>
                  </a:lnTo>
                  <a:cubicBezTo>
                    <a:pt x="350" y="108662"/>
                    <a:pt x="-438" y="95960"/>
                    <a:pt x="350" y="83356"/>
                  </a:cubicBezTo>
                  <a:cubicBezTo>
                    <a:pt x="2240" y="71589"/>
                    <a:pt x="12668" y="63111"/>
                    <a:pt x="24573" y="63662"/>
                  </a:cubicBezTo>
                  <a:lnTo>
                    <a:pt x="93500" y="63662"/>
                  </a:lnTo>
                  <a:lnTo>
                    <a:pt x="93500" y="39932"/>
                  </a:lnTo>
                  <a:cubicBezTo>
                    <a:pt x="92170" y="19254"/>
                    <a:pt x="107847" y="1411"/>
                    <a:pt x="128525" y="82"/>
                  </a:cubicBezTo>
                  <a:cubicBezTo>
                    <a:pt x="129972" y="-16"/>
                    <a:pt x="131429" y="-26"/>
                    <a:pt x="132887" y="53"/>
                  </a:cubicBezTo>
                  <a:lnTo>
                    <a:pt x="199451" y="53"/>
                  </a:lnTo>
                  <a:cubicBezTo>
                    <a:pt x="220198" y="-952"/>
                    <a:pt x="237833" y="15059"/>
                    <a:pt x="238838" y="35806"/>
                  </a:cubicBezTo>
                  <a:cubicBezTo>
                    <a:pt x="238896" y="37017"/>
                    <a:pt x="238896" y="38228"/>
                    <a:pt x="238838" y="39439"/>
                  </a:cubicBezTo>
                  <a:close/>
                  <a:moveTo>
                    <a:pt x="213630" y="63268"/>
                  </a:moveTo>
                  <a:cubicBezTo>
                    <a:pt x="213630" y="54111"/>
                    <a:pt x="213630" y="45347"/>
                    <a:pt x="213630" y="36682"/>
                  </a:cubicBezTo>
                  <a:cubicBezTo>
                    <a:pt x="213414" y="30804"/>
                    <a:pt x="208588" y="26146"/>
                    <a:pt x="202700" y="26146"/>
                  </a:cubicBezTo>
                  <a:cubicBezTo>
                    <a:pt x="178546" y="26146"/>
                    <a:pt x="154422" y="26146"/>
                    <a:pt x="130326" y="26146"/>
                  </a:cubicBezTo>
                  <a:cubicBezTo>
                    <a:pt x="124842" y="25900"/>
                    <a:pt x="120116" y="29947"/>
                    <a:pt x="119495" y="35402"/>
                  </a:cubicBezTo>
                  <a:cubicBezTo>
                    <a:pt x="119495" y="44658"/>
                    <a:pt x="119495" y="53816"/>
                    <a:pt x="119495" y="63268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9B5977A-7DF4-4399-AA5B-72C371F1136E}"/>
                </a:ext>
              </a:extLst>
            </p:cNvPr>
            <p:cNvSpPr/>
            <p:nvPr/>
          </p:nvSpPr>
          <p:spPr>
            <a:xfrm>
              <a:off x="9754181" y="3938270"/>
              <a:ext cx="76564" cy="190789"/>
            </a:xfrm>
            <a:custGeom>
              <a:avLst/>
              <a:gdLst>
                <a:gd name="connsiteX0" fmla="*/ 37100 w 68927"/>
                <a:gd name="connsiteY0" fmla="*/ 180297 h 177241"/>
                <a:gd name="connsiteX1" fmla="*/ 23610 w 68927"/>
                <a:gd name="connsiteY1" fmla="*/ 180297 h 177241"/>
                <a:gd name="connsiteX2" fmla="*/ 17 w 68927"/>
                <a:gd name="connsiteY2" fmla="*/ 154892 h 177241"/>
                <a:gd name="connsiteX3" fmla="*/ 76 w 68927"/>
                <a:gd name="connsiteY3" fmla="*/ 153809 h 177241"/>
                <a:gd name="connsiteX4" fmla="*/ 9923 w 68927"/>
                <a:gd name="connsiteY4" fmla="*/ 13690 h 177241"/>
                <a:gd name="connsiteX5" fmla="*/ 21808 w 68927"/>
                <a:gd name="connsiteY5" fmla="*/ 33 h 177241"/>
                <a:gd name="connsiteX6" fmla="*/ 24299 w 68927"/>
                <a:gd name="connsiteY6" fmla="*/ 102 h 177241"/>
                <a:gd name="connsiteX7" fmla="*/ 50098 w 68927"/>
                <a:gd name="connsiteY7" fmla="*/ 102 h 177241"/>
                <a:gd name="connsiteX8" fmla="*/ 63558 w 68927"/>
                <a:gd name="connsiteY8" fmla="*/ 11790 h 177241"/>
                <a:gd name="connsiteX9" fmla="*/ 63588 w 68927"/>
                <a:gd name="connsiteY9" fmla="*/ 12410 h 177241"/>
                <a:gd name="connsiteX10" fmla="*/ 70086 w 68927"/>
                <a:gd name="connsiteY10" fmla="*/ 103394 h 177241"/>
                <a:gd name="connsiteX11" fmla="*/ 73533 w 68927"/>
                <a:gd name="connsiteY11" fmla="*/ 152037 h 177241"/>
                <a:gd name="connsiteX12" fmla="*/ 52402 w 68927"/>
                <a:gd name="connsiteY12" fmla="*/ 180228 h 177241"/>
                <a:gd name="connsiteX13" fmla="*/ 46848 w 68927"/>
                <a:gd name="connsiteY13" fmla="*/ 180395 h 177241"/>
                <a:gd name="connsiteX14" fmla="*/ 37001 w 68927"/>
                <a:gd name="connsiteY14" fmla="*/ 180395 h 1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927" h="177241">
                  <a:moveTo>
                    <a:pt x="37100" y="180297"/>
                  </a:moveTo>
                  <a:cubicBezTo>
                    <a:pt x="32570" y="180297"/>
                    <a:pt x="28140" y="180297"/>
                    <a:pt x="23610" y="180297"/>
                  </a:cubicBezTo>
                  <a:cubicBezTo>
                    <a:pt x="10080" y="179794"/>
                    <a:pt x="-485" y="168422"/>
                    <a:pt x="17" y="154892"/>
                  </a:cubicBezTo>
                  <a:cubicBezTo>
                    <a:pt x="27" y="154528"/>
                    <a:pt x="47" y="154173"/>
                    <a:pt x="76" y="153809"/>
                  </a:cubicBezTo>
                  <a:cubicBezTo>
                    <a:pt x="3552" y="107067"/>
                    <a:pt x="6841" y="60364"/>
                    <a:pt x="9923" y="13690"/>
                  </a:cubicBezTo>
                  <a:cubicBezTo>
                    <a:pt x="9431" y="6640"/>
                    <a:pt x="14748" y="525"/>
                    <a:pt x="21808" y="33"/>
                  </a:cubicBezTo>
                  <a:cubicBezTo>
                    <a:pt x="22635" y="-26"/>
                    <a:pt x="23472" y="-7"/>
                    <a:pt x="24299" y="102"/>
                  </a:cubicBezTo>
                  <a:cubicBezTo>
                    <a:pt x="32964" y="102"/>
                    <a:pt x="41531" y="102"/>
                    <a:pt x="50098" y="102"/>
                  </a:cubicBezTo>
                  <a:cubicBezTo>
                    <a:pt x="57040" y="-391"/>
                    <a:pt x="63066" y="4838"/>
                    <a:pt x="63558" y="11790"/>
                  </a:cubicBezTo>
                  <a:cubicBezTo>
                    <a:pt x="63578" y="11996"/>
                    <a:pt x="63588" y="12203"/>
                    <a:pt x="63588" y="12410"/>
                  </a:cubicBezTo>
                  <a:cubicBezTo>
                    <a:pt x="65852" y="42738"/>
                    <a:pt x="67920" y="73066"/>
                    <a:pt x="70086" y="103394"/>
                  </a:cubicBezTo>
                  <a:cubicBezTo>
                    <a:pt x="71268" y="119641"/>
                    <a:pt x="72548" y="135790"/>
                    <a:pt x="73533" y="152037"/>
                  </a:cubicBezTo>
                  <a:cubicBezTo>
                    <a:pt x="75483" y="165655"/>
                    <a:pt x="66020" y="178278"/>
                    <a:pt x="52402" y="180228"/>
                  </a:cubicBezTo>
                  <a:cubicBezTo>
                    <a:pt x="50560" y="180494"/>
                    <a:pt x="48699" y="180543"/>
                    <a:pt x="46848" y="180395"/>
                  </a:cubicBezTo>
                  <a:lnTo>
                    <a:pt x="37001" y="180395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455F0520-D5C1-45B4-87CE-F1F5A632BC95}"/>
                </a:ext>
              </a:extLst>
            </p:cNvPr>
            <p:cNvSpPr/>
            <p:nvPr/>
          </p:nvSpPr>
          <p:spPr>
            <a:xfrm>
              <a:off x="9769554" y="3758882"/>
              <a:ext cx="43750" cy="169591"/>
            </a:xfrm>
            <a:custGeom>
              <a:avLst/>
              <a:gdLst>
                <a:gd name="connsiteX0" fmla="*/ 34584 w 39386"/>
                <a:gd name="connsiteY0" fmla="*/ 157987 h 157547"/>
                <a:gd name="connsiteX1" fmla="*/ 13413 w 39386"/>
                <a:gd name="connsiteY1" fmla="*/ 157987 h 157547"/>
                <a:gd name="connsiteX2" fmla="*/ 13413 w 39386"/>
                <a:gd name="connsiteY2" fmla="*/ 67200 h 157547"/>
                <a:gd name="connsiteX3" fmla="*/ 809 w 39386"/>
                <a:gd name="connsiteY3" fmla="*/ 46522 h 157547"/>
                <a:gd name="connsiteX4" fmla="*/ 7702 w 39386"/>
                <a:gd name="connsiteY4" fmla="*/ 8120 h 157547"/>
                <a:gd name="connsiteX5" fmla="*/ 17549 w 39386"/>
                <a:gd name="connsiteY5" fmla="*/ 45 h 157547"/>
                <a:gd name="connsiteX6" fmla="*/ 33107 w 39386"/>
                <a:gd name="connsiteY6" fmla="*/ 45 h 157547"/>
                <a:gd name="connsiteX7" fmla="*/ 39488 w 39386"/>
                <a:gd name="connsiteY7" fmla="*/ 4998 h 157547"/>
                <a:gd name="connsiteX8" fmla="*/ 39507 w 39386"/>
                <a:gd name="connsiteY8" fmla="*/ 5166 h 157547"/>
                <a:gd name="connsiteX9" fmla="*/ 47778 w 39386"/>
                <a:gd name="connsiteY9" fmla="*/ 52036 h 157547"/>
                <a:gd name="connsiteX10" fmla="*/ 38709 w 39386"/>
                <a:gd name="connsiteY10" fmla="*/ 65575 h 157547"/>
                <a:gd name="connsiteX11" fmla="*/ 38424 w 39386"/>
                <a:gd name="connsiteY11" fmla="*/ 65625 h 157547"/>
                <a:gd name="connsiteX12" fmla="*/ 34190 w 39386"/>
                <a:gd name="connsiteY12" fmla="*/ 71434 h 157547"/>
                <a:gd name="connsiteX13" fmla="*/ 34190 w 39386"/>
                <a:gd name="connsiteY13" fmla="*/ 157987 h 15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386" h="157547">
                  <a:moveTo>
                    <a:pt x="34584" y="157987"/>
                  </a:moveTo>
                  <a:lnTo>
                    <a:pt x="13413" y="157987"/>
                  </a:lnTo>
                  <a:lnTo>
                    <a:pt x="13413" y="67200"/>
                  </a:lnTo>
                  <a:cubicBezTo>
                    <a:pt x="514" y="62572"/>
                    <a:pt x="-1455" y="59224"/>
                    <a:pt x="809" y="46522"/>
                  </a:cubicBezTo>
                  <a:cubicBezTo>
                    <a:pt x="3074" y="33820"/>
                    <a:pt x="5339" y="20920"/>
                    <a:pt x="7702" y="8120"/>
                  </a:cubicBezTo>
                  <a:cubicBezTo>
                    <a:pt x="8884" y="932"/>
                    <a:pt x="9869" y="45"/>
                    <a:pt x="17549" y="45"/>
                  </a:cubicBezTo>
                  <a:lnTo>
                    <a:pt x="33107" y="45"/>
                  </a:lnTo>
                  <a:cubicBezTo>
                    <a:pt x="36238" y="-348"/>
                    <a:pt x="39093" y="1867"/>
                    <a:pt x="39488" y="4998"/>
                  </a:cubicBezTo>
                  <a:cubicBezTo>
                    <a:pt x="39497" y="5057"/>
                    <a:pt x="39497" y="5107"/>
                    <a:pt x="39507" y="5166"/>
                  </a:cubicBezTo>
                  <a:cubicBezTo>
                    <a:pt x="42264" y="20822"/>
                    <a:pt x="45317" y="36380"/>
                    <a:pt x="47778" y="52036"/>
                  </a:cubicBezTo>
                  <a:cubicBezTo>
                    <a:pt x="49009" y="58279"/>
                    <a:pt x="44953" y="64335"/>
                    <a:pt x="38709" y="65575"/>
                  </a:cubicBezTo>
                  <a:cubicBezTo>
                    <a:pt x="38611" y="65595"/>
                    <a:pt x="38522" y="65605"/>
                    <a:pt x="38424" y="65625"/>
                  </a:cubicBezTo>
                  <a:cubicBezTo>
                    <a:pt x="34486" y="66412"/>
                    <a:pt x="34091" y="68185"/>
                    <a:pt x="34190" y="71434"/>
                  </a:cubicBezTo>
                  <a:lnTo>
                    <a:pt x="34190" y="157987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8C484C0-9509-433F-A467-9B1373B40C26}"/>
                </a:ext>
              </a:extLst>
            </p:cNvPr>
            <p:cNvSpPr/>
            <p:nvPr/>
          </p:nvSpPr>
          <p:spPr>
            <a:xfrm>
              <a:off x="5051130" y="2106696"/>
              <a:ext cx="481256" cy="710160"/>
            </a:xfrm>
            <a:custGeom>
              <a:avLst/>
              <a:gdLst>
                <a:gd name="connsiteX0" fmla="*/ 245282 w 433255"/>
                <a:gd name="connsiteY0" fmla="*/ 116388 h 659730"/>
                <a:gd name="connsiteX1" fmla="*/ 305229 w 433255"/>
                <a:gd name="connsiteY1" fmla="*/ 60001 h 659730"/>
                <a:gd name="connsiteX2" fmla="*/ 266157 w 433255"/>
                <a:gd name="connsiteY2" fmla="*/ 3249 h 659730"/>
                <a:gd name="connsiteX3" fmla="*/ 254439 w 433255"/>
                <a:gd name="connsiteY3" fmla="*/ 0 h 659730"/>
                <a:gd name="connsiteX4" fmla="*/ 238882 w 433255"/>
                <a:gd name="connsiteY4" fmla="*/ 0 h 659730"/>
                <a:gd name="connsiteX5" fmla="*/ 235337 w 433255"/>
                <a:gd name="connsiteY5" fmla="*/ 1083 h 659730"/>
                <a:gd name="connsiteX6" fmla="*/ 189313 w 433255"/>
                <a:gd name="connsiteY6" fmla="*/ 69313 h 659730"/>
                <a:gd name="connsiteX7" fmla="*/ 245184 w 433255"/>
                <a:gd name="connsiteY7" fmla="*/ 116388 h 659730"/>
                <a:gd name="connsiteX8" fmla="*/ 424689 w 433255"/>
                <a:gd name="connsiteY8" fmla="*/ 254242 h 659730"/>
                <a:gd name="connsiteX9" fmla="*/ 321397 w 433255"/>
                <a:gd name="connsiteY9" fmla="*/ 164342 h 659730"/>
                <a:gd name="connsiteX10" fmla="*/ 317458 w 433255"/>
                <a:gd name="connsiteY10" fmla="*/ 160403 h 659730"/>
                <a:gd name="connsiteX11" fmla="*/ 288903 w 433255"/>
                <a:gd name="connsiteY11" fmla="*/ 145732 h 659730"/>
                <a:gd name="connsiteX12" fmla="*/ 207372 w 433255"/>
                <a:gd name="connsiteY12" fmla="*/ 145732 h 659730"/>
                <a:gd name="connsiteX13" fmla="*/ 171727 w 433255"/>
                <a:gd name="connsiteY13" fmla="*/ 161388 h 659730"/>
                <a:gd name="connsiteX14" fmla="*/ 168477 w 433255"/>
                <a:gd name="connsiteY14" fmla="*/ 164440 h 659730"/>
                <a:gd name="connsiteX15" fmla="*/ 91673 w 433255"/>
                <a:gd name="connsiteY15" fmla="*/ 232383 h 659730"/>
                <a:gd name="connsiteX16" fmla="*/ 87439 w 433255"/>
                <a:gd name="connsiteY16" fmla="*/ 235534 h 659730"/>
                <a:gd name="connsiteX17" fmla="*/ 87439 w 433255"/>
                <a:gd name="connsiteY17" fmla="*/ 187876 h 659730"/>
                <a:gd name="connsiteX18" fmla="*/ 57899 w 433255"/>
                <a:gd name="connsiteY18" fmla="*/ 187876 h 659730"/>
                <a:gd name="connsiteX19" fmla="*/ 57899 w 433255"/>
                <a:gd name="connsiteY19" fmla="*/ 577313 h 659730"/>
                <a:gd name="connsiteX20" fmla="*/ 56914 w 433255"/>
                <a:gd name="connsiteY20" fmla="*/ 578200 h 659730"/>
                <a:gd name="connsiteX21" fmla="*/ 33577 w 433255"/>
                <a:gd name="connsiteY21" fmla="*/ 578200 h 659730"/>
                <a:gd name="connsiteX22" fmla="*/ 13884 w 433255"/>
                <a:gd name="connsiteY22" fmla="*/ 596711 h 659730"/>
                <a:gd name="connsiteX23" fmla="*/ 7287 w 433255"/>
                <a:gd name="connsiteY23" fmla="*/ 634227 h 659730"/>
                <a:gd name="connsiteX24" fmla="*/ 0 w 433255"/>
                <a:gd name="connsiteY24" fmla="*/ 665343 h 659730"/>
                <a:gd name="connsiteX25" fmla="*/ 143959 w 433255"/>
                <a:gd name="connsiteY25" fmla="*/ 665343 h 659730"/>
                <a:gd name="connsiteX26" fmla="*/ 138150 w 433255"/>
                <a:gd name="connsiteY26" fmla="*/ 640726 h 659730"/>
                <a:gd name="connsiteX27" fmla="*/ 130469 w 433255"/>
                <a:gd name="connsiteY27" fmla="*/ 601339 h 659730"/>
                <a:gd name="connsiteX28" fmla="*/ 107034 w 433255"/>
                <a:gd name="connsiteY28" fmla="*/ 578298 h 659730"/>
                <a:gd name="connsiteX29" fmla="*/ 85962 w 433255"/>
                <a:gd name="connsiteY29" fmla="*/ 578298 h 659730"/>
                <a:gd name="connsiteX30" fmla="*/ 85962 w 433255"/>
                <a:gd name="connsiteY30" fmla="*/ 303870 h 659730"/>
                <a:gd name="connsiteX31" fmla="*/ 112056 w 433255"/>
                <a:gd name="connsiteY31" fmla="*/ 290872 h 659730"/>
                <a:gd name="connsiteX32" fmla="*/ 156957 w 433255"/>
                <a:gd name="connsiteY32" fmla="*/ 251485 h 659730"/>
                <a:gd name="connsiteX33" fmla="*/ 162077 w 433255"/>
                <a:gd name="connsiteY33" fmla="*/ 247350 h 659730"/>
                <a:gd name="connsiteX34" fmla="*/ 144156 w 433255"/>
                <a:gd name="connsiteY34" fmla="*/ 404897 h 659730"/>
                <a:gd name="connsiteX35" fmla="*/ 173204 w 433255"/>
                <a:gd name="connsiteY35" fmla="*/ 404897 h 659730"/>
                <a:gd name="connsiteX36" fmla="*/ 173204 w 433255"/>
                <a:gd name="connsiteY36" fmla="*/ 412085 h 659730"/>
                <a:gd name="connsiteX37" fmla="*/ 173204 w 433255"/>
                <a:gd name="connsiteY37" fmla="*/ 636098 h 659730"/>
                <a:gd name="connsiteX38" fmla="*/ 202557 w 433255"/>
                <a:gd name="connsiteY38" fmla="*/ 664831 h 659730"/>
                <a:gd name="connsiteX39" fmla="*/ 231103 w 433255"/>
                <a:gd name="connsiteY39" fmla="*/ 639151 h 659730"/>
                <a:gd name="connsiteX40" fmla="*/ 231103 w 433255"/>
                <a:gd name="connsiteY40" fmla="*/ 631372 h 659730"/>
                <a:gd name="connsiteX41" fmla="*/ 231103 w 433255"/>
                <a:gd name="connsiteY41" fmla="*/ 404897 h 659730"/>
                <a:gd name="connsiteX42" fmla="*/ 260643 w 433255"/>
                <a:gd name="connsiteY42" fmla="*/ 404897 h 659730"/>
                <a:gd name="connsiteX43" fmla="*/ 260643 w 433255"/>
                <a:gd name="connsiteY43" fmla="*/ 629993 h 659730"/>
                <a:gd name="connsiteX44" fmla="*/ 260643 w 433255"/>
                <a:gd name="connsiteY44" fmla="*/ 637772 h 659730"/>
                <a:gd name="connsiteX45" fmla="*/ 281124 w 433255"/>
                <a:gd name="connsiteY45" fmla="*/ 664555 h 659730"/>
                <a:gd name="connsiteX46" fmla="*/ 317193 w 433255"/>
                <a:gd name="connsiteY46" fmla="*/ 646693 h 659730"/>
                <a:gd name="connsiteX47" fmla="*/ 318640 w 433255"/>
                <a:gd name="connsiteY47" fmla="*/ 636000 h 659730"/>
                <a:gd name="connsiteX48" fmla="*/ 318640 w 433255"/>
                <a:gd name="connsiteY48" fmla="*/ 411888 h 659730"/>
                <a:gd name="connsiteX49" fmla="*/ 318640 w 433255"/>
                <a:gd name="connsiteY49" fmla="*/ 404503 h 659730"/>
                <a:gd name="connsiteX50" fmla="*/ 348180 w 433255"/>
                <a:gd name="connsiteY50" fmla="*/ 404503 h 659730"/>
                <a:gd name="connsiteX51" fmla="*/ 330161 w 433255"/>
                <a:gd name="connsiteY51" fmla="*/ 246956 h 659730"/>
                <a:gd name="connsiteX52" fmla="*/ 336561 w 433255"/>
                <a:gd name="connsiteY52" fmla="*/ 252470 h 659730"/>
                <a:gd name="connsiteX53" fmla="*/ 386976 w 433255"/>
                <a:gd name="connsiteY53" fmla="*/ 296682 h 659730"/>
                <a:gd name="connsiteX54" fmla="*/ 427200 w 433255"/>
                <a:gd name="connsiteY54" fmla="*/ 294171 h 659730"/>
                <a:gd name="connsiteX55" fmla="*/ 424689 w 433255"/>
                <a:gd name="connsiteY55" fmla="*/ 253947 h 65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33255" h="659730">
                  <a:moveTo>
                    <a:pt x="245282" y="116388"/>
                  </a:moveTo>
                  <a:cubicBezTo>
                    <a:pt x="277402" y="117371"/>
                    <a:pt x="304244" y="92126"/>
                    <a:pt x="305229" y="60001"/>
                  </a:cubicBezTo>
                  <a:cubicBezTo>
                    <a:pt x="306007" y="34578"/>
                    <a:pt x="290183" y="11596"/>
                    <a:pt x="266157" y="3249"/>
                  </a:cubicBezTo>
                  <a:cubicBezTo>
                    <a:pt x="262317" y="1969"/>
                    <a:pt x="258378" y="1083"/>
                    <a:pt x="254439" y="0"/>
                  </a:cubicBezTo>
                  <a:lnTo>
                    <a:pt x="238882" y="0"/>
                  </a:lnTo>
                  <a:cubicBezTo>
                    <a:pt x="237730" y="451"/>
                    <a:pt x="236548" y="812"/>
                    <a:pt x="235337" y="1083"/>
                  </a:cubicBezTo>
                  <a:cubicBezTo>
                    <a:pt x="203788" y="7217"/>
                    <a:pt x="183188" y="37764"/>
                    <a:pt x="189313" y="69313"/>
                  </a:cubicBezTo>
                  <a:cubicBezTo>
                    <a:pt x="194542" y="96195"/>
                    <a:pt x="217810" y="115795"/>
                    <a:pt x="245184" y="116388"/>
                  </a:cubicBezTo>
                  <a:close/>
                  <a:moveTo>
                    <a:pt x="424689" y="254242"/>
                  </a:moveTo>
                  <a:cubicBezTo>
                    <a:pt x="390324" y="224702"/>
                    <a:pt x="355762" y="194276"/>
                    <a:pt x="321397" y="164342"/>
                  </a:cubicBezTo>
                  <a:cubicBezTo>
                    <a:pt x="319920" y="163207"/>
                    <a:pt x="318591" y="161883"/>
                    <a:pt x="317458" y="160403"/>
                  </a:cubicBezTo>
                  <a:cubicBezTo>
                    <a:pt x="311659" y="150316"/>
                    <a:pt x="300483" y="144572"/>
                    <a:pt x="288903" y="145732"/>
                  </a:cubicBezTo>
                  <a:cubicBezTo>
                    <a:pt x="261726" y="145732"/>
                    <a:pt x="234549" y="145732"/>
                    <a:pt x="207372" y="145732"/>
                  </a:cubicBezTo>
                  <a:cubicBezTo>
                    <a:pt x="193528" y="144051"/>
                    <a:pt x="179860" y="150052"/>
                    <a:pt x="171727" y="161388"/>
                  </a:cubicBezTo>
                  <a:cubicBezTo>
                    <a:pt x="170742" y="162504"/>
                    <a:pt x="169649" y="163527"/>
                    <a:pt x="168477" y="164440"/>
                  </a:cubicBezTo>
                  <a:lnTo>
                    <a:pt x="91673" y="232383"/>
                  </a:lnTo>
                  <a:cubicBezTo>
                    <a:pt x="90590" y="233367"/>
                    <a:pt x="89408" y="234057"/>
                    <a:pt x="87439" y="235534"/>
                  </a:cubicBezTo>
                  <a:lnTo>
                    <a:pt x="87439" y="187876"/>
                  </a:lnTo>
                  <a:lnTo>
                    <a:pt x="57899" y="187876"/>
                  </a:lnTo>
                  <a:lnTo>
                    <a:pt x="57899" y="577313"/>
                  </a:lnTo>
                  <a:lnTo>
                    <a:pt x="56914" y="578200"/>
                  </a:lnTo>
                  <a:cubicBezTo>
                    <a:pt x="49135" y="578200"/>
                    <a:pt x="41356" y="578200"/>
                    <a:pt x="33577" y="578200"/>
                  </a:cubicBezTo>
                  <a:cubicBezTo>
                    <a:pt x="23150" y="578180"/>
                    <a:pt x="14514" y="586303"/>
                    <a:pt x="13884" y="596711"/>
                  </a:cubicBezTo>
                  <a:cubicBezTo>
                    <a:pt x="13136" y="609433"/>
                    <a:pt x="10920" y="622018"/>
                    <a:pt x="7287" y="634227"/>
                  </a:cubicBezTo>
                  <a:cubicBezTo>
                    <a:pt x="5022" y="644074"/>
                    <a:pt x="2462" y="654906"/>
                    <a:pt x="0" y="665343"/>
                  </a:cubicBezTo>
                  <a:lnTo>
                    <a:pt x="143959" y="665343"/>
                  </a:lnTo>
                  <a:cubicBezTo>
                    <a:pt x="141990" y="656875"/>
                    <a:pt x="139922" y="648899"/>
                    <a:pt x="138150" y="640726"/>
                  </a:cubicBezTo>
                  <a:cubicBezTo>
                    <a:pt x="134821" y="627758"/>
                    <a:pt x="132251" y="614603"/>
                    <a:pt x="130469" y="601339"/>
                  </a:cubicBezTo>
                  <a:cubicBezTo>
                    <a:pt x="129091" y="585880"/>
                    <a:pt x="122690" y="578298"/>
                    <a:pt x="107034" y="578298"/>
                  </a:cubicBezTo>
                  <a:lnTo>
                    <a:pt x="85962" y="578298"/>
                  </a:lnTo>
                  <a:lnTo>
                    <a:pt x="85962" y="303870"/>
                  </a:lnTo>
                  <a:cubicBezTo>
                    <a:pt x="95927" y="302788"/>
                    <a:pt x="105183" y="298177"/>
                    <a:pt x="112056" y="290872"/>
                  </a:cubicBezTo>
                  <a:cubicBezTo>
                    <a:pt x="126826" y="277579"/>
                    <a:pt x="141596" y="264483"/>
                    <a:pt x="156957" y="251485"/>
                  </a:cubicBezTo>
                  <a:lnTo>
                    <a:pt x="162077" y="247350"/>
                  </a:lnTo>
                  <a:cubicBezTo>
                    <a:pt x="156071" y="300522"/>
                    <a:pt x="150064" y="352513"/>
                    <a:pt x="144156" y="404897"/>
                  </a:cubicBezTo>
                  <a:lnTo>
                    <a:pt x="173204" y="404897"/>
                  </a:lnTo>
                  <a:lnTo>
                    <a:pt x="173204" y="412085"/>
                  </a:lnTo>
                  <a:cubicBezTo>
                    <a:pt x="173204" y="486724"/>
                    <a:pt x="173204" y="561391"/>
                    <a:pt x="173204" y="636098"/>
                  </a:cubicBezTo>
                  <a:cubicBezTo>
                    <a:pt x="173371" y="652139"/>
                    <a:pt x="186517" y="665008"/>
                    <a:pt x="202557" y="664831"/>
                  </a:cubicBezTo>
                  <a:cubicBezTo>
                    <a:pt x="217179" y="664674"/>
                    <a:pt x="229409" y="653675"/>
                    <a:pt x="231103" y="639151"/>
                  </a:cubicBezTo>
                  <a:cubicBezTo>
                    <a:pt x="231250" y="636561"/>
                    <a:pt x="231250" y="633962"/>
                    <a:pt x="231103" y="631372"/>
                  </a:cubicBezTo>
                  <a:lnTo>
                    <a:pt x="231103" y="404897"/>
                  </a:lnTo>
                  <a:lnTo>
                    <a:pt x="260643" y="404897"/>
                  </a:lnTo>
                  <a:lnTo>
                    <a:pt x="260643" y="629993"/>
                  </a:lnTo>
                  <a:cubicBezTo>
                    <a:pt x="260643" y="632652"/>
                    <a:pt x="260643" y="635212"/>
                    <a:pt x="260643" y="637772"/>
                  </a:cubicBezTo>
                  <a:cubicBezTo>
                    <a:pt x="260968" y="650189"/>
                    <a:pt x="269229" y="660991"/>
                    <a:pt x="281124" y="664555"/>
                  </a:cubicBezTo>
                  <a:cubicBezTo>
                    <a:pt x="296012" y="669587"/>
                    <a:pt x="312161" y="661592"/>
                    <a:pt x="317193" y="646693"/>
                  </a:cubicBezTo>
                  <a:cubicBezTo>
                    <a:pt x="318355" y="643257"/>
                    <a:pt x="318847" y="639623"/>
                    <a:pt x="318640" y="636000"/>
                  </a:cubicBezTo>
                  <a:cubicBezTo>
                    <a:pt x="318640" y="561362"/>
                    <a:pt x="318640" y="486655"/>
                    <a:pt x="318640" y="411888"/>
                  </a:cubicBezTo>
                  <a:lnTo>
                    <a:pt x="318640" y="404503"/>
                  </a:lnTo>
                  <a:lnTo>
                    <a:pt x="348180" y="404503"/>
                  </a:lnTo>
                  <a:lnTo>
                    <a:pt x="330161" y="246956"/>
                  </a:lnTo>
                  <a:lnTo>
                    <a:pt x="336561" y="252470"/>
                  </a:lnTo>
                  <a:cubicBezTo>
                    <a:pt x="353301" y="267240"/>
                    <a:pt x="370040" y="282010"/>
                    <a:pt x="386976" y="296682"/>
                  </a:cubicBezTo>
                  <a:cubicBezTo>
                    <a:pt x="398773" y="307096"/>
                    <a:pt x="416782" y="305972"/>
                    <a:pt x="427200" y="294171"/>
                  </a:cubicBezTo>
                  <a:cubicBezTo>
                    <a:pt x="437618" y="282370"/>
                    <a:pt x="436486" y="264361"/>
                    <a:pt x="424689" y="253947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FE0AF680-1BDD-4CAB-B303-9AD8BCC743F9}"/>
                </a:ext>
              </a:extLst>
            </p:cNvPr>
            <p:cNvSpPr/>
            <p:nvPr/>
          </p:nvSpPr>
          <p:spPr>
            <a:xfrm>
              <a:off x="2979400" y="4742883"/>
              <a:ext cx="65626" cy="42398"/>
            </a:xfrm>
            <a:custGeom>
              <a:avLst/>
              <a:gdLst>
                <a:gd name="connsiteX0" fmla="*/ 10732 w 59080"/>
                <a:gd name="connsiteY0" fmla="*/ 47944 h 39386"/>
                <a:gd name="connsiteX1" fmla="*/ 1575 w 59080"/>
                <a:gd name="connsiteY1" fmla="*/ 24903 h 39386"/>
                <a:gd name="connsiteX2" fmla="*/ 10358 w 59080"/>
                <a:gd name="connsiteY2" fmla="*/ 1576 h 39386"/>
                <a:gd name="connsiteX3" fmla="*/ 33686 w 59080"/>
                <a:gd name="connsiteY3" fmla="*/ 10359 h 39386"/>
                <a:gd name="connsiteX4" fmla="*/ 34266 w 59080"/>
                <a:gd name="connsiteY4" fmla="*/ 11806 h 39386"/>
                <a:gd name="connsiteX5" fmla="*/ 38992 w 59080"/>
                <a:gd name="connsiteY5" fmla="*/ 23623 h 39386"/>
                <a:gd name="connsiteX6" fmla="*/ 57307 w 59080"/>
                <a:gd name="connsiteY6" fmla="*/ 16238 h 39386"/>
                <a:gd name="connsiteX7" fmla="*/ 61738 w 59080"/>
                <a:gd name="connsiteY7" fmla="*/ 27463 h 39386"/>
                <a:gd name="connsiteX8" fmla="*/ 30425 w 59080"/>
                <a:gd name="connsiteY8" fmla="*/ 27069 h 39386"/>
                <a:gd name="connsiteX9" fmla="*/ 26979 w 59080"/>
                <a:gd name="connsiteY9" fmla="*/ 18404 h 39386"/>
                <a:gd name="connsiteX10" fmla="*/ 15360 w 59080"/>
                <a:gd name="connsiteY10" fmla="*/ 11511 h 39386"/>
                <a:gd name="connsiteX11" fmla="*/ 11717 w 59080"/>
                <a:gd name="connsiteY11" fmla="*/ 24509 h 39386"/>
                <a:gd name="connsiteX12" fmla="*/ 15163 w 59080"/>
                <a:gd name="connsiteY12" fmla="*/ 33174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080" h="39386">
                  <a:moveTo>
                    <a:pt x="10732" y="47944"/>
                  </a:moveTo>
                  <a:lnTo>
                    <a:pt x="1575" y="24903"/>
                  </a:lnTo>
                  <a:cubicBezTo>
                    <a:pt x="-2442" y="16031"/>
                    <a:pt x="1491" y="5593"/>
                    <a:pt x="10358" y="1576"/>
                  </a:cubicBezTo>
                  <a:cubicBezTo>
                    <a:pt x="19225" y="-2442"/>
                    <a:pt x="29669" y="1487"/>
                    <a:pt x="33686" y="10359"/>
                  </a:cubicBezTo>
                  <a:cubicBezTo>
                    <a:pt x="33900" y="10832"/>
                    <a:pt x="34093" y="11314"/>
                    <a:pt x="34266" y="11806"/>
                  </a:cubicBezTo>
                  <a:lnTo>
                    <a:pt x="38992" y="23623"/>
                  </a:lnTo>
                  <a:lnTo>
                    <a:pt x="57307" y="16238"/>
                  </a:lnTo>
                  <a:lnTo>
                    <a:pt x="61738" y="27463"/>
                  </a:lnTo>
                  <a:close/>
                  <a:moveTo>
                    <a:pt x="30425" y="27069"/>
                  </a:moveTo>
                  <a:lnTo>
                    <a:pt x="26979" y="18404"/>
                  </a:lnTo>
                  <a:cubicBezTo>
                    <a:pt x="24911" y="13087"/>
                    <a:pt x="21859" y="8557"/>
                    <a:pt x="15360" y="11511"/>
                  </a:cubicBezTo>
                  <a:cubicBezTo>
                    <a:pt x="8861" y="14465"/>
                    <a:pt x="9550" y="19290"/>
                    <a:pt x="11717" y="24509"/>
                  </a:cubicBezTo>
                  <a:lnTo>
                    <a:pt x="15163" y="33174"/>
                  </a:lnTo>
                  <a:close/>
                </a:path>
              </a:pathLst>
            </a:custGeom>
            <a:solidFill>
              <a:srgbClr val="89288D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C4F85875-3A85-45C9-8C21-58923D7E15BC}"/>
                </a:ext>
              </a:extLst>
            </p:cNvPr>
            <p:cNvSpPr/>
            <p:nvPr/>
          </p:nvSpPr>
          <p:spPr>
            <a:xfrm>
              <a:off x="2945654" y="4600099"/>
              <a:ext cx="54689" cy="52997"/>
            </a:xfrm>
            <a:custGeom>
              <a:avLst/>
              <a:gdLst>
                <a:gd name="connsiteX0" fmla="*/ 445 w 49233"/>
                <a:gd name="connsiteY0" fmla="*/ 33873 h 49233"/>
                <a:gd name="connsiteX1" fmla="*/ 23838 w 49233"/>
                <a:gd name="connsiteY1" fmla="*/ 443 h 49233"/>
                <a:gd name="connsiteX2" fmla="*/ 57267 w 49233"/>
                <a:gd name="connsiteY2" fmla="*/ 23839 h 49233"/>
                <a:gd name="connsiteX3" fmla="*/ 33874 w 49233"/>
                <a:gd name="connsiteY3" fmla="*/ 57269 h 49233"/>
                <a:gd name="connsiteX4" fmla="*/ 32250 w 49233"/>
                <a:gd name="connsiteY4" fmla="*/ 57505 h 49233"/>
                <a:gd name="connsiteX5" fmla="*/ 843 w 49233"/>
                <a:gd name="connsiteY5" fmla="*/ 36581 h 49233"/>
                <a:gd name="connsiteX6" fmla="*/ 445 w 49233"/>
                <a:gd name="connsiteY6" fmla="*/ 33873 h 49233"/>
                <a:gd name="connsiteX7" fmla="*/ 47611 w 49233"/>
                <a:gd name="connsiteY7" fmla="*/ 28654 h 49233"/>
                <a:gd name="connsiteX8" fmla="*/ 27917 w 49233"/>
                <a:gd name="connsiteY8" fmla="*/ 15755 h 49233"/>
                <a:gd name="connsiteX9" fmla="*/ 10784 w 49233"/>
                <a:gd name="connsiteY9" fmla="*/ 32691 h 49233"/>
                <a:gd name="connsiteX10" fmla="*/ 31265 w 49233"/>
                <a:gd name="connsiteY10" fmla="*/ 45492 h 49233"/>
                <a:gd name="connsiteX11" fmla="*/ 47512 w 49233"/>
                <a:gd name="connsiteY11" fmla="*/ 28654 h 4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33" h="49233">
                  <a:moveTo>
                    <a:pt x="445" y="33873"/>
                  </a:moveTo>
                  <a:cubicBezTo>
                    <a:pt x="-2327" y="18177"/>
                    <a:pt x="8147" y="3210"/>
                    <a:pt x="23838" y="443"/>
                  </a:cubicBezTo>
                  <a:cubicBezTo>
                    <a:pt x="39528" y="-2323"/>
                    <a:pt x="54495" y="8144"/>
                    <a:pt x="57267" y="23839"/>
                  </a:cubicBezTo>
                  <a:cubicBezTo>
                    <a:pt x="60038" y="39525"/>
                    <a:pt x="49565" y="54492"/>
                    <a:pt x="33874" y="57269"/>
                  </a:cubicBezTo>
                  <a:cubicBezTo>
                    <a:pt x="33335" y="57358"/>
                    <a:pt x="32793" y="57436"/>
                    <a:pt x="32250" y="57505"/>
                  </a:cubicBezTo>
                  <a:cubicBezTo>
                    <a:pt x="17800" y="60400"/>
                    <a:pt x="3738" y="51036"/>
                    <a:pt x="843" y="36581"/>
                  </a:cubicBezTo>
                  <a:cubicBezTo>
                    <a:pt x="664" y="35685"/>
                    <a:pt x="531" y="34779"/>
                    <a:pt x="445" y="33873"/>
                  </a:cubicBezTo>
                  <a:close/>
                  <a:moveTo>
                    <a:pt x="47611" y="28654"/>
                  </a:moveTo>
                  <a:cubicBezTo>
                    <a:pt x="46429" y="17823"/>
                    <a:pt x="36779" y="14771"/>
                    <a:pt x="27917" y="15755"/>
                  </a:cubicBezTo>
                  <a:cubicBezTo>
                    <a:pt x="19055" y="16740"/>
                    <a:pt x="9602" y="21959"/>
                    <a:pt x="10784" y="32691"/>
                  </a:cubicBezTo>
                  <a:cubicBezTo>
                    <a:pt x="11965" y="43424"/>
                    <a:pt x="21615" y="46575"/>
                    <a:pt x="31265" y="45492"/>
                  </a:cubicBezTo>
                  <a:cubicBezTo>
                    <a:pt x="40915" y="44409"/>
                    <a:pt x="48694" y="39486"/>
                    <a:pt x="47512" y="28654"/>
                  </a:cubicBezTo>
                  <a:close/>
                </a:path>
              </a:pathLst>
            </a:custGeom>
            <a:solidFill>
              <a:srgbClr val="89288D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376D1DDC-98F9-44BC-BA2C-F5A60EC17B8C}"/>
                </a:ext>
              </a:extLst>
            </p:cNvPr>
            <p:cNvSpPr/>
            <p:nvPr/>
          </p:nvSpPr>
          <p:spPr>
            <a:xfrm>
              <a:off x="2946148" y="4484989"/>
              <a:ext cx="65626" cy="42398"/>
            </a:xfrm>
            <a:custGeom>
              <a:avLst/>
              <a:gdLst>
                <a:gd name="connsiteX0" fmla="*/ 0 w 59080"/>
                <a:gd name="connsiteY0" fmla="*/ 40766 h 39386"/>
                <a:gd name="connsiteX1" fmla="*/ 5514 w 59080"/>
                <a:gd name="connsiteY1" fmla="*/ 0 h 39386"/>
                <a:gd name="connsiteX2" fmla="*/ 15361 w 59080"/>
                <a:gd name="connsiteY2" fmla="*/ 1379 h 39386"/>
                <a:gd name="connsiteX3" fmla="*/ 11521 w 59080"/>
                <a:gd name="connsiteY3" fmla="*/ 30131 h 39386"/>
                <a:gd name="connsiteX4" fmla="*/ 23140 w 59080"/>
                <a:gd name="connsiteY4" fmla="*/ 31706 h 39386"/>
                <a:gd name="connsiteX5" fmla="*/ 26783 w 59080"/>
                <a:gd name="connsiteY5" fmla="*/ 5317 h 39386"/>
                <a:gd name="connsiteX6" fmla="*/ 36039 w 59080"/>
                <a:gd name="connsiteY6" fmla="*/ 6597 h 39386"/>
                <a:gd name="connsiteX7" fmla="*/ 32494 w 59080"/>
                <a:gd name="connsiteY7" fmla="*/ 32987 h 39386"/>
                <a:gd name="connsiteX8" fmla="*/ 45787 w 59080"/>
                <a:gd name="connsiteY8" fmla="*/ 34759 h 39386"/>
                <a:gd name="connsiteX9" fmla="*/ 49824 w 59080"/>
                <a:gd name="connsiteY9" fmla="*/ 5219 h 39386"/>
                <a:gd name="connsiteX10" fmla="*/ 59671 w 59080"/>
                <a:gd name="connsiteY10" fmla="*/ 6597 h 39386"/>
                <a:gd name="connsiteX11" fmla="*/ 54058 w 59080"/>
                <a:gd name="connsiteY11" fmla="*/ 47953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080" h="39386">
                  <a:moveTo>
                    <a:pt x="0" y="40766"/>
                  </a:moveTo>
                  <a:lnTo>
                    <a:pt x="5514" y="0"/>
                  </a:lnTo>
                  <a:lnTo>
                    <a:pt x="15361" y="1379"/>
                  </a:lnTo>
                  <a:lnTo>
                    <a:pt x="11521" y="30131"/>
                  </a:lnTo>
                  <a:lnTo>
                    <a:pt x="23140" y="31706"/>
                  </a:lnTo>
                  <a:lnTo>
                    <a:pt x="26783" y="5317"/>
                  </a:lnTo>
                  <a:lnTo>
                    <a:pt x="36039" y="6597"/>
                  </a:lnTo>
                  <a:lnTo>
                    <a:pt x="32494" y="32987"/>
                  </a:lnTo>
                  <a:lnTo>
                    <a:pt x="45787" y="34759"/>
                  </a:lnTo>
                  <a:lnTo>
                    <a:pt x="49824" y="5219"/>
                  </a:lnTo>
                  <a:lnTo>
                    <a:pt x="59671" y="6597"/>
                  </a:lnTo>
                  <a:lnTo>
                    <a:pt x="54058" y="47953"/>
                  </a:lnTo>
                  <a:close/>
                </a:path>
              </a:pathLst>
            </a:custGeom>
            <a:solidFill>
              <a:srgbClr val="89288D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A9CC5613-B98A-4852-BCCE-BE52F6AF0B46}"/>
                </a:ext>
              </a:extLst>
            </p:cNvPr>
            <p:cNvSpPr/>
            <p:nvPr/>
          </p:nvSpPr>
          <p:spPr>
            <a:xfrm>
              <a:off x="2958657" y="4426801"/>
              <a:ext cx="54689" cy="52997"/>
            </a:xfrm>
            <a:custGeom>
              <a:avLst/>
              <a:gdLst>
                <a:gd name="connsiteX0" fmla="*/ 35708 w 49233"/>
                <a:gd name="connsiteY0" fmla="*/ 37415 h 49233"/>
                <a:gd name="connsiteX1" fmla="*/ 48705 w 49233"/>
                <a:gd name="connsiteY1" fmla="*/ 28258 h 49233"/>
                <a:gd name="connsiteX2" fmla="*/ 44767 w 49233"/>
                <a:gd name="connsiteY2" fmla="*/ 16146 h 49233"/>
                <a:gd name="connsiteX3" fmla="*/ 31867 w 49233"/>
                <a:gd name="connsiteY3" fmla="*/ 29636 h 49233"/>
                <a:gd name="connsiteX4" fmla="*/ 12174 w 49233"/>
                <a:gd name="connsiteY4" fmla="*/ 41452 h 49233"/>
                <a:gd name="connsiteX5" fmla="*/ 1067 w 49233"/>
                <a:gd name="connsiteY5" fmla="*/ 18057 h 49233"/>
                <a:gd name="connsiteX6" fmla="*/ 1343 w 49233"/>
                <a:gd name="connsiteY6" fmla="*/ 17328 h 49233"/>
                <a:gd name="connsiteX7" fmla="*/ 24089 w 49233"/>
                <a:gd name="connsiteY7" fmla="*/ 589 h 49233"/>
                <a:gd name="connsiteX8" fmla="*/ 21036 w 49233"/>
                <a:gd name="connsiteY8" fmla="*/ 11912 h 49233"/>
                <a:gd name="connsiteX9" fmla="*/ 10205 w 49233"/>
                <a:gd name="connsiteY9" fmla="*/ 20282 h 49233"/>
                <a:gd name="connsiteX10" fmla="*/ 14143 w 49233"/>
                <a:gd name="connsiteY10" fmla="*/ 30129 h 49233"/>
                <a:gd name="connsiteX11" fmla="*/ 26353 w 49233"/>
                <a:gd name="connsiteY11" fmla="*/ 16343 h 49233"/>
                <a:gd name="connsiteX12" fmla="*/ 46047 w 49233"/>
                <a:gd name="connsiteY12" fmla="*/ 4626 h 49233"/>
                <a:gd name="connsiteX13" fmla="*/ 57272 w 49233"/>
                <a:gd name="connsiteY13" fmla="*/ 31310 h 49233"/>
                <a:gd name="connsiteX14" fmla="*/ 32360 w 49233"/>
                <a:gd name="connsiteY14" fmla="*/ 48936 h 4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233" h="49233">
                  <a:moveTo>
                    <a:pt x="35708" y="37415"/>
                  </a:moveTo>
                  <a:cubicBezTo>
                    <a:pt x="42797" y="39286"/>
                    <a:pt x="47031" y="34461"/>
                    <a:pt x="48705" y="28258"/>
                  </a:cubicBezTo>
                  <a:cubicBezTo>
                    <a:pt x="49788" y="24122"/>
                    <a:pt x="50182" y="17525"/>
                    <a:pt x="44767" y="16146"/>
                  </a:cubicBezTo>
                  <a:cubicBezTo>
                    <a:pt x="39351" y="14768"/>
                    <a:pt x="36003" y="22350"/>
                    <a:pt x="31867" y="29636"/>
                  </a:cubicBezTo>
                  <a:cubicBezTo>
                    <a:pt x="27732" y="36923"/>
                    <a:pt x="22513" y="44111"/>
                    <a:pt x="12174" y="41452"/>
                  </a:cubicBezTo>
                  <a:cubicBezTo>
                    <a:pt x="2645" y="38055"/>
                    <a:pt x="-2327" y="27578"/>
                    <a:pt x="1067" y="18057"/>
                  </a:cubicBezTo>
                  <a:cubicBezTo>
                    <a:pt x="1154" y="17810"/>
                    <a:pt x="1245" y="17564"/>
                    <a:pt x="1343" y="17328"/>
                  </a:cubicBezTo>
                  <a:cubicBezTo>
                    <a:pt x="4198" y="6201"/>
                    <a:pt x="11780" y="-2366"/>
                    <a:pt x="24089" y="589"/>
                  </a:cubicBezTo>
                  <a:lnTo>
                    <a:pt x="21036" y="11912"/>
                  </a:lnTo>
                  <a:cubicBezTo>
                    <a:pt x="14537" y="10534"/>
                    <a:pt x="11682" y="14669"/>
                    <a:pt x="10205" y="20282"/>
                  </a:cubicBezTo>
                  <a:cubicBezTo>
                    <a:pt x="9220" y="24024"/>
                    <a:pt x="10205" y="28750"/>
                    <a:pt x="14143" y="30129"/>
                  </a:cubicBezTo>
                  <a:cubicBezTo>
                    <a:pt x="18082" y="31507"/>
                    <a:pt x="19461" y="28750"/>
                    <a:pt x="26353" y="16343"/>
                  </a:cubicBezTo>
                  <a:cubicBezTo>
                    <a:pt x="28421" y="12700"/>
                    <a:pt x="33935" y="1475"/>
                    <a:pt x="46047" y="4626"/>
                  </a:cubicBezTo>
                  <a:cubicBezTo>
                    <a:pt x="55893" y="7186"/>
                    <a:pt x="61112" y="16836"/>
                    <a:pt x="57272" y="31310"/>
                  </a:cubicBezTo>
                  <a:cubicBezTo>
                    <a:pt x="54121" y="43028"/>
                    <a:pt x="45456" y="52481"/>
                    <a:pt x="32360" y="48936"/>
                  </a:cubicBezTo>
                  <a:close/>
                </a:path>
              </a:pathLst>
            </a:custGeom>
            <a:solidFill>
              <a:srgbClr val="89288D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2682DA1-E842-4F66-B2F5-F82C3C2650F1}"/>
                </a:ext>
              </a:extLst>
            </p:cNvPr>
            <p:cNvSpPr/>
            <p:nvPr/>
          </p:nvSpPr>
          <p:spPr>
            <a:xfrm>
              <a:off x="2978524" y="4368424"/>
              <a:ext cx="54689" cy="52997"/>
            </a:xfrm>
            <a:custGeom>
              <a:avLst/>
              <a:gdLst>
                <a:gd name="connsiteX0" fmla="*/ 33677 w 49233"/>
                <a:gd name="connsiteY0" fmla="*/ 38968 h 49233"/>
                <a:gd name="connsiteX1" fmla="*/ 47660 w 49233"/>
                <a:gd name="connsiteY1" fmla="*/ 31386 h 49233"/>
                <a:gd name="connsiteX2" fmla="*/ 45198 w 49233"/>
                <a:gd name="connsiteY2" fmla="*/ 18881 h 49233"/>
                <a:gd name="connsiteX3" fmla="*/ 30723 w 49233"/>
                <a:gd name="connsiteY3" fmla="*/ 30696 h 49233"/>
                <a:gd name="connsiteX4" fmla="*/ 10144 w 49233"/>
                <a:gd name="connsiteY4" fmla="*/ 40543 h 49233"/>
                <a:gd name="connsiteX5" fmla="*/ 1930 w 49233"/>
                <a:gd name="connsiteY5" fmla="*/ 15976 h 49233"/>
                <a:gd name="connsiteX6" fmla="*/ 2266 w 49233"/>
                <a:gd name="connsiteY6" fmla="*/ 15336 h 49233"/>
                <a:gd name="connsiteX7" fmla="*/ 26883 w 49233"/>
                <a:gd name="connsiteY7" fmla="*/ 1353 h 49233"/>
                <a:gd name="connsiteX8" fmla="*/ 22551 w 49233"/>
                <a:gd name="connsiteY8" fmla="*/ 12283 h 49233"/>
                <a:gd name="connsiteX9" fmla="*/ 10833 w 49233"/>
                <a:gd name="connsiteY9" fmla="*/ 19274 h 49233"/>
                <a:gd name="connsiteX10" fmla="*/ 13590 w 49233"/>
                <a:gd name="connsiteY10" fmla="*/ 29121 h 49233"/>
                <a:gd name="connsiteX11" fmla="*/ 27375 w 49233"/>
                <a:gd name="connsiteY11" fmla="*/ 16911 h 49233"/>
                <a:gd name="connsiteX12" fmla="*/ 48251 w 49233"/>
                <a:gd name="connsiteY12" fmla="*/ 7655 h 49233"/>
                <a:gd name="connsiteX13" fmla="*/ 56226 w 49233"/>
                <a:gd name="connsiteY13" fmla="*/ 35522 h 49233"/>
                <a:gd name="connsiteX14" fmla="*/ 29345 w 49233"/>
                <a:gd name="connsiteY14" fmla="*/ 49996 h 4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233" h="49233">
                  <a:moveTo>
                    <a:pt x="33677" y="38968"/>
                  </a:moveTo>
                  <a:cubicBezTo>
                    <a:pt x="40472" y="41626"/>
                    <a:pt x="45297" y="37392"/>
                    <a:pt x="47660" y="31386"/>
                  </a:cubicBezTo>
                  <a:cubicBezTo>
                    <a:pt x="49235" y="27447"/>
                    <a:pt x="50417" y="20948"/>
                    <a:pt x="45198" y="18881"/>
                  </a:cubicBezTo>
                  <a:cubicBezTo>
                    <a:pt x="39979" y="16812"/>
                    <a:pt x="35351" y="24001"/>
                    <a:pt x="30723" y="30696"/>
                  </a:cubicBezTo>
                  <a:cubicBezTo>
                    <a:pt x="26095" y="37392"/>
                    <a:pt x="19695" y="43990"/>
                    <a:pt x="10144" y="40543"/>
                  </a:cubicBezTo>
                  <a:cubicBezTo>
                    <a:pt x="1093" y="36024"/>
                    <a:pt x="-2585" y="25035"/>
                    <a:pt x="1930" y="15976"/>
                  </a:cubicBezTo>
                  <a:cubicBezTo>
                    <a:pt x="2037" y="15759"/>
                    <a:pt x="2150" y="15552"/>
                    <a:pt x="2266" y="15336"/>
                  </a:cubicBezTo>
                  <a:cubicBezTo>
                    <a:pt x="6500" y="4603"/>
                    <a:pt x="15067" y="-3275"/>
                    <a:pt x="26883" y="1353"/>
                  </a:cubicBezTo>
                  <a:lnTo>
                    <a:pt x="22551" y="12283"/>
                  </a:lnTo>
                  <a:cubicBezTo>
                    <a:pt x="16249" y="10215"/>
                    <a:pt x="12704" y="13957"/>
                    <a:pt x="10833" y="19274"/>
                  </a:cubicBezTo>
                  <a:cubicBezTo>
                    <a:pt x="9356" y="22819"/>
                    <a:pt x="9258" y="27644"/>
                    <a:pt x="13590" y="29121"/>
                  </a:cubicBezTo>
                  <a:cubicBezTo>
                    <a:pt x="17923" y="30598"/>
                    <a:pt x="18907" y="28432"/>
                    <a:pt x="27375" y="16911"/>
                  </a:cubicBezTo>
                  <a:cubicBezTo>
                    <a:pt x="29739" y="13563"/>
                    <a:pt x="36631" y="3027"/>
                    <a:pt x="48251" y="7655"/>
                  </a:cubicBezTo>
                  <a:cubicBezTo>
                    <a:pt x="58097" y="11397"/>
                    <a:pt x="61741" y="21638"/>
                    <a:pt x="56226" y="35522"/>
                  </a:cubicBezTo>
                  <a:cubicBezTo>
                    <a:pt x="51697" y="46747"/>
                    <a:pt x="41949" y="55215"/>
                    <a:pt x="29345" y="49996"/>
                  </a:cubicBezTo>
                  <a:close/>
                </a:path>
              </a:pathLst>
            </a:custGeom>
            <a:solidFill>
              <a:srgbClr val="89288D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84E1934-E48D-47AC-B2D5-6794334B9354}"/>
                </a:ext>
              </a:extLst>
            </p:cNvPr>
            <p:cNvSpPr/>
            <p:nvPr/>
          </p:nvSpPr>
          <p:spPr>
            <a:xfrm>
              <a:off x="6588574" y="5446780"/>
              <a:ext cx="710947" cy="264985"/>
            </a:xfrm>
            <a:custGeom>
              <a:avLst/>
              <a:gdLst>
                <a:gd name="connsiteX0" fmla="*/ 40962 w 640037"/>
                <a:gd name="connsiteY0" fmla="*/ 201457 h 246168"/>
                <a:gd name="connsiteX1" fmla="*/ 0 w 640037"/>
                <a:gd name="connsiteY1" fmla="*/ 60747 h 246168"/>
                <a:gd name="connsiteX2" fmla="*/ 36827 w 640037"/>
                <a:gd name="connsiteY2" fmla="*/ 50310 h 246168"/>
                <a:gd name="connsiteX3" fmla="*/ 203039 w 640037"/>
                <a:gd name="connsiteY3" fmla="*/ 3144 h 246168"/>
                <a:gd name="connsiteX4" fmla="*/ 258575 w 640037"/>
                <a:gd name="connsiteY4" fmla="*/ 9741 h 246168"/>
                <a:gd name="connsiteX5" fmla="*/ 431680 w 640037"/>
                <a:gd name="connsiteY5" fmla="*/ 106436 h 246168"/>
                <a:gd name="connsiteX6" fmla="*/ 450783 w 640037"/>
                <a:gd name="connsiteY6" fmla="*/ 140703 h 246168"/>
                <a:gd name="connsiteX7" fmla="*/ 420553 w 640037"/>
                <a:gd name="connsiteY7" fmla="*/ 175757 h 246168"/>
                <a:gd name="connsiteX8" fmla="*/ 391801 w 640037"/>
                <a:gd name="connsiteY8" fmla="*/ 171424 h 246168"/>
                <a:gd name="connsiteX9" fmla="*/ 320708 w 640037"/>
                <a:gd name="connsiteY9" fmla="*/ 132038 h 246168"/>
                <a:gd name="connsiteX10" fmla="*/ 317753 w 640037"/>
                <a:gd name="connsiteY10" fmla="*/ 130561 h 246168"/>
                <a:gd name="connsiteX11" fmla="*/ 311156 w 640037"/>
                <a:gd name="connsiteY11" fmla="*/ 142770 h 246168"/>
                <a:gd name="connsiteX12" fmla="*/ 314898 w 640037"/>
                <a:gd name="connsiteY12" fmla="*/ 145331 h 246168"/>
                <a:gd name="connsiteX13" fmla="*/ 385007 w 640037"/>
                <a:gd name="connsiteY13" fmla="*/ 184718 h 246168"/>
                <a:gd name="connsiteX14" fmla="*/ 458739 w 640037"/>
                <a:gd name="connsiteY14" fmla="*/ 165595 h 246168"/>
                <a:gd name="connsiteX15" fmla="*/ 464962 w 640037"/>
                <a:gd name="connsiteY15" fmla="*/ 149663 h 246168"/>
                <a:gd name="connsiteX16" fmla="*/ 466341 w 640037"/>
                <a:gd name="connsiteY16" fmla="*/ 124751 h 246168"/>
                <a:gd name="connsiteX17" fmla="*/ 472347 w 640037"/>
                <a:gd name="connsiteY17" fmla="*/ 123077 h 246168"/>
                <a:gd name="connsiteX18" fmla="*/ 593068 w 640037"/>
                <a:gd name="connsiteY18" fmla="*/ 88712 h 246168"/>
                <a:gd name="connsiteX19" fmla="*/ 643139 w 640037"/>
                <a:gd name="connsiteY19" fmla="*/ 113122 h 246168"/>
                <a:gd name="connsiteX20" fmla="*/ 643975 w 640037"/>
                <a:gd name="connsiteY20" fmla="*/ 115889 h 246168"/>
                <a:gd name="connsiteX21" fmla="*/ 615814 w 640037"/>
                <a:gd name="connsiteY21" fmla="*/ 170243 h 246168"/>
                <a:gd name="connsiteX22" fmla="*/ 349952 w 640037"/>
                <a:gd name="connsiteY22" fmla="*/ 245964 h 246168"/>
                <a:gd name="connsiteX23" fmla="*/ 290183 w 640037"/>
                <a:gd name="connsiteY23" fmla="*/ 237594 h 246168"/>
                <a:gd name="connsiteX24" fmla="*/ 177044 w 640037"/>
                <a:gd name="connsiteY24" fmla="*/ 167584 h 246168"/>
                <a:gd name="connsiteX25" fmla="*/ 166114 w 640037"/>
                <a:gd name="connsiteY25" fmla="*/ 166009 h 246168"/>
                <a:gd name="connsiteX26" fmla="*/ 46378 w 640037"/>
                <a:gd name="connsiteY26" fmla="*/ 199783 h 24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0037" h="246168">
                  <a:moveTo>
                    <a:pt x="40962" y="201457"/>
                  </a:moveTo>
                  <a:lnTo>
                    <a:pt x="0" y="60747"/>
                  </a:lnTo>
                  <a:lnTo>
                    <a:pt x="36827" y="50310"/>
                  </a:lnTo>
                  <a:cubicBezTo>
                    <a:pt x="92264" y="34555"/>
                    <a:pt x="147701" y="19096"/>
                    <a:pt x="203039" y="3144"/>
                  </a:cubicBezTo>
                  <a:cubicBezTo>
                    <a:pt x="221640" y="-2715"/>
                    <a:pt x="241865" y="-312"/>
                    <a:pt x="258575" y="9741"/>
                  </a:cubicBezTo>
                  <a:cubicBezTo>
                    <a:pt x="315981" y="42432"/>
                    <a:pt x="373978" y="74336"/>
                    <a:pt x="431680" y="106436"/>
                  </a:cubicBezTo>
                  <a:cubicBezTo>
                    <a:pt x="445023" y="112265"/>
                    <a:pt x="452841" y="126287"/>
                    <a:pt x="450783" y="140703"/>
                  </a:cubicBezTo>
                  <a:cubicBezTo>
                    <a:pt x="449217" y="157639"/>
                    <a:pt x="437076" y="171710"/>
                    <a:pt x="420553" y="175757"/>
                  </a:cubicBezTo>
                  <a:cubicBezTo>
                    <a:pt x="410766" y="178032"/>
                    <a:pt x="400486" y="176486"/>
                    <a:pt x="391801" y="171424"/>
                  </a:cubicBezTo>
                  <a:cubicBezTo>
                    <a:pt x="368169" y="158299"/>
                    <a:pt x="344468" y="145163"/>
                    <a:pt x="320708" y="132038"/>
                  </a:cubicBezTo>
                  <a:lnTo>
                    <a:pt x="317753" y="130561"/>
                  </a:lnTo>
                  <a:lnTo>
                    <a:pt x="311156" y="142770"/>
                  </a:lnTo>
                  <a:cubicBezTo>
                    <a:pt x="312348" y="143696"/>
                    <a:pt x="313598" y="144553"/>
                    <a:pt x="314898" y="145331"/>
                  </a:cubicBezTo>
                  <a:cubicBezTo>
                    <a:pt x="338235" y="158427"/>
                    <a:pt x="361571" y="171622"/>
                    <a:pt x="385007" y="184718"/>
                  </a:cubicBezTo>
                  <a:cubicBezTo>
                    <a:pt x="410648" y="199803"/>
                    <a:pt x="443654" y="191236"/>
                    <a:pt x="458739" y="165595"/>
                  </a:cubicBezTo>
                  <a:cubicBezTo>
                    <a:pt x="461654" y="160652"/>
                    <a:pt x="463751" y="155276"/>
                    <a:pt x="464962" y="149663"/>
                  </a:cubicBezTo>
                  <a:cubicBezTo>
                    <a:pt x="466144" y="141412"/>
                    <a:pt x="466606" y="133082"/>
                    <a:pt x="466341" y="124751"/>
                  </a:cubicBezTo>
                  <a:lnTo>
                    <a:pt x="472347" y="123077"/>
                  </a:lnTo>
                  <a:lnTo>
                    <a:pt x="593068" y="88712"/>
                  </a:lnTo>
                  <a:cubicBezTo>
                    <a:pt x="613638" y="81632"/>
                    <a:pt x="636049" y="92552"/>
                    <a:pt x="643139" y="113122"/>
                  </a:cubicBezTo>
                  <a:cubicBezTo>
                    <a:pt x="643454" y="114038"/>
                    <a:pt x="643730" y="114954"/>
                    <a:pt x="643975" y="115889"/>
                  </a:cubicBezTo>
                  <a:cubicBezTo>
                    <a:pt x="650957" y="138655"/>
                    <a:pt x="638432" y="162818"/>
                    <a:pt x="615814" y="170243"/>
                  </a:cubicBezTo>
                  <a:cubicBezTo>
                    <a:pt x="527124" y="195579"/>
                    <a:pt x="438504" y="220825"/>
                    <a:pt x="349952" y="245964"/>
                  </a:cubicBezTo>
                  <a:cubicBezTo>
                    <a:pt x="329787" y="252286"/>
                    <a:pt x="307838" y="249214"/>
                    <a:pt x="290183" y="237594"/>
                  </a:cubicBezTo>
                  <a:cubicBezTo>
                    <a:pt x="252667" y="213864"/>
                    <a:pt x="214658" y="190921"/>
                    <a:pt x="177044" y="167584"/>
                  </a:cubicBezTo>
                  <a:cubicBezTo>
                    <a:pt x="173883" y="165280"/>
                    <a:pt x="169796" y="164699"/>
                    <a:pt x="166114" y="166009"/>
                  </a:cubicBezTo>
                  <a:lnTo>
                    <a:pt x="46378" y="199783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92F217FB-DAE4-45A3-A8C9-41492EE7BF8C}"/>
                </a:ext>
              </a:extLst>
            </p:cNvPr>
            <p:cNvSpPr/>
            <p:nvPr/>
          </p:nvSpPr>
          <p:spPr>
            <a:xfrm>
              <a:off x="7244639" y="2268762"/>
              <a:ext cx="350004" cy="1833696"/>
            </a:xfrm>
            <a:custGeom>
              <a:avLst/>
              <a:gdLst>
                <a:gd name="connsiteX0" fmla="*/ 0 w 315095"/>
                <a:gd name="connsiteY0" fmla="*/ 0 h 1703483"/>
                <a:gd name="connsiteX1" fmla="*/ 162471 w 315095"/>
                <a:gd name="connsiteY1" fmla="*/ 7582 h 1703483"/>
                <a:gd name="connsiteX2" fmla="*/ 320019 w 315095"/>
                <a:gd name="connsiteY2" fmla="*/ 29639 h 1703483"/>
                <a:gd name="connsiteX3" fmla="*/ 1280 w 315095"/>
                <a:gd name="connsiteY3" fmla="*/ 1712444 h 170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95" h="1703483">
                  <a:moveTo>
                    <a:pt x="0" y="0"/>
                  </a:moveTo>
                  <a:cubicBezTo>
                    <a:pt x="55142" y="0"/>
                    <a:pt x="109299" y="2528"/>
                    <a:pt x="162471" y="7582"/>
                  </a:cubicBezTo>
                  <a:cubicBezTo>
                    <a:pt x="215643" y="12636"/>
                    <a:pt x="268156" y="19989"/>
                    <a:pt x="320019" y="29639"/>
                  </a:cubicBezTo>
                  <a:lnTo>
                    <a:pt x="1280" y="1712444"/>
                  </a:lnTo>
                  <a:close/>
                </a:path>
              </a:pathLst>
            </a:custGeom>
            <a:solidFill>
              <a:srgbClr val="3377CB"/>
            </a:solidFill>
            <a:ln w="2972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B981C455-823B-4F97-B952-9ABF49320E01}"/>
                </a:ext>
              </a:extLst>
            </p:cNvPr>
            <p:cNvSpPr/>
            <p:nvPr/>
          </p:nvSpPr>
          <p:spPr>
            <a:xfrm>
              <a:off x="7246607" y="2300666"/>
              <a:ext cx="1454706" cy="1801898"/>
            </a:xfrm>
            <a:custGeom>
              <a:avLst/>
              <a:gdLst>
                <a:gd name="connsiteX0" fmla="*/ 319920 w 1309614"/>
                <a:gd name="connsiteY0" fmla="*/ 0 h 1673942"/>
                <a:gd name="connsiteX1" fmla="*/ 612664 w 1309614"/>
                <a:gd name="connsiteY1" fmla="*/ 83106 h 1673942"/>
                <a:gd name="connsiteX2" fmla="*/ 879017 w 1309614"/>
                <a:gd name="connsiteY2" fmla="*/ 212985 h 1673942"/>
                <a:gd name="connsiteX3" fmla="*/ 1115339 w 1309614"/>
                <a:gd name="connsiteY3" fmla="*/ 383628 h 1673942"/>
                <a:gd name="connsiteX4" fmla="*/ 1318181 w 1309614"/>
                <a:gd name="connsiteY4" fmla="*/ 590410 h 1673942"/>
                <a:gd name="connsiteX5" fmla="*/ 0 w 1309614"/>
                <a:gd name="connsiteY5" fmla="*/ 1683396 h 167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9614" h="1673942">
                  <a:moveTo>
                    <a:pt x="319920" y="0"/>
                  </a:moveTo>
                  <a:cubicBezTo>
                    <a:pt x="419854" y="18621"/>
                    <a:pt x="517849" y="46442"/>
                    <a:pt x="612664" y="83106"/>
                  </a:cubicBezTo>
                  <a:cubicBezTo>
                    <a:pt x="704957" y="118792"/>
                    <a:pt x="794060" y="162240"/>
                    <a:pt x="879017" y="212985"/>
                  </a:cubicBezTo>
                  <a:cubicBezTo>
                    <a:pt x="962567" y="262946"/>
                    <a:pt x="1041636" y="320040"/>
                    <a:pt x="1115339" y="383628"/>
                  </a:cubicBezTo>
                  <a:cubicBezTo>
                    <a:pt x="1188608" y="446775"/>
                    <a:pt x="1256452" y="515939"/>
                    <a:pt x="1318181" y="590410"/>
                  </a:cubicBezTo>
                  <a:lnTo>
                    <a:pt x="0" y="1683396"/>
                  </a:lnTo>
                  <a:close/>
                </a:path>
              </a:pathLst>
            </a:custGeom>
            <a:solidFill>
              <a:srgbClr val="0052BC"/>
            </a:solidFill>
            <a:ln w="2972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D23ACB8-DFB2-42F4-9452-1344200DF24D}"/>
                </a:ext>
              </a:extLst>
            </p:cNvPr>
            <p:cNvSpPr/>
            <p:nvPr/>
          </p:nvSpPr>
          <p:spPr>
            <a:xfrm>
              <a:off x="7246607" y="2936099"/>
              <a:ext cx="1892210" cy="1165935"/>
            </a:xfrm>
            <a:custGeom>
              <a:avLst/>
              <a:gdLst>
                <a:gd name="connsiteX0" fmla="*/ 1318181 w 1703483"/>
                <a:gd name="connsiteY0" fmla="*/ 0 h 1083139"/>
                <a:gd name="connsiteX1" fmla="*/ 1614863 w 1703483"/>
                <a:gd name="connsiteY1" fmla="*/ 520793 h 1083139"/>
                <a:gd name="connsiteX2" fmla="*/ 1712542 w 1703483"/>
                <a:gd name="connsiteY2" fmla="*/ 1090919 h 1083139"/>
                <a:gd name="connsiteX3" fmla="*/ 0 w 1703483"/>
                <a:gd name="connsiteY3" fmla="*/ 1092395 h 108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3483" h="1083139">
                  <a:moveTo>
                    <a:pt x="1318181" y="0"/>
                  </a:moveTo>
                  <a:cubicBezTo>
                    <a:pt x="1447557" y="154367"/>
                    <a:pt x="1548053" y="330781"/>
                    <a:pt x="1614863" y="520793"/>
                  </a:cubicBezTo>
                  <a:cubicBezTo>
                    <a:pt x="1679221" y="704001"/>
                    <a:pt x="1712237" y="896741"/>
                    <a:pt x="1712542" y="1090919"/>
                  </a:cubicBezTo>
                  <a:lnTo>
                    <a:pt x="0" y="1092395"/>
                  </a:lnTo>
                  <a:close/>
                </a:path>
              </a:pathLst>
            </a:custGeom>
            <a:solidFill>
              <a:srgbClr val="2E3192"/>
            </a:solidFill>
            <a:ln w="2972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F277E849-F5CF-4C63-9E47-86D7AC3F1EC8}"/>
                </a:ext>
              </a:extLst>
            </p:cNvPr>
            <p:cNvSpPr/>
            <p:nvPr/>
          </p:nvSpPr>
          <p:spPr>
            <a:xfrm>
              <a:off x="6037125" y="4110409"/>
              <a:ext cx="3106289" cy="1844296"/>
            </a:xfrm>
            <a:custGeom>
              <a:avLst/>
              <a:gdLst>
                <a:gd name="connsiteX0" fmla="*/ 2801393 w 2796469"/>
                <a:gd name="connsiteY0" fmla="*/ 0 h 1713329"/>
                <a:gd name="connsiteX1" fmla="*/ 2740639 w 2796469"/>
                <a:gd name="connsiteY1" fmla="*/ 455116 h 1713329"/>
                <a:gd name="connsiteX2" fmla="*/ 1545443 w 2796469"/>
                <a:gd name="connsiteY2" fmla="*/ 1652477 h 1713329"/>
                <a:gd name="connsiteX3" fmla="*/ 786359 w 2796469"/>
                <a:gd name="connsiteY3" fmla="*/ 1687334 h 1713329"/>
                <a:gd name="connsiteX4" fmla="*/ 500804 w 2796469"/>
                <a:gd name="connsiteY4" fmla="*/ 1610235 h 1713329"/>
                <a:gd name="connsiteX5" fmla="*/ 237503 w 2796469"/>
                <a:gd name="connsiteY5" fmla="*/ 1486855 h 1713329"/>
                <a:gd name="connsiteX6" fmla="*/ 0 w 2796469"/>
                <a:gd name="connsiteY6" fmla="*/ 1321627 h 1713329"/>
                <a:gd name="connsiteX7" fmla="*/ 1088851 w 2796469"/>
                <a:gd name="connsiteY7" fmla="*/ 1576 h 1713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6469" h="1713329">
                  <a:moveTo>
                    <a:pt x="2801393" y="0"/>
                  </a:moveTo>
                  <a:cubicBezTo>
                    <a:pt x="2802014" y="153766"/>
                    <a:pt x="2781571" y="306893"/>
                    <a:pt x="2740639" y="455116"/>
                  </a:cubicBezTo>
                  <a:cubicBezTo>
                    <a:pt x="2580482" y="1036624"/>
                    <a:pt x="2126656" y="1491267"/>
                    <a:pt x="1545443" y="1652477"/>
                  </a:cubicBezTo>
                  <a:cubicBezTo>
                    <a:pt x="1298172" y="1720488"/>
                    <a:pt x="1038829" y="1732393"/>
                    <a:pt x="786359" y="1687334"/>
                  </a:cubicBezTo>
                  <a:cubicBezTo>
                    <a:pt x="689123" y="1669935"/>
                    <a:pt x="593580" y="1644137"/>
                    <a:pt x="500804" y="1610235"/>
                  </a:cubicBezTo>
                  <a:cubicBezTo>
                    <a:pt x="409594" y="1576903"/>
                    <a:pt x="321486" y="1535616"/>
                    <a:pt x="237503" y="1486855"/>
                  </a:cubicBezTo>
                  <a:cubicBezTo>
                    <a:pt x="153894" y="1438449"/>
                    <a:pt x="74461" y="1383179"/>
                    <a:pt x="0" y="1321627"/>
                  </a:cubicBezTo>
                  <a:lnTo>
                    <a:pt x="1088851" y="1576"/>
                  </a:lnTo>
                  <a:close/>
                </a:path>
              </a:pathLst>
            </a:custGeom>
            <a:solidFill>
              <a:srgbClr val="1B1464"/>
            </a:solidFill>
            <a:ln w="2972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90FC6BD2-0DA4-4100-B002-CDEBF9D93CA5}"/>
                </a:ext>
              </a:extLst>
            </p:cNvPr>
            <p:cNvSpPr/>
            <p:nvPr/>
          </p:nvSpPr>
          <p:spPr>
            <a:xfrm>
              <a:off x="5345088" y="3436497"/>
              <a:ext cx="1892210" cy="2088081"/>
            </a:xfrm>
            <a:custGeom>
              <a:avLst/>
              <a:gdLst>
                <a:gd name="connsiteX0" fmla="*/ 621733 w 1703483"/>
                <a:gd name="connsiteY0" fmla="*/ 1947780 h 1939804"/>
                <a:gd name="connsiteX1" fmla="*/ 362468 w 1703483"/>
                <a:gd name="connsiteY1" fmla="*/ 1681919 h 1939804"/>
                <a:gd name="connsiteX2" fmla="*/ 172131 w 1703483"/>
                <a:gd name="connsiteY2" fmla="*/ 1376671 h 1939804"/>
                <a:gd name="connsiteX3" fmla="*/ 51312 w 1703483"/>
                <a:gd name="connsiteY3" fmla="*/ 1043950 h 1939804"/>
                <a:gd name="connsiteX4" fmla="*/ 1290 w 1703483"/>
                <a:gd name="connsiteY4" fmla="*/ 695671 h 1939804"/>
                <a:gd name="connsiteX5" fmla="*/ 23150 w 1703483"/>
                <a:gd name="connsiteY5" fmla="*/ 343651 h 1939804"/>
                <a:gd name="connsiteX6" fmla="*/ 117580 w 1703483"/>
                <a:gd name="connsiteY6" fmla="*/ 0 h 1939804"/>
                <a:gd name="connsiteX7" fmla="*/ 1711863 w 1703483"/>
                <a:gd name="connsiteY7" fmla="*/ 626941 h 193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483" h="1939804">
                  <a:moveTo>
                    <a:pt x="621733" y="1947780"/>
                  </a:moveTo>
                  <a:cubicBezTo>
                    <a:pt x="525934" y="1868819"/>
                    <a:pt x="439007" y="1779667"/>
                    <a:pt x="362468" y="1681919"/>
                  </a:cubicBezTo>
                  <a:cubicBezTo>
                    <a:pt x="288313" y="1587252"/>
                    <a:pt x="224506" y="1484925"/>
                    <a:pt x="172131" y="1376671"/>
                  </a:cubicBezTo>
                  <a:cubicBezTo>
                    <a:pt x="120741" y="1270119"/>
                    <a:pt x="80261" y="1158644"/>
                    <a:pt x="51312" y="1043950"/>
                  </a:cubicBezTo>
                  <a:cubicBezTo>
                    <a:pt x="22530" y="929924"/>
                    <a:pt x="5761" y="813192"/>
                    <a:pt x="1290" y="695671"/>
                  </a:cubicBezTo>
                  <a:cubicBezTo>
                    <a:pt x="-3219" y="577894"/>
                    <a:pt x="4097" y="459960"/>
                    <a:pt x="23150" y="343651"/>
                  </a:cubicBezTo>
                  <a:cubicBezTo>
                    <a:pt x="42332" y="226071"/>
                    <a:pt x="73989" y="110874"/>
                    <a:pt x="117580" y="0"/>
                  </a:cubicBezTo>
                  <a:lnTo>
                    <a:pt x="1711863" y="626941"/>
                  </a:lnTo>
                  <a:close/>
                </a:path>
              </a:pathLst>
            </a:custGeom>
            <a:solidFill>
              <a:srgbClr val="89288D"/>
            </a:solidFill>
            <a:ln w="2972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78FC286-C38B-4A94-AA2D-68B51CC2EF83}"/>
                </a:ext>
              </a:extLst>
            </p:cNvPr>
            <p:cNvSpPr/>
            <p:nvPr/>
          </p:nvSpPr>
          <p:spPr>
            <a:xfrm>
              <a:off x="5477008" y="2268761"/>
              <a:ext cx="1760960" cy="1833696"/>
            </a:xfrm>
            <a:custGeom>
              <a:avLst/>
              <a:gdLst>
                <a:gd name="connsiteX0" fmla="*/ 0 w 1585322"/>
                <a:gd name="connsiteY0" fmla="*/ 1083041 h 1703483"/>
                <a:gd name="connsiteX1" fmla="*/ 162865 w 1585322"/>
                <a:gd name="connsiteY1" fmla="*/ 769325 h 1703483"/>
                <a:gd name="connsiteX2" fmla="*/ 379493 w 1585322"/>
                <a:gd name="connsiteY2" fmla="*/ 503463 h 1703483"/>
                <a:gd name="connsiteX3" fmla="*/ 640135 w 1585322"/>
                <a:gd name="connsiteY3" fmla="*/ 289789 h 1703483"/>
                <a:gd name="connsiteX4" fmla="*/ 1255654 w 1585322"/>
                <a:gd name="connsiteY4" fmla="*/ 33774 h 1703483"/>
                <a:gd name="connsiteX5" fmla="*/ 1591329 w 1585322"/>
                <a:gd name="connsiteY5" fmla="*/ 0 h 1703483"/>
                <a:gd name="connsiteX6" fmla="*/ 1592806 w 1585322"/>
                <a:gd name="connsiteY6" fmla="*/ 1712444 h 170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5322" h="1703483">
                  <a:moveTo>
                    <a:pt x="0" y="1083041"/>
                  </a:moveTo>
                  <a:cubicBezTo>
                    <a:pt x="42932" y="972955"/>
                    <a:pt x="97532" y="867782"/>
                    <a:pt x="162865" y="769325"/>
                  </a:cubicBezTo>
                  <a:cubicBezTo>
                    <a:pt x="226091" y="673752"/>
                    <a:pt x="298661" y="584689"/>
                    <a:pt x="379493" y="503463"/>
                  </a:cubicBezTo>
                  <a:cubicBezTo>
                    <a:pt x="459034" y="423724"/>
                    <a:pt x="546345" y="352143"/>
                    <a:pt x="640135" y="289789"/>
                  </a:cubicBezTo>
                  <a:cubicBezTo>
                    <a:pt x="826760" y="165330"/>
                    <a:pt x="1035816" y="78376"/>
                    <a:pt x="1255654" y="33774"/>
                  </a:cubicBezTo>
                  <a:cubicBezTo>
                    <a:pt x="1366125" y="11278"/>
                    <a:pt x="1478584" y="-38"/>
                    <a:pt x="1591329" y="0"/>
                  </a:cubicBezTo>
                  <a:lnTo>
                    <a:pt x="1592806" y="1712444"/>
                  </a:lnTo>
                  <a:close/>
                </a:path>
              </a:pathLst>
            </a:custGeom>
            <a:solidFill>
              <a:srgbClr val="662D91"/>
            </a:solidFill>
            <a:ln w="2972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5183973-2FF4-447D-BC74-08A017257A86}"/>
                </a:ext>
              </a:extLst>
            </p:cNvPr>
            <p:cNvSpPr/>
            <p:nvPr/>
          </p:nvSpPr>
          <p:spPr>
            <a:xfrm>
              <a:off x="6340859" y="3229597"/>
              <a:ext cx="1815647" cy="1759500"/>
            </a:xfrm>
            <a:custGeom>
              <a:avLst/>
              <a:gdLst>
                <a:gd name="connsiteX0" fmla="*/ 3 w 1634556"/>
                <a:gd name="connsiteY0" fmla="*/ 820528 h 1634556"/>
                <a:gd name="connsiteX1" fmla="*/ 29543 w 1634556"/>
                <a:gd name="connsiteY1" fmla="*/ 603900 h 1634556"/>
                <a:gd name="connsiteX2" fmla="*/ 111566 w 1634556"/>
                <a:gd name="connsiteY2" fmla="*/ 408344 h 1634556"/>
                <a:gd name="connsiteX3" fmla="*/ 238491 w 1634556"/>
                <a:gd name="connsiteY3" fmla="*/ 241540 h 1634556"/>
                <a:gd name="connsiteX4" fmla="*/ 403325 w 1634556"/>
                <a:gd name="connsiteY4" fmla="*/ 112450 h 1634556"/>
                <a:gd name="connsiteX5" fmla="*/ 598093 w 1634556"/>
                <a:gd name="connsiteY5" fmla="*/ 29540 h 1634556"/>
                <a:gd name="connsiteX6" fmla="*/ 1133558 w 1634556"/>
                <a:gd name="connsiteY6" fmla="*/ 64398 h 1634556"/>
                <a:gd name="connsiteX7" fmla="*/ 1571048 w 1634556"/>
                <a:gd name="connsiteY7" fmla="*/ 501198 h 1634556"/>
                <a:gd name="connsiteX8" fmla="*/ 1606890 w 1634556"/>
                <a:gd name="connsiteY8" fmla="*/ 1036565 h 1634556"/>
                <a:gd name="connsiteX9" fmla="*/ 1524374 w 1634556"/>
                <a:gd name="connsiteY9" fmla="*/ 1231530 h 1634556"/>
                <a:gd name="connsiteX10" fmla="*/ 1395579 w 1634556"/>
                <a:gd name="connsiteY10" fmla="*/ 1396561 h 1634556"/>
                <a:gd name="connsiteX11" fmla="*/ 1228973 w 1634556"/>
                <a:gd name="connsiteY11" fmla="*/ 1523781 h 1634556"/>
                <a:gd name="connsiteX12" fmla="*/ 1033220 w 1634556"/>
                <a:gd name="connsiteY12" fmla="*/ 1606001 h 1634556"/>
                <a:gd name="connsiteX13" fmla="*/ 599078 w 1634556"/>
                <a:gd name="connsiteY13" fmla="*/ 1606001 h 1634556"/>
                <a:gd name="connsiteX14" fmla="*/ 404113 w 1634556"/>
                <a:gd name="connsiteY14" fmla="*/ 1524076 h 1634556"/>
                <a:gd name="connsiteX15" fmla="*/ 111862 w 1634556"/>
                <a:gd name="connsiteY15" fmla="*/ 1232317 h 1634556"/>
                <a:gd name="connsiteX16" fmla="*/ 29543 w 1634556"/>
                <a:gd name="connsiteY16" fmla="*/ 1037451 h 1634556"/>
                <a:gd name="connsiteX17" fmla="*/ 3 w 1634556"/>
                <a:gd name="connsiteY17" fmla="*/ 820528 h 163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34556" h="1634556">
                  <a:moveTo>
                    <a:pt x="3" y="820528"/>
                  </a:moveTo>
                  <a:cubicBezTo>
                    <a:pt x="-155" y="747307"/>
                    <a:pt x="9781" y="674402"/>
                    <a:pt x="29543" y="603900"/>
                  </a:cubicBezTo>
                  <a:cubicBezTo>
                    <a:pt x="48538" y="535524"/>
                    <a:pt x="76098" y="469817"/>
                    <a:pt x="111566" y="408344"/>
                  </a:cubicBezTo>
                  <a:cubicBezTo>
                    <a:pt x="146630" y="347589"/>
                    <a:pt x="189277" y="291532"/>
                    <a:pt x="238491" y="241540"/>
                  </a:cubicBezTo>
                  <a:cubicBezTo>
                    <a:pt x="287557" y="191489"/>
                    <a:pt x="342974" y="148085"/>
                    <a:pt x="403325" y="112450"/>
                  </a:cubicBezTo>
                  <a:cubicBezTo>
                    <a:pt x="464394" y="76509"/>
                    <a:pt x="529855" y="48643"/>
                    <a:pt x="598093" y="29540"/>
                  </a:cubicBezTo>
                  <a:cubicBezTo>
                    <a:pt x="775413" y="-19496"/>
                    <a:pt x="964096" y="-7217"/>
                    <a:pt x="1133558" y="64398"/>
                  </a:cubicBezTo>
                  <a:cubicBezTo>
                    <a:pt x="1330246" y="148154"/>
                    <a:pt x="1486986" y="304638"/>
                    <a:pt x="1571048" y="501198"/>
                  </a:cubicBezTo>
                  <a:cubicBezTo>
                    <a:pt x="1643116" y="670483"/>
                    <a:pt x="1655749" y="859186"/>
                    <a:pt x="1606890" y="1036565"/>
                  </a:cubicBezTo>
                  <a:cubicBezTo>
                    <a:pt x="1587964" y="1104862"/>
                    <a:pt x="1560226" y="1170401"/>
                    <a:pt x="1524374" y="1231530"/>
                  </a:cubicBezTo>
                  <a:cubicBezTo>
                    <a:pt x="1488848" y="1291940"/>
                    <a:pt x="1445542" y="1347416"/>
                    <a:pt x="1395579" y="1396561"/>
                  </a:cubicBezTo>
                  <a:cubicBezTo>
                    <a:pt x="1345686" y="1445883"/>
                    <a:pt x="1289697" y="1488638"/>
                    <a:pt x="1228973" y="1523781"/>
                  </a:cubicBezTo>
                  <a:cubicBezTo>
                    <a:pt x="1167450" y="1559337"/>
                    <a:pt x="1101684" y="1586967"/>
                    <a:pt x="1033220" y="1606001"/>
                  </a:cubicBezTo>
                  <a:cubicBezTo>
                    <a:pt x="891171" y="1645260"/>
                    <a:pt x="741126" y="1645260"/>
                    <a:pt x="599078" y="1606001"/>
                  </a:cubicBezTo>
                  <a:cubicBezTo>
                    <a:pt x="530869" y="1587095"/>
                    <a:pt x="465349" y="1559564"/>
                    <a:pt x="404113" y="1524076"/>
                  </a:cubicBezTo>
                  <a:cubicBezTo>
                    <a:pt x="283175" y="1453642"/>
                    <a:pt x="182492" y="1353137"/>
                    <a:pt x="111862" y="1232317"/>
                  </a:cubicBezTo>
                  <a:cubicBezTo>
                    <a:pt x="76276" y="1171111"/>
                    <a:pt x="48616" y="1105630"/>
                    <a:pt x="29543" y="1037451"/>
                  </a:cubicBezTo>
                  <a:cubicBezTo>
                    <a:pt x="9751" y="966850"/>
                    <a:pt x="-194" y="893846"/>
                    <a:pt x="3" y="820528"/>
                  </a:cubicBezTo>
                  <a:close/>
                </a:path>
              </a:pathLst>
            </a:custGeom>
            <a:solidFill>
              <a:srgbClr val="FFFFFF"/>
            </a:solidFill>
            <a:ln w="2972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474901DF-9793-4B95-B29A-1A3FCF760E4A}"/>
                </a:ext>
              </a:extLst>
            </p:cNvPr>
            <p:cNvSpPr/>
            <p:nvPr/>
          </p:nvSpPr>
          <p:spPr>
            <a:xfrm>
              <a:off x="6734392" y="4372441"/>
              <a:ext cx="76564" cy="84795"/>
            </a:xfrm>
            <a:custGeom>
              <a:avLst/>
              <a:gdLst>
                <a:gd name="connsiteX0" fmla="*/ 54064 w 68927"/>
                <a:gd name="connsiteY0" fmla="*/ 27359 h 78773"/>
                <a:gd name="connsiteX1" fmla="*/ 37423 w 68927"/>
                <a:gd name="connsiteY1" fmla="*/ 13967 h 78773"/>
                <a:gd name="connsiteX2" fmla="*/ 16844 w 68927"/>
                <a:gd name="connsiteY2" fmla="*/ 40061 h 78773"/>
                <a:gd name="connsiteX3" fmla="*/ 37423 w 68927"/>
                <a:gd name="connsiteY3" fmla="*/ 65564 h 78773"/>
                <a:gd name="connsiteX4" fmla="*/ 54655 w 68927"/>
                <a:gd name="connsiteY4" fmla="*/ 48529 h 78773"/>
                <a:gd name="connsiteX5" fmla="*/ 54655 w 68927"/>
                <a:gd name="connsiteY5" fmla="*/ 48529 h 78773"/>
                <a:gd name="connsiteX6" fmla="*/ 70902 w 68927"/>
                <a:gd name="connsiteY6" fmla="*/ 48529 h 78773"/>
                <a:gd name="connsiteX7" fmla="*/ 37571 w 68927"/>
                <a:gd name="connsiteY7" fmla="*/ 79556 h 78773"/>
                <a:gd name="connsiteX8" fmla="*/ 37423 w 68927"/>
                <a:gd name="connsiteY8" fmla="*/ 79546 h 78773"/>
                <a:gd name="connsiteX9" fmla="*/ 6 w 68927"/>
                <a:gd name="connsiteY9" fmla="*/ 43714 h 78773"/>
                <a:gd name="connsiteX10" fmla="*/ 104 w 68927"/>
                <a:gd name="connsiteY10" fmla="*/ 40159 h 78773"/>
                <a:gd name="connsiteX11" fmla="*/ 37423 w 68927"/>
                <a:gd name="connsiteY11" fmla="*/ 83 h 78773"/>
                <a:gd name="connsiteX12" fmla="*/ 70213 w 68927"/>
                <a:gd name="connsiteY12" fmla="*/ 27457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27" h="78773">
                  <a:moveTo>
                    <a:pt x="54064" y="27359"/>
                  </a:moveTo>
                  <a:cubicBezTo>
                    <a:pt x="52528" y="19432"/>
                    <a:pt x="45498" y="13770"/>
                    <a:pt x="37423" y="13967"/>
                  </a:cubicBezTo>
                  <a:cubicBezTo>
                    <a:pt x="22456" y="13967"/>
                    <a:pt x="16844" y="26768"/>
                    <a:pt x="16844" y="40061"/>
                  </a:cubicBezTo>
                  <a:cubicBezTo>
                    <a:pt x="16844" y="53354"/>
                    <a:pt x="22456" y="65564"/>
                    <a:pt x="37423" y="65564"/>
                  </a:cubicBezTo>
                  <a:cubicBezTo>
                    <a:pt x="46886" y="65623"/>
                    <a:pt x="54596" y="57992"/>
                    <a:pt x="54655" y="48529"/>
                  </a:cubicBezTo>
                  <a:cubicBezTo>
                    <a:pt x="54655" y="48529"/>
                    <a:pt x="54655" y="48529"/>
                    <a:pt x="54655" y="48529"/>
                  </a:cubicBezTo>
                  <a:lnTo>
                    <a:pt x="70902" y="48529"/>
                  </a:lnTo>
                  <a:cubicBezTo>
                    <a:pt x="70262" y="66302"/>
                    <a:pt x="55344" y="80186"/>
                    <a:pt x="37571" y="79556"/>
                  </a:cubicBezTo>
                  <a:cubicBezTo>
                    <a:pt x="37522" y="79546"/>
                    <a:pt x="37473" y="79546"/>
                    <a:pt x="37423" y="79546"/>
                  </a:cubicBezTo>
                  <a:cubicBezTo>
                    <a:pt x="17198" y="79990"/>
                    <a:pt x="449" y="63949"/>
                    <a:pt x="6" y="43714"/>
                  </a:cubicBezTo>
                  <a:cubicBezTo>
                    <a:pt x="-14" y="42532"/>
                    <a:pt x="16" y="41341"/>
                    <a:pt x="104" y="40159"/>
                  </a:cubicBezTo>
                  <a:cubicBezTo>
                    <a:pt x="104" y="17611"/>
                    <a:pt x="13890" y="83"/>
                    <a:pt x="37423" y="83"/>
                  </a:cubicBezTo>
                  <a:cubicBezTo>
                    <a:pt x="53946" y="-1128"/>
                    <a:pt x="68450" y="10984"/>
                    <a:pt x="70213" y="27457"/>
                  </a:cubicBez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2B2F68A7-5E5A-49FB-A085-7DB37042E0DC}"/>
                </a:ext>
              </a:extLst>
            </p:cNvPr>
            <p:cNvSpPr/>
            <p:nvPr/>
          </p:nvSpPr>
          <p:spPr>
            <a:xfrm>
              <a:off x="6829009" y="4374332"/>
              <a:ext cx="10938" cy="74196"/>
            </a:xfrm>
            <a:custGeom>
              <a:avLst/>
              <a:gdLst>
                <a:gd name="connsiteX0" fmla="*/ 0 w 9846"/>
                <a:gd name="connsiteY0" fmla="*/ 0 h 68927"/>
                <a:gd name="connsiteX1" fmla="*/ 16641 w 9846"/>
                <a:gd name="connsiteY1" fmla="*/ 0 h 68927"/>
                <a:gd name="connsiteX2" fmla="*/ 16641 w 9846"/>
                <a:gd name="connsiteY2" fmla="*/ 76017 h 68927"/>
                <a:gd name="connsiteX3" fmla="*/ 0 w 9846"/>
                <a:gd name="connsiteY3" fmla="*/ 76017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6" h="68927">
                  <a:moveTo>
                    <a:pt x="0" y="0"/>
                  </a:moveTo>
                  <a:lnTo>
                    <a:pt x="16641" y="0"/>
                  </a:lnTo>
                  <a:lnTo>
                    <a:pt x="16641" y="76017"/>
                  </a:lnTo>
                  <a:lnTo>
                    <a:pt x="0" y="76017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E29B8F37-9AF4-4B9A-9F92-B6E922E6E265}"/>
                </a:ext>
              </a:extLst>
            </p:cNvPr>
            <p:cNvSpPr/>
            <p:nvPr/>
          </p:nvSpPr>
          <p:spPr>
            <a:xfrm>
              <a:off x="6859962" y="4374332"/>
              <a:ext cx="65626" cy="74196"/>
            </a:xfrm>
            <a:custGeom>
              <a:avLst/>
              <a:gdLst>
                <a:gd name="connsiteX0" fmla="*/ 22746 w 59080"/>
                <a:gd name="connsiteY0" fmla="*/ 14081 h 68927"/>
                <a:gd name="connsiteX1" fmla="*/ 0 w 59080"/>
                <a:gd name="connsiteY1" fmla="*/ 14081 h 68927"/>
                <a:gd name="connsiteX2" fmla="*/ 0 w 59080"/>
                <a:gd name="connsiteY2" fmla="*/ 0 h 68927"/>
                <a:gd name="connsiteX3" fmla="*/ 62330 w 59080"/>
                <a:gd name="connsiteY3" fmla="*/ 0 h 68927"/>
                <a:gd name="connsiteX4" fmla="*/ 62330 w 59080"/>
                <a:gd name="connsiteY4" fmla="*/ 14081 h 68927"/>
                <a:gd name="connsiteX5" fmla="*/ 39485 w 59080"/>
                <a:gd name="connsiteY5" fmla="*/ 14081 h 68927"/>
                <a:gd name="connsiteX6" fmla="*/ 39485 w 59080"/>
                <a:gd name="connsiteY6" fmla="*/ 76017 h 68927"/>
                <a:gd name="connsiteX7" fmla="*/ 22746 w 59080"/>
                <a:gd name="connsiteY7" fmla="*/ 76017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80" h="68927">
                  <a:moveTo>
                    <a:pt x="22746" y="14081"/>
                  </a:moveTo>
                  <a:lnTo>
                    <a:pt x="0" y="14081"/>
                  </a:lnTo>
                  <a:lnTo>
                    <a:pt x="0" y="0"/>
                  </a:lnTo>
                  <a:lnTo>
                    <a:pt x="62330" y="0"/>
                  </a:lnTo>
                  <a:lnTo>
                    <a:pt x="62330" y="14081"/>
                  </a:lnTo>
                  <a:lnTo>
                    <a:pt x="39485" y="14081"/>
                  </a:lnTo>
                  <a:lnTo>
                    <a:pt x="39485" y="76017"/>
                  </a:lnTo>
                  <a:lnTo>
                    <a:pt x="22746" y="76017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52070DFE-9A28-423F-865F-3CBC9833EAE0}"/>
                </a:ext>
              </a:extLst>
            </p:cNvPr>
            <p:cNvSpPr/>
            <p:nvPr/>
          </p:nvSpPr>
          <p:spPr>
            <a:xfrm>
              <a:off x="6932588" y="4374332"/>
              <a:ext cx="76564" cy="74196"/>
            </a:xfrm>
            <a:custGeom>
              <a:avLst/>
              <a:gdLst>
                <a:gd name="connsiteX0" fmla="*/ 27965 w 68927"/>
                <a:gd name="connsiteY0" fmla="*/ 46378 h 68927"/>
                <a:gd name="connsiteX1" fmla="*/ 0 w 68927"/>
                <a:gd name="connsiteY1" fmla="*/ 0 h 68927"/>
                <a:gd name="connsiteX2" fmla="*/ 18807 w 68927"/>
                <a:gd name="connsiteY2" fmla="*/ 0 h 68927"/>
                <a:gd name="connsiteX3" fmla="*/ 36630 w 68927"/>
                <a:gd name="connsiteY3" fmla="*/ 30033 h 68927"/>
                <a:gd name="connsiteX4" fmla="*/ 54452 w 68927"/>
                <a:gd name="connsiteY4" fmla="*/ 0 h 68927"/>
                <a:gd name="connsiteX5" fmla="*/ 73161 w 68927"/>
                <a:gd name="connsiteY5" fmla="*/ 0 h 68927"/>
                <a:gd name="connsiteX6" fmla="*/ 44606 w 68927"/>
                <a:gd name="connsiteY6" fmla="*/ 46870 h 68927"/>
                <a:gd name="connsiteX7" fmla="*/ 44606 w 68927"/>
                <a:gd name="connsiteY7" fmla="*/ 76411 h 68927"/>
                <a:gd name="connsiteX8" fmla="*/ 27866 w 68927"/>
                <a:gd name="connsiteY8" fmla="*/ 76411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27" h="68927">
                  <a:moveTo>
                    <a:pt x="27965" y="46378"/>
                  </a:moveTo>
                  <a:lnTo>
                    <a:pt x="0" y="0"/>
                  </a:lnTo>
                  <a:lnTo>
                    <a:pt x="18807" y="0"/>
                  </a:lnTo>
                  <a:lnTo>
                    <a:pt x="36630" y="30033"/>
                  </a:lnTo>
                  <a:lnTo>
                    <a:pt x="54452" y="0"/>
                  </a:lnTo>
                  <a:lnTo>
                    <a:pt x="73161" y="0"/>
                  </a:lnTo>
                  <a:lnTo>
                    <a:pt x="44606" y="46870"/>
                  </a:lnTo>
                  <a:lnTo>
                    <a:pt x="44606" y="76411"/>
                  </a:lnTo>
                  <a:lnTo>
                    <a:pt x="27866" y="76411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8D75BF9B-031D-4ACB-A87B-4E608ABFD6E0}"/>
                </a:ext>
              </a:extLst>
            </p:cNvPr>
            <p:cNvSpPr/>
            <p:nvPr/>
          </p:nvSpPr>
          <p:spPr>
            <a:xfrm>
              <a:off x="7016044" y="4374332"/>
              <a:ext cx="109376" cy="74196"/>
            </a:xfrm>
            <a:custGeom>
              <a:avLst/>
              <a:gdLst>
                <a:gd name="connsiteX0" fmla="*/ 79266 w 98467"/>
                <a:gd name="connsiteY0" fmla="*/ 76017 h 68927"/>
                <a:gd name="connsiteX1" fmla="*/ 62625 w 98467"/>
                <a:gd name="connsiteY1" fmla="*/ 76017 h 68927"/>
                <a:gd name="connsiteX2" fmla="*/ 49726 w 98467"/>
                <a:gd name="connsiteY2" fmla="*/ 24321 h 68927"/>
                <a:gd name="connsiteX3" fmla="*/ 49726 w 98467"/>
                <a:gd name="connsiteY3" fmla="*/ 24321 h 68927"/>
                <a:gd name="connsiteX4" fmla="*/ 37122 w 98467"/>
                <a:gd name="connsiteY4" fmla="*/ 76017 h 68927"/>
                <a:gd name="connsiteX5" fmla="*/ 20186 w 98467"/>
                <a:gd name="connsiteY5" fmla="*/ 76017 h 68927"/>
                <a:gd name="connsiteX6" fmla="*/ 0 w 98467"/>
                <a:gd name="connsiteY6" fmla="*/ 0 h 68927"/>
                <a:gd name="connsiteX7" fmla="*/ 16739 w 98467"/>
                <a:gd name="connsiteY7" fmla="*/ 0 h 68927"/>
                <a:gd name="connsiteX8" fmla="*/ 28752 w 98467"/>
                <a:gd name="connsiteY8" fmla="*/ 51695 h 68927"/>
                <a:gd name="connsiteX9" fmla="*/ 28752 w 98467"/>
                <a:gd name="connsiteY9" fmla="*/ 51695 h 68927"/>
                <a:gd name="connsiteX10" fmla="*/ 41947 w 98467"/>
                <a:gd name="connsiteY10" fmla="*/ 0 h 68927"/>
                <a:gd name="connsiteX11" fmla="*/ 58096 w 98467"/>
                <a:gd name="connsiteY11" fmla="*/ 0 h 68927"/>
                <a:gd name="connsiteX12" fmla="*/ 71093 w 98467"/>
                <a:gd name="connsiteY12" fmla="*/ 52385 h 68927"/>
                <a:gd name="connsiteX13" fmla="*/ 71093 w 98467"/>
                <a:gd name="connsiteY13" fmla="*/ 52385 h 68927"/>
                <a:gd name="connsiteX14" fmla="*/ 83599 w 98467"/>
                <a:gd name="connsiteY14" fmla="*/ 0 h 68927"/>
                <a:gd name="connsiteX15" fmla="*/ 99944 w 98467"/>
                <a:gd name="connsiteY15" fmla="*/ 0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467" h="68927">
                  <a:moveTo>
                    <a:pt x="79266" y="76017"/>
                  </a:moveTo>
                  <a:lnTo>
                    <a:pt x="62625" y="76017"/>
                  </a:lnTo>
                  <a:lnTo>
                    <a:pt x="49726" y="24321"/>
                  </a:lnTo>
                  <a:lnTo>
                    <a:pt x="49726" y="24321"/>
                  </a:lnTo>
                  <a:lnTo>
                    <a:pt x="37122" y="76017"/>
                  </a:lnTo>
                  <a:lnTo>
                    <a:pt x="20186" y="76017"/>
                  </a:lnTo>
                  <a:lnTo>
                    <a:pt x="0" y="0"/>
                  </a:lnTo>
                  <a:lnTo>
                    <a:pt x="16739" y="0"/>
                  </a:lnTo>
                  <a:lnTo>
                    <a:pt x="28752" y="51695"/>
                  </a:lnTo>
                  <a:lnTo>
                    <a:pt x="28752" y="51695"/>
                  </a:lnTo>
                  <a:lnTo>
                    <a:pt x="41947" y="0"/>
                  </a:lnTo>
                  <a:lnTo>
                    <a:pt x="58096" y="0"/>
                  </a:lnTo>
                  <a:lnTo>
                    <a:pt x="71093" y="52385"/>
                  </a:lnTo>
                  <a:lnTo>
                    <a:pt x="71093" y="52385"/>
                  </a:lnTo>
                  <a:lnTo>
                    <a:pt x="83599" y="0"/>
                  </a:lnTo>
                  <a:lnTo>
                    <a:pt x="99944" y="0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515D4496-6572-4489-86D7-AF54209D7B28}"/>
                </a:ext>
              </a:extLst>
            </p:cNvPr>
            <p:cNvSpPr/>
            <p:nvPr/>
          </p:nvSpPr>
          <p:spPr>
            <a:xfrm>
              <a:off x="7138325" y="4374332"/>
              <a:ext cx="10938" cy="74196"/>
            </a:xfrm>
            <a:custGeom>
              <a:avLst/>
              <a:gdLst>
                <a:gd name="connsiteX0" fmla="*/ 0 w 9846"/>
                <a:gd name="connsiteY0" fmla="*/ 0 h 68927"/>
                <a:gd name="connsiteX1" fmla="*/ 16936 w 9846"/>
                <a:gd name="connsiteY1" fmla="*/ 0 h 68927"/>
                <a:gd name="connsiteX2" fmla="*/ 16936 w 9846"/>
                <a:gd name="connsiteY2" fmla="*/ 76017 h 68927"/>
                <a:gd name="connsiteX3" fmla="*/ 295 w 9846"/>
                <a:gd name="connsiteY3" fmla="*/ 76017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6" h="68927">
                  <a:moveTo>
                    <a:pt x="0" y="0"/>
                  </a:moveTo>
                  <a:lnTo>
                    <a:pt x="16936" y="0"/>
                  </a:lnTo>
                  <a:lnTo>
                    <a:pt x="16936" y="76017"/>
                  </a:lnTo>
                  <a:lnTo>
                    <a:pt x="295" y="76017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0A1D7625-6F43-455A-9C30-34980A4BCDF1}"/>
                </a:ext>
              </a:extLst>
            </p:cNvPr>
            <p:cNvSpPr/>
            <p:nvPr/>
          </p:nvSpPr>
          <p:spPr>
            <a:xfrm>
              <a:off x="7176170" y="4374332"/>
              <a:ext cx="65626" cy="74196"/>
            </a:xfrm>
            <a:custGeom>
              <a:avLst/>
              <a:gdLst>
                <a:gd name="connsiteX0" fmla="*/ 0 w 59080"/>
                <a:gd name="connsiteY0" fmla="*/ 0 h 68927"/>
                <a:gd name="connsiteX1" fmla="*/ 32790 w 59080"/>
                <a:gd name="connsiteY1" fmla="*/ 0 h 68927"/>
                <a:gd name="connsiteX2" fmla="*/ 67253 w 59080"/>
                <a:gd name="connsiteY2" fmla="*/ 37615 h 68927"/>
                <a:gd name="connsiteX3" fmla="*/ 32790 w 59080"/>
                <a:gd name="connsiteY3" fmla="*/ 76017 h 68927"/>
                <a:gd name="connsiteX4" fmla="*/ 0 w 59080"/>
                <a:gd name="connsiteY4" fmla="*/ 76017 h 68927"/>
                <a:gd name="connsiteX5" fmla="*/ 16641 w 59080"/>
                <a:gd name="connsiteY5" fmla="*/ 61936 h 68927"/>
                <a:gd name="connsiteX6" fmla="*/ 32100 w 59080"/>
                <a:gd name="connsiteY6" fmla="*/ 61936 h 68927"/>
                <a:gd name="connsiteX7" fmla="*/ 51006 w 59080"/>
                <a:gd name="connsiteY7" fmla="*/ 39190 h 68927"/>
                <a:gd name="connsiteX8" fmla="*/ 29048 w 59080"/>
                <a:gd name="connsiteY8" fmla="*/ 14081 h 68927"/>
                <a:gd name="connsiteX9" fmla="*/ 17134 w 59080"/>
                <a:gd name="connsiteY9" fmla="*/ 14081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080" h="68927">
                  <a:moveTo>
                    <a:pt x="0" y="0"/>
                  </a:moveTo>
                  <a:lnTo>
                    <a:pt x="32790" y="0"/>
                  </a:lnTo>
                  <a:cubicBezTo>
                    <a:pt x="52483" y="0"/>
                    <a:pt x="67253" y="12407"/>
                    <a:pt x="67253" y="37615"/>
                  </a:cubicBezTo>
                  <a:cubicBezTo>
                    <a:pt x="67253" y="59573"/>
                    <a:pt x="55930" y="76017"/>
                    <a:pt x="32790" y="76017"/>
                  </a:cubicBezTo>
                  <a:lnTo>
                    <a:pt x="0" y="76017"/>
                  </a:lnTo>
                  <a:close/>
                  <a:moveTo>
                    <a:pt x="16641" y="61936"/>
                  </a:moveTo>
                  <a:lnTo>
                    <a:pt x="32100" y="61936"/>
                  </a:lnTo>
                  <a:cubicBezTo>
                    <a:pt x="41947" y="61936"/>
                    <a:pt x="51006" y="56028"/>
                    <a:pt x="51006" y="39190"/>
                  </a:cubicBezTo>
                  <a:cubicBezTo>
                    <a:pt x="51006" y="22352"/>
                    <a:pt x="45689" y="14081"/>
                    <a:pt x="29048" y="14081"/>
                  </a:cubicBezTo>
                  <a:lnTo>
                    <a:pt x="17134" y="14081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217C4882-CEC5-4C5F-A361-825088373066}"/>
                </a:ext>
              </a:extLst>
            </p:cNvPr>
            <p:cNvSpPr/>
            <p:nvPr/>
          </p:nvSpPr>
          <p:spPr>
            <a:xfrm>
              <a:off x="7266515" y="4374332"/>
              <a:ext cx="54689" cy="74196"/>
            </a:xfrm>
            <a:custGeom>
              <a:avLst/>
              <a:gdLst>
                <a:gd name="connsiteX0" fmla="*/ 0 w 49233"/>
                <a:gd name="connsiteY0" fmla="*/ 0 h 68927"/>
                <a:gd name="connsiteX1" fmla="*/ 56815 w 49233"/>
                <a:gd name="connsiteY1" fmla="*/ 0 h 68927"/>
                <a:gd name="connsiteX2" fmla="*/ 56815 w 49233"/>
                <a:gd name="connsiteY2" fmla="*/ 14081 h 68927"/>
                <a:gd name="connsiteX3" fmla="*/ 16740 w 49233"/>
                <a:gd name="connsiteY3" fmla="*/ 14081 h 68927"/>
                <a:gd name="connsiteX4" fmla="*/ 16740 w 49233"/>
                <a:gd name="connsiteY4" fmla="*/ 30525 h 68927"/>
                <a:gd name="connsiteX5" fmla="*/ 53566 w 49233"/>
                <a:gd name="connsiteY5" fmla="*/ 30525 h 68927"/>
                <a:gd name="connsiteX6" fmla="*/ 53566 w 49233"/>
                <a:gd name="connsiteY6" fmla="*/ 43523 h 68927"/>
                <a:gd name="connsiteX7" fmla="*/ 16740 w 49233"/>
                <a:gd name="connsiteY7" fmla="*/ 43523 h 68927"/>
                <a:gd name="connsiteX8" fmla="*/ 16740 w 49233"/>
                <a:gd name="connsiteY8" fmla="*/ 62133 h 68927"/>
                <a:gd name="connsiteX9" fmla="*/ 57702 w 49233"/>
                <a:gd name="connsiteY9" fmla="*/ 62133 h 68927"/>
                <a:gd name="connsiteX10" fmla="*/ 57702 w 49233"/>
                <a:gd name="connsiteY10" fmla="*/ 76214 h 68927"/>
                <a:gd name="connsiteX11" fmla="*/ 0 w 49233"/>
                <a:gd name="connsiteY11" fmla="*/ 76214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233" h="68927">
                  <a:moveTo>
                    <a:pt x="0" y="0"/>
                  </a:moveTo>
                  <a:lnTo>
                    <a:pt x="56815" y="0"/>
                  </a:lnTo>
                  <a:lnTo>
                    <a:pt x="56815" y="14081"/>
                  </a:lnTo>
                  <a:lnTo>
                    <a:pt x="16740" y="14081"/>
                  </a:lnTo>
                  <a:lnTo>
                    <a:pt x="16740" y="30525"/>
                  </a:lnTo>
                  <a:lnTo>
                    <a:pt x="53566" y="30525"/>
                  </a:lnTo>
                  <a:lnTo>
                    <a:pt x="53566" y="43523"/>
                  </a:lnTo>
                  <a:lnTo>
                    <a:pt x="16740" y="43523"/>
                  </a:lnTo>
                  <a:lnTo>
                    <a:pt x="16740" y="62133"/>
                  </a:lnTo>
                  <a:lnTo>
                    <a:pt x="57702" y="62133"/>
                  </a:lnTo>
                  <a:lnTo>
                    <a:pt x="57702" y="76214"/>
                  </a:lnTo>
                  <a:lnTo>
                    <a:pt x="0" y="76214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838B845F-D49D-4E9B-A9F1-B3B6037BFD8D}"/>
                </a:ext>
              </a:extLst>
            </p:cNvPr>
            <p:cNvSpPr/>
            <p:nvPr/>
          </p:nvSpPr>
          <p:spPr>
            <a:xfrm>
              <a:off x="7375891" y="4374332"/>
              <a:ext cx="65626" cy="74196"/>
            </a:xfrm>
            <a:custGeom>
              <a:avLst/>
              <a:gdLst>
                <a:gd name="connsiteX0" fmla="*/ 22451 w 59080"/>
                <a:gd name="connsiteY0" fmla="*/ 14081 h 68927"/>
                <a:gd name="connsiteX1" fmla="*/ 0 w 59080"/>
                <a:gd name="connsiteY1" fmla="*/ 14081 h 68927"/>
                <a:gd name="connsiteX2" fmla="*/ 0 w 59080"/>
                <a:gd name="connsiteY2" fmla="*/ 0 h 68927"/>
                <a:gd name="connsiteX3" fmla="*/ 62231 w 59080"/>
                <a:gd name="connsiteY3" fmla="*/ 0 h 68927"/>
                <a:gd name="connsiteX4" fmla="*/ 62231 w 59080"/>
                <a:gd name="connsiteY4" fmla="*/ 14081 h 68927"/>
                <a:gd name="connsiteX5" fmla="*/ 39387 w 59080"/>
                <a:gd name="connsiteY5" fmla="*/ 14081 h 68927"/>
                <a:gd name="connsiteX6" fmla="*/ 39387 w 59080"/>
                <a:gd name="connsiteY6" fmla="*/ 76017 h 68927"/>
                <a:gd name="connsiteX7" fmla="*/ 22647 w 59080"/>
                <a:gd name="connsiteY7" fmla="*/ 76017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80" h="68927">
                  <a:moveTo>
                    <a:pt x="22451" y="14081"/>
                  </a:moveTo>
                  <a:lnTo>
                    <a:pt x="0" y="14081"/>
                  </a:lnTo>
                  <a:lnTo>
                    <a:pt x="0" y="0"/>
                  </a:lnTo>
                  <a:lnTo>
                    <a:pt x="62231" y="0"/>
                  </a:lnTo>
                  <a:lnTo>
                    <a:pt x="62231" y="14081"/>
                  </a:lnTo>
                  <a:lnTo>
                    <a:pt x="39387" y="14081"/>
                  </a:lnTo>
                  <a:lnTo>
                    <a:pt x="39387" y="76017"/>
                  </a:lnTo>
                  <a:lnTo>
                    <a:pt x="22647" y="76017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271D3BFA-9770-4224-A16F-7EA991931892}"/>
                </a:ext>
              </a:extLst>
            </p:cNvPr>
            <p:cNvSpPr/>
            <p:nvPr/>
          </p:nvSpPr>
          <p:spPr>
            <a:xfrm>
              <a:off x="7453659" y="4372425"/>
              <a:ext cx="76564" cy="84795"/>
            </a:xfrm>
            <a:custGeom>
              <a:avLst/>
              <a:gdLst>
                <a:gd name="connsiteX0" fmla="*/ 37415 w 68927"/>
                <a:gd name="connsiteY0" fmla="*/ 0 h 78773"/>
                <a:gd name="connsiteX1" fmla="*/ 74734 w 68927"/>
                <a:gd name="connsiteY1" fmla="*/ 40076 h 78773"/>
                <a:gd name="connsiteX2" fmla="*/ 40133 w 68927"/>
                <a:gd name="connsiteY2" fmla="*/ 80103 h 78773"/>
                <a:gd name="connsiteX3" fmla="*/ 96 w 68927"/>
                <a:gd name="connsiteY3" fmla="*/ 45502 h 78773"/>
                <a:gd name="connsiteX4" fmla="*/ 96 w 68927"/>
                <a:gd name="connsiteY4" fmla="*/ 40076 h 78773"/>
                <a:gd name="connsiteX5" fmla="*/ 37415 w 68927"/>
                <a:gd name="connsiteY5" fmla="*/ 0 h 78773"/>
                <a:gd name="connsiteX6" fmla="*/ 37415 w 68927"/>
                <a:gd name="connsiteY6" fmla="*/ 65579 h 78773"/>
                <a:gd name="connsiteX7" fmla="*/ 58093 w 68927"/>
                <a:gd name="connsiteY7" fmla="*/ 40076 h 78773"/>
                <a:gd name="connsiteX8" fmla="*/ 37415 w 68927"/>
                <a:gd name="connsiteY8" fmla="*/ 13982 h 78773"/>
                <a:gd name="connsiteX9" fmla="*/ 16737 w 68927"/>
                <a:gd name="connsiteY9" fmla="*/ 40076 h 78773"/>
                <a:gd name="connsiteX10" fmla="*/ 37415 w 68927"/>
                <a:gd name="connsiteY10" fmla="*/ 65579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27" h="78773">
                  <a:moveTo>
                    <a:pt x="37415" y="0"/>
                  </a:moveTo>
                  <a:cubicBezTo>
                    <a:pt x="60949" y="0"/>
                    <a:pt x="74734" y="17527"/>
                    <a:pt x="74734" y="40076"/>
                  </a:cubicBezTo>
                  <a:cubicBezTo>
                    <a:pt x="76231" y="60685"/>
                    <a:pt x="60742" y="78606"/>
                    <a:pt x="40133" y="80103"/>
                  </a:cubicBezTo>
                  <a:cubicBezTo>
                    <a:pt x="19514" y="81610"/>
                    <a:pt x="1593" y="66111"/>
                    <a:pt x="96" y="45502"/>
                  </a:cubicBezTo>
                  <a:cubicBezTo>
                    <a:pt x="-32" y="43700"/>
                    <a:pt x="-32" y="41878"/>
                    <a:pt x="96" y="40076"/>
                  </a:cubicBezTo>
                  <a:cubicBezTo>
                    <a:pt x="96" y="17527"/>
                    <a:pt x="13881" y="0"/>
                    <a:pt x="37415" y="0"/>
                  </a:cubicBezTo>
                  <a:close/>
                  <a:moveTo>
                    <a:pt x="37415" y="65579"/>
                  </a:moveTo>
                  <a:cubicBezTo>
                    <a:pt x="52382" y="65579"/>
                    <a:pt x="58093" y="52778"/>
                    <a:pt x="58093" y="40076"/>
                  </a:cubicBezTo>
                  <a:cubicBezTo>
                    <a:pt x="58093" y="27374"/>
                    <a:pt x="52382" y="13982"/>
                    <a:pt x="37415" y="13982"/>
                  </a:cubicBezTo>
                  <a:cubicBezTo>
                    <a:pt x="22448" y="13982"/>
                    <a:pt x="16737" y="26783"/>
                    <a:pt x="16737" y="40076"/>
                  </a:cubicBezTo>
                  <a:cubicBezTo>
                    <a:pt x="16737" y="53369"/>
                    <a:pt x="22448" y="65579"/>
                    <a:pt x="37415" y="65579"/>
                  </a:cubicBez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D150DE26-5D05-4674-9BFE-115DFAEB94E6}"/>
                </a:ext>
              </a:extLst>
            </p:cNvPr>
            <p:cNvSpPr/>
            <p:nvPr/>
          </p:nvSpPr>
          <p:spPr>
            <a:xfrm>
              <a:off x="7545752" y="4374332"/>
              <a:ext cx="65626" cy="74196"/>
            </a:xfrm>
            <a:custGeom>
              <a:avLst/>
              <a:gdLst>
                <a:gd name="connsiteX0" fmla="*/ 22746 w 59080"/>
                <a:gd name="connsiteY0" fmla="*/ 14081 h 68927"/>
                <a:gd name="connsiteX1" fmla="*/ 0 w 59080"/>
                <a:gd name="connsiteY1" fmla="*/ 14081 h 68927"/>
                <a:gd name="connsiteX2" fmla="*/ 0 w 59080"/>
                <a:gd name="connsiteY2" fmla="*/ 0 h 68927"/>
                <a:gd name="connsiteX3" fmla="*/ 62231 w 59080"/>
                <a:gd name="connsiteY3" fmla="*/ 0 h 68927"/>
                <a:gd name="connsiteX4" fmla="*/ 62231 w 59080"/>
                <a:gd name="connsiteY4" fmla="*/ 14081 h 68927"/>
                <a:gd name="connsiteX5" fmla="*/ 39485 w 59080"/>
                <a:gd name="connsiteY5" fmla="*/ 14081 h 68927"/>
                <a:gd name="connsiteX6" fmla="*/ 39485 w 59080"/>
                <a:gd name="connsiteY6" fmla="*/ 76017 h 68927"/>
                <a:gd name="connsiteX7" fmla="*/ 22746 w 59080"/>
                <a:gd name="connsiteY7" fmla="*/ 76017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80" h="68927">
                  <a:moveTo>
                    <a:pt x="22746" y="14081"/>
                  </a:moveTo>
                  <a:lnTo>
                    <a:pt x="0" y="14081"/>
                  </a:lnTo>
                  <a:lnTo>
                    <a:pt x="0" y="0"/>
                  </a:lnTo>
                  <a:lnTo>
                    <a:pt x="62231" y="0"/>
                  </a:lnTo>
                  <a:lnTo>
                    <a:pt x="62231" y="14081"/>
                  </a:lnTo>
                  <a:lnTo>
                    <a:pt x="39485" y="14081"/>
                  </a:lnTo>
                  <a:lnTo>
                    <a:pt x="39485" y="76017"/>
                  </a:lnTo>
                  <a:lnTo>
                    <a:pt x="22746" y="76017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D7E066B4-E14F-42EC-AC87-BCDCB13402D1}"/>
                </a:ext>
              </a:extLst>
            </p:cNvPr>
            <p:cNvSpPr/>
            <p:nvPr/>
          </p:nvSpPr>
          <p:spPr>
            <a:xfrm>
              <a:off x="7609846" y="4374332"/>
              <a:ext cx="76564" cy="74196"/>
            </a:xfrm>
            <a:custGeom>
              <a:avLst/>
              <a:gdLst>
                <a:gd name="connsiteX0" fmla="*/ 28851 w 68927"/>
                <a:gd name="connsiteY0" fmla="*/ 0 h 68927"/>
                <a:gd name="connsiteX1" fmla="*/ 45984 w 68927"/>
                <a:gd name="connsiteY1" fmla="*/ 0 h 68927"/>
                <a:gd name="connsiteX2" fmla="*/ 74441 w 68927"/>
                <a:gd name="connsiteY2" fmla="*/ 76017 h 68927"/>
                <a:gd name="connsiteX3" fmla="*/ 57111 w 68927"/>
                <a:gd name="connsiteY3" fmla="*/ 76017 h 68927"/>
                <a:gd name="connsiteX4" fmla="*/ 51301 w 68927"/>
                <a:gd name="connsiteY4" fmla="*/ 59080 h 68927"/>
                <a:gd name="connsiteX5" fmla="*/ 22943 w 68927"/>
                <a:gd name="connsiteY5" fmla="*/ 59080 h 68927"/>
                <a:gd name="connsiteX6" fmla="*/ 16936 w 68927"/>
                <a:gd name="connsiteY6" fmla="*/ 76017 h 68927"/>
                <a:gd name="connsiteX7" fmla="*/ 0 w 68927"/>
                <a:gd name="connsiteY7" fmla="*/ 76017 h 68927"/>
                <a:gd name="connsiteX8" fmla="*/ 27275 w 68927"/>
                <a:gd name="connsiteY8" fmla="*/ 46674 h 68927"/>
                <a:gd name="connsiteX9" fmla="*/ 46968 w 68927"/>
                <a:gd name="connsiteY9" fmla="*/ 46674 h 68927"/>
                <a:gd name="connsiteX10" fmla="*/ 37122 w 68927"/>
                <a:gd name="connsiteY10" fmla="*/ 18709 h 68927"/>
                <a:gd name="connsiteX11" fmla="*/ 37122 w 68927"/>
                <a:gd name="connsiteY11" fmla="*/ 18709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927" h="68927">
                  <a:moveTo>
                    <a:pt x="28851" y="0"/>
                  </a:moveTo>
                  <a:lnTo>
                    <a:pt x="45984" y="0"/>
                  </a:lnTo>
                  <a:lnTo>
                    <a:pt x="74441" y="76017"/>
                  </a:lnTo>
                  <a:lnTo>
                    <a:pt x="57111" y="76017"/>
                  </a:lnTo>
                  <a:lnTo>
                    <a:pt x="51301" y="59080"/>
                  </a:lnTo>
                  <a:lnTo>
                    <a:pt x="22943" y="59080"/>
                  </a:lnTo>
                  <a:lnTo>
                    <a:pt x="16936" y="76017"/>
                  </a:lnTo>
                  <a:lnTo>
                    <a:pt x="0" y="76017"/>
                  </a:lnTo>
                  <a:close/>
                  <a:moveTo>
                    <a:pt x="27275" y="46674"/>
                  </a:moveTo>
                  <a:lnTo>
                    <a:pt x="46968" y="46674"/>
                  </a:lnTo>
                  <a:lnTo>
                    <a:pt x="37122" y="18709"/>
                  </a:lnTo>
                  <a:lnTo>
                    <a:pt x="37122" y="18709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79B71524-2B60-4547-B85E-4F392BE1FAF4}"/>
                </a:ext>
              </a:extLst>
            </p:cNvPr>
            <p:cNvSpPr/>
            <p:nvPr/>
          </p:nvSpPr>
          <p:spPr>
            <a:xfrm>
              <a:off x="7702818" y="4374332"/>
              <a:ext cx="54689" cy="74196"/>
            </a:xfrm>
            <a:custGeom>
              <a:avLst/>
              <a:gdLst>
                <a:gd name="connsiteX0" fmla="*/ 0 w 49233"/>
                <a:gd name="connsiteY0" fmla="*/ 0 h 68927"/>
                <a:gd name="connsiteX1" fmla="*/ 16740 w 49233"/>
                <a:gd name="connsiteY1" fmla="*/ 0 h 68927"/>
                <a:gd name="connsiteX2" fmla="*/ 16740 w 49233"/>
                <a:gd name="connsiteY2" fmla="*/ 61936 h 68927"/>
                <a:gd name="connsiteX3" fmla="*/ 53763 w 49233"/>
                <a:gd name="connsiteY3" fmla="*/ 61936 h 68927"/>
                <a:gd name="connsiteX4" fmla="*/ 53763 w 49233"/>
                <a:gd name="connsiteY4" fmla="*/ 76017 h 68927"/>
                <a:gd name="connsiteX5" fmla="*/ 0 w 49233"/>
                <a:gd name="connsiteY5" fmla="*/ 76017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33" h="68927">
                  <a:moveTo>
                    <a:pt x="0" y="0"/>
                  </a:moveTo>
                  <a:lnTo>
                    <a:pt x="16740" y="0"/>
                  </a:lnTo>
                  <a:lnTo>
                    <a:pt x="16740" y="61936"/>
                  </a:lnTo>
                  <a:lnTo>
                    <a:pt x="53763" y="61936"/>
                  </a:lnTo>
                  <a:lnTo>
                    <a:pt x="53763" y="76017"/>
                  </a:lnTo>
                  <a:lnTo>
                    <a:pt x="0" y="76017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0783EEF5-FBAE-4F7E-B73B-49A48426198A}"/>
                </a:ext>
              </a:extLst>
            </p:cNvPr>
            <p:cNvSpPr/>
            <p:nvPr/>
          </p:nvSpPr>
          <p:spPr>
            <a:xfrm>
              <a:off x="6475067" y="3890152"/>
              <a:ext cx="295317" cy="466374"/>
            </a:xfrm>
            <a:custGeom>
              <a:avLst/>
              <a:gdLst>
                <a:gd name="connsiteX0" fmla="*/ 67450 w 265861"/>
                <a:gd name="connsiteY0" fmla="*/ 274428 h 433255"/>
                <a:gd name="connsiteX1" fmla="*/ 118456 w 265861"/>
                <a:gd name="connsiteY1" fmla="*/ 337349 h 433255"/>
                <a:gd name="connsiteX2" fmla="*/ 118456 w 265861"/>
                <a:gd name="connsiteY2" fmla="*/ 237700 h 433255"/>
                <a:gd name="connsiteX3" fmla="*/ 103193 w 265861"/>
                <a:gd name="connsiteY3" fmla="*/ 233466 h 433255"/>
                <a:gd name="connsiteX4" fmla="*/ 7877 w 265861"/>
                <a:gd name="connsiteY4" fmla="*/ 138642 h 433255"/>
                <a:gd name="connsiteX5" fmla="*/ 118456 w 265861"/>
                <a:gd name="connsiteY5" fmla="*/ 36630 h 433255"/>
                <a:gd name="connsiteX6" fmla="*/ 118456 w 265861"/>
                <a:gd name="connsiteY6" fmla="*/ 0 h 433255"/>
                <a:gd name="connsiteX7" fmla="*/ 146519 w 265861"/>
                <a:gd name="connsiteY7" fmla="*/ 0 h 433255"/>
                <a:gd name="connsiteX8" fmla="*/ 146519 w 265861"/>
                <a:gd name="connsiteY8" fmla="*/ 36630 h 433255"/>
                <a:gd name="connsiteX9" fmla="*/ 253750 w 265861"/>
                <a:gd name="connsiteY9" fmla="*/ 138150 h 433255"/>
                <a:gd name="connsiteX10" fmla="*/ 186103 w 265861"/>
                <a:gd name="connsiteY10" fmla="*/ 138150 h 433255"/>
                <a:gd name="connsiteX11" fmla="*/ 146716 w 265861"/>
                <a:gd name="connsiteY11" fmla="*/ 92461 h 433255"/>
                <a:gd name="connsiteX12" fmla="*/ 146716 w 265861"/>
                <a:gd name="connsiteY12" fmla="*/ 176749 h 433255"/>
                <a:gd name="connsiteX13" fmla="*/ 171038 w 265861"/>
                <a:gd name="connsiteY13" fmla="*/ 182952 h 433255"/>
                <a:gd name="connsiteX14" fmla="*/ 265862 w 265861"/>
                <a:gd name="connsiteY14" fmla="*/ 293531 h 433255"/>
                <a:gd name="connsiteX15" fmla="*/ 146716 w 265861"/>
                <a:gd name="connsiteY15" fmla="*/ 393081 h 433255"/>
                <a:gd name="connsiteX16" fmla="*/ 146716 w 265861"/>
                <a:gd name="connsiteY16" fmla="*/ 433551 h 433255"/>
                <a:gd name="connsiteX17" fmla="*/ 118653 w 265861"/>
                <a:gd name="connsiteY17" fmla="*/ 433551 h 433255"/>
                <a:gd name="connsiteX18" fmla="*/ 118653 w 265861"/>
                <a:gd name="connsiteY18" fmla="*/ 393081 h 433255"/>
                <a:gd name="connsiteX19" fmla="*/ 0 w 265861"/>
                <a:gd name="connsiteY19" fmla="*/ 274921 h 433255"/>
                <a:gd name="connsiteX20" fmla="*/ 118456 w 265861"/>
                <a:gd name="connsiteY20" fmla="*/ 92461 h 433255"/>
                <a:gd name="connsiteX21" fmla="*/ 75524 w 265861"/>
                <a:gd name="connsiteY21" fmla="*/ 131848 h 433255"/>
                <a:gd name="connsiteX22" fmla="*/ 118456 w 265861"/>
                <a:gd name="connsiteY22" fmla="*/ 169954 h 433255"/>
                <a:gd name="connsiteX23" fmla="*/ 146519 w 265861"/>
                <a:gd name="connsiteY23" fmla="*/ 337349 h 433255"/>
                <a:gd name="connsiteX24" fmla="*/ 198017 w 265861"/>
                <a:gd name="connsiteY24" fmla="*/ 290675 h 433255"/>
                <a:gd name="connsiteX25" fmla="*/ 146519 w 265861"/>
                <a:gd name="connsiteY25" fmla="*/ 245873 h 43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5861" h="433255">
                  <a:moveTo>
                    <a:pt x="67450" y="274428"/>
                  </a:moveTo>
                  <a:cubicBezTo>
                    <a:pt x="65717" y="305406"/>
                    <a:pt x="87793" y="332632"/>
                    <a:pt x="118456" y="337349"/>
                  </a:cubicBezTo>
                  <a:lnTo>
                    <a:pt x="118456" y="237700"/>
                  </a:lnTo>
                  <a:cubicBezTo>
                    <a:pt x="113483" y="235918"/>
                    <a:pt x="108373" y="234500"/>
                    <a:pt x="103193" y="233466"/>
                  </a:cubicBezTo>
                  <a:cubicBezTo>
                    <a:pt x="55535" y="220567"/>
                    <a:pt x="7877" y="202055"/>
                    <a:pt x="7877" y="138642"/>
                  </a:cubicBezTo>
                  <a:cubicBezTo>
                    <a:pt x="7877" y="73358"/>
                    <a:pt x="61246" y="40175"/>
                    <a:pt x="118456" y="36630"/>
                  </a:cubicBezTo>
                  <a:lnTo>
                    <a:pt x="118456" y="0"/>
                  </a:lnTo>
                  <a:lnTo>
                    <a:pt x="146519" y="0"/>
                  </a:lnTo>
                  <a:lnTo>
                    <a:pt x="146519" y="36630"/>
                  </a:lnTo>
                  <a:cubicBezTo>
                    <a:pt x="203236" y="42833"/>
                    <a:pt x="249910" y="72373"/>
                    <a:pt x="253750" y="138150"/>
                  </a:cubicBezTo>
                  <a:lnTo>
                    <a:pt x="186103" y="138150"/>
                  </a:lnTo>
                  <a:cubicBezTo>
                    <a:pt x="185611" y="112942"/>
                    <a:pt x="167985" y="92461"/>
                    <a:pt x="146716" y="92461"/>
                  </a:cubicBezTo>
                  <a:lnTo>
                    <a:pt x="146716" y="176749"/>
                  </a:lnTo>
                  <a:cubicBezTo>
                    <a:pt x="154397" y="178620"/>
                    <a:pt x="162471" y="180589"/>
                    <a:pt x="171038" y="182952"/>
                  </a:cubicBezTo>
                  <a:cubicBezTo>
                    <a:pt x="263991" y="208652"/>
                    <a:pt x="265862" y="261726"/>
                    <a:pt x="265862" y="293531"/>
                  </a:cubicBezTo>
                  <a:cubicBezTo>
                    <a:pt x="265862" y="320609"/>
                    <a:pt x="241540" y="386878"/>
                    <a:pt x="146716" y="393081"/>
                  </a:cubicBezTo>
                  <a:lnTo>
                    <a:pt x="146716" y="433551"/>
                  </a:lnTo>
                  <a:lnTo>
                    <a:pt x="118653" y="433551"/>
                  </a:lnTo>
                  <a:lnTo>
                    <a:pt x="118653" y="393081"/>
                  </a:lnTo>
                  <a:cubicBezTo>
                    <a:pt x="48052" y="387862"/>
                    <a:pt x="7089" y="349263"/>
                    <a:pt x="0" y="274921"/>
                  </a:cubicBezTo>
                  <a:close/>
                  <a:moveTo>
                    <a:pt x="118456" y="92461"/>
                  </a:moveTo>
                  <a:cubicBezTo>
                    <a:pt x="96990" y="92461"/>
                    <a:pt x="75524" y="105754"/>
                    <a:pt x="75524" y="131848"/>
                  </a:cubicBezTo>
                  <a:cubicBezTo>
                    <a:pt x="75524" y="152821"/>
                    <a:pt x="87931" y="162865"/>
                    <a:pt x="118456" y="169954"/>
                  </a:cubicBezTo>
                  <a:close/>
                  <a:moveTo>
                    <a:pt x="146519" y="337349"/>
                  </a:moveTo>
                  <a:cubicBezTo>
                    <a:pt x="169856" y="334986"/>
                    <a:pt x="198017" y="321102"/>
                    <a:pt x="198017" y="290675"/>
                  </a:cubicBezTo>
                  <a:cubicBezTo>
                    <a:pt x="198017" y="265369"/>
                    <a:pt x="184134" y="256310"/>
                    <a:pt x="146519" y="245873"/>
                  </a:cubicBez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331E6EE-F64C-4BB1-B011-304975143986}"/>
                </a:ext>
              </a:extLst>
            </p:cNvPr>
            <p:cNvSpPr/>
            <p:nvPr/>
          </p:nvSpPr>
          <p:spPr>
            <a:xfrm>
              <a:off x="7806397" y="4060483"/>
              <a:ext cx="207815" cy="243787"/>
            </a:xfrm>
            <a:custGeom>
              <a:avLst/>
              <a:gdLst>
                <a:gd name="connsiteX0" fmla="*/ 0 w 187087"/>
                <a:gd name="connsiteY0" fmla="*/ 0 h 226474"/>
                <a:gd name="connsiteX1" fmla="*/ 106739 w 187087"/>
                <a:gd name="connsiteY1" fmla="*/ 0 h 226474"/>
                <a:gd name="connsiteX2" fmla="*/ 179112 w 187087"/>
                <a:gd name="connsiteY2" fmla="*/ 56225 h 226474"/>
                <a:gd name="connsiteX3" fmla="*/ 148292 w 187087"/>
                <a:gd name="connsiteY3" fmla="*/ 103489 h 226474"/>
                <a:gd name="connsiteX4" fmla="*/ 189944 w 187087"/>
                <a:gd name="connsiteY4" fmla="*/ 160994 h 226474"/>
                <a:gd name="connsiteX5" fmla="*/ 109890 w 187087"/>
                <a:gd name="connsiteY5" fmla="*/ 226770 h 226474"/>
                <a:gd name="connsiteX6" fmla="*/ 0 w 187087"/>
                <a:gd name="connsiteY6" fmla="*/ 226770 h 226474"/>
                <a:gd name="connsiteX7" fmla="*/ 49824 w 187087"/>
                <a:gd name="connsiteY7" fmla="*/ 91772 h 226474"/>
                <a:gd name="connsiteX8" fmla="*/ 100338 w 187087"/>
                <a:gd name="connsiteY8" fmla="*/ 91772 h 226474"/>
                <a:gd name="connsiteX9" fmla="*/ 130863 w 187087"/>
                <a:gd name="connsiteY9" fmla="*/ 64791 h 226474"/>
                <a:gd name="connsiteX10" fmla="*/ 96498 w 187087"/>
                <a:gd name="connsiteY10" fmla="*/ 38698 h 226474"/>
                <a:gd name="connsiteX11" fmla="*/ 49824 w 187087"/>
                <a:gd name="connsiteY11" fmla="*/ 38698 h 226474"/>
                <a:gd name="connsiteX12" fmla="*/ 49824 w 187087"/>
                <a:gd name="connsiteY12" fmla="*/ 187974 h 226474"/>
                <a:gd name="connsiteX13" fmla="*/ 103194 w 187087"/>
                <a:gd name="connsiteY13" fmla="*/ 187974 h 226474"/>
                <a:gd name="connsiteX14" fmla="*/ 140021 w 187087"/>
                <a:gd name="connsiteY14" fmla="*/ 158434 h 226474"/>
                <a:gd name="connsiteX15" fmla="*/ 104179 w 187087"/>
                <a:gd name="connsiteY15" fmla="*/ 126038 h 226474"/>
                <a:gd name="connsiteX16" fmla="*/ 49824 w 187087"/>
                <a:gd name="connsiteY16" fmla="*/ 126038 h 22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7087" h="226474">
                  <a:moveTo>
                    <a:pt x="0" y="0"/>
                  </a:moveTo>
                  <a:lnTo>
                    <a:pt x="106739" y="0"/>
                  </a:lnTo>
                  <a:cubicBezTo>
                    <a:pt x="149867" y="0"/>
                    <a:pt x="179112" y="13982"/>
                    <a:pt x="179112" y="56225"/>
                  </a:cubicBezTo>
                  <a:cubicBezTo>
                    <a:pt x="179634" y="76844"/>
                    <a:pt x="167374" y="95651"/>
                    <a:pt x="148292" y="103489"/>
                  </a:cubicBezTo>
                  <a:cubicBezTo>
                    <a:pt x="174238" y="110086"/>
                    <a:pt x="191765" y="134280"/>
                    <a:pt x="189944" y="160994"/>
                  </a:cubicBezTo>
                  <a:cubicBezTo>
                    <a:pt x="189944" y="207077"/>
                    <a:pt x="150557" y="226770"/>
                    <a:pt x="109890" y="226770"/>
                  </a:cubicBezTo>
                  <a:lnTo>
                    <a:pt x="0" y="226770"/>
                  </a:lnTo>
                  <a:close/>
                  <a:moveTo>
                    <a:pt x="49824" y="91772"/>
                  </a:moveTo>
                  <a:lnTo>
                    <a:pt x="100338" y="91772"/>
                  </a:lnTo>
                  <a:cubicBezTo>
                    <a:pt x="117866" y="91772"/>
                    <a:pt x="130863" y="83796"/>
                    <a:pt x="130863" y="64791"/>
                  </a:cubicBezTo>
                  <a:cubicBezTo>
                    <a:pt x="130863" y="43129"/>
                    <a:pt x="114320" y="38698"/>
                    <a:pt x="96498" y="38698"/>
                  </a:cubicBezTo>
                  <a:lnTo>
                    <a:pt x="49824" y="38698"/>
                  </a:lnTo>
                  <a:close/>
                  <a:moveTo>
                    <a:pt x="49824" y="187974"/>
                  </a:moveTo>
                  <a:lnTo>
                    <a:pt x="103194" y="187974"/>
                  </a:lnTo>
                  <a:cubicBezTo>
                    <a:pt x="122888" y="187974"/>
                    <a:pt x="140021" y="181672"/>
                    <a:pt x="140021" y="158434"/>
                  </a:cubicBezTo>
                  <a:cubicBezTo>
                    <a:pt x="140021" y="135196"/>
                    <a:pt x="125447" y="126038"/>
                    <a:pt x="104179" y="126038"/>
                  </a:cubicBezTo>
                  <a:lnTo>
                    <a:pt x="49824" y="126038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73DD0B72-2520-4D81-AE27-5232FA5B5678}"/>
                </a:ext>
              </a:extLst>
            </p:cNvPr>
            <p:cNvSpPr/>
            <p:nvPr/>
          </p:nvSpPr>
          <p:spPr>
            <a:xfrm>
              <a:off x="5507305" y="4247139"/>
              <a:ext cx="175003" cy="275585"/>
            </a:xfrm>
            <a:custGeom>
              <a:avLst/>
              <a:gdLst>
                <a:gd name="connsiteX0" fmla="*/ 40470 w 157547"/>
                <a:gd name="connsiteY0" fmla="*/ 164046 h 256014"/>
                <a:gd name="connsiteX1" fmla="*/ 70896 w 157547"/>
                <a:gd name="connsiteY1" fmla="*/ 201661 h 256014"/>
                <a:gd name="connsiteX2" fmla="*/ 70896 w 157547"/>
                <a:gd name="connsiteY2" fmla="*/ 142088 h 256014"/>
                <a:gd name="connsiteX3" fmla="*/ 61837 w 157547"/>
                <a:gd name="connsiteY3" fmla="*/ 139528 h 256014"/>
                <a:gd name="connsiteX4" fmla="*/ 4825 w 157547"/>
                <a:gd name="connsiteY4" fmla="*/ 82811 h 256014"/>
                <a:gd name="connsiteX5" fmla="*/ 70896 w 157547"/>
                <a:gd name="connsiteY5" fmla="*/ 21860 h 256014"/>
                <a:gd name="connsiteX6" fmla="*/ 70896 w 157547"/>
                <a:gd name="connsiteY6" fmla="*/ 0 h 256014"/>
                <a:gd name="connsiteX7" fmla="*/ 87734 w 157547"/>
                <a:gd name="connsiteY7" fmla="*/ 0 h 256014"/>
                <a:gd name="connsiteX8" fmla="*/ 87734 w 157547"/>
                <a:gd name="connsiteY8" fmla="*/ 21860 h 256014"/>
                <a:gd name="connsiteX9" fmla="*/ 151836 w 157547"/>
                <a:gd name="connsiteY9" fmla="*/ 82516 h 256014"/>
                <a:gd name="connsiteX10" fmla="*/ 111366 w 157547"/>
                <a:gd name="connsiteY10" fmla="*/ 82516 h 256014"/>
                <a:gd name="connsiteX11" fmla="*/ 87734 w 157547"/>
                <a:gd name="connsiteY11" fmla="*/ 55240 h 256014"/>
                <a:gd name="connsiteX12" fmla="*/ 87734 w 157547"/>
                <a:gd name="connsiteY12" fmla="*/ 105655 h 256014"/>
                <a:gd name="connsiteX13" fmla="*/ 102209 w 157547"/>
                <a:gd name="connsiteY13" fmla="*/ 109299 h 256014"/>
                <a:gd name="connsiteX14" fmla="*/ 158926 w 157547"/>
                <a:gd name="connsiteY14" fmla="*/ 175370 h 256014"/>
                <a:gd name="connsiteX15" fmla="*/ 87734 w 157547"/>
                <a:gd name="connsiteY15" fmla="*/ 234943 h 256014"/>
                <a:gd name="connsiteX16" fmla="*/ 87734 w 157547"/>
                <a:gd name="connsiteY16" fmla="*/ 259166 h 256014"/>
                <a:gd name="connsiteX17" fmla="*/ 70896 w 157547"/>
                <a:gd name="connsiteY17" fmla="*/ 259166 h 256014"/>
                <a:gd name="connsiteX18" fmla="*/ 70896 w 157547"/>
                <a:gd name="connsiteY18" fmla="*/ 234943 h 256014"/>
                <a:gd name="connsiteX19" fmla="*/ 0 w 157547"/>
                <a:gd name="connsiteY19" fmla="*/ 164046 h 256014"/>
                <a:gd name="connsiteX20" fmla="*/ 70896 w 157547"/>
                <a:gd name="connsiteY20" fmla="*/ 55240 h 256014"/>
                <a:gd name="connsiteX21" fmla="*/ 45364 w 157547"/>
                <a:gd name="connsiteY21" fmla="*/ 77228 h 256014"/>
                <a:gd name="connsiteX22" fmla="*/ 45295 w 157547"/>
                <a:gd name="connsiteY22" fmla="*/ 78872 h 256014"/>
                <a:gd name="connsiteX23" fmla="*/ 70896 w 157547"/>
                <a:gd name="connsiteY23" fmla="*/ 101618 h 256014"/>
                <a:gd name="connsiteX24" fmla="*/ 87734 w 157547"/>
                <a:gd name="connsiteY24" fmla="*/ 201661 h 256014"/>
                <a:gd name="connsiteX25" fmla="*/ 118456 w 157547"/>
                <a:gd name="connsiteY25" fmla="*/ 173696 h 256014"/>
                <a:gd name="connsiteX26" fmla="*/ 87734 w 157547"/>
                <a:gd name="connsiteY26" fmla="*/ 146913 h 25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7547" h="256014">
                  <a:moveTo>
                    <a:pt x="40470" y="164046"/>
                  </a:moveTo>
                  <a:cubicBezTo>
                    <a:pt x="39436" y="182539"/>
                    <a:pt x="52591" y="198805"/>
                    <a:pt x="70896" y="201661"/>
                  </a:cubicBezTo>
                  <a:lnTo>
                    <a:pt x="70896" y="142088"/>
                  </a:lnTo>
                  <a:cubicBezTo>
                    <a:pt x="67942" y="141015"/>
                    <a:pt x="64919" y="140158"/>
                    <a:pt x="61837" y="139528"/>
                  </a:cubicBezTo>
                  <a:cubicBezTo>
                    <a:pt x="33282" y="131848"/>
                    <a:pt x="4825" y="120721"/>
                    <a:pt x="4825" y="82811"/>
                  </a:cubicBezTo>
                  <a:cubicBezTo>
                    <a:pt x="4825" y="44901"/>
                    <a:pt x="36728" y="23731"/>
                    <a:pt x="70896" y="21860"/>
                  </a:cubicBezTo>
                  <a:lnTo>
                    <a:pt x="70896" y="0"/>
                  </a:lnTo>
                  <a:lnTo>
                    <a:pt x="87734" y="0"/>
                  </a:lnTo>
                  <a:lnTo>
                    <a:pt x="87734" y="21860"/>
                  </a:lnTo>
                  <a:cubicBezTo>
                    <a:pt x="121607" y="25602"/>
                    <a:pt x="149572" y="43227"/>
                    <a:pt x="151836" y="82516"/>
                  </a:cubicBezTo>
                  <a:lnTo>
                    <a:pt x="111366" y="82516"/>
                  </a:lnTo>
                  <a:cubicBezTo>
                    <a:pt x="112115" y="68543"/>
                    <a:pt x="101667" y="56491"/>
                    <a:pt x="87734" y="55240"/>
                  </a:cubicBezTo>
                  <a:lnTo>
                    <a:pt x="87734" y="105655"/>
                  </a:lnTo>
                  <a:lnTo>
                    <a:pt x="102209" y="109299"/>
                  </a:lnTo>
                  <a:cubicBezTo>
                    <a:pt x="157744" y="124758"/>
                    <a:pt x="158926" y="156366"/>
                    <a:pt x="158926" y="175370"/>
                  </a:cubicBezTo>
                  <a:cubicBezTo>
                    <a:pt x="158926" y="191617"/>
                    <a:pt x="144451" y="231201"/>
                    <a:pt x="87734" y="234943"/>
                  </a:cubicBezTo>
                  <a:lnTo>
                    <a:pt x="87734" y="259166"/>
                  </a:lnTo>
                  <a:lnTo>
                    <a:pt x="70896" y="259166"/>
                  </a:lnTo>
                  <a:lnTo>
                    <a:pt x="70896" y="234943"/>
                  </a:lnTo>
                  <a:cubicBezTo>
                    <a:pt x="28752" y="231792"/>
                    <a:pt x="4234" y="208751"/>
                    <a:pt x="0" y="164046"/>
                  </a:cubicBezTo>
                  <a:close/>
                  <a:moveTo>
                    <a:pt x="70896" y="55240"/>
                  </a:moveTo>
                  <a:cubicBezTo>
                    <a:pt x="57771" y="54265"/>
                    <a:pt x="46339" y="64102"/>
                    <a:pt x="45364" y="77228"/>
                  </a:cubicBezTo>
                  <a:cubicBezTo>
                    <a:pt x="45324" y="77779"/>
                    <a:pt x="45295" y="78321"/>
                    <a:pt x="45295" y="78872"/>
                  </a:cubicBezTo>
                  <a:cubicBezTo>
                    <a:pt x="45295" y="91378"/>
                    <a:pt x="52680" y="97384"/>
                    <a:pt x="70896" y="101618"/>
                  </a:cubicBezTo>
                  <a:close/>
                  <a:moveTo>
                    <a:pt x="87734" y="201661"/>
                  </a:moveTo>
                  <a:cubicBezTo>
                    <a:pt x="101717" y="200184"/>
                    <a:pt x="118456" y="191814"/>
                    <a:pt x="118456" y="173696"/>
                  </a:cubicBezTo>
                  <a:cubicBezTo>
                    <a:pt x="118456" y="158631"/>
                    <a:pt x="110185" y="153215"/>
                    <a:pt x="87734" y="14691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7FF52511-E6B8-4895-BC2F-3653850F7D2A}"/>
                </a:ext>
              </a:extLst>
            </p:cNvPr>
            <p:cNvSpPr/>
            <p:nvPr/>
          </p:nvSpPr>
          <p:spPr>
            <a:xfrm>
              <a:off x="5697055" y="4275864"/>
              <a:ext cx="164065" cy="222587"/>
            </a:xfrm>
            <a:custGeom>
              <a:avLst/>
              <a:gdLst>
                <a:gd name="connsiteX0" fmla="*/ 59686 w 147700"/>
                <a:gd name="connsiteY0" fmla="*/ 84682 h 206781"/>
                <a:gd name="connsiteX1" fmla="*/ 102126 w 147700"/>
                <a:gd name="connsiteY1" fmla="*/ 59868 h 206781"/>
                <a:gd name="connsiteX2" fmla="*/ 75707 w 147700"/>
                <a:gd name="connsiteY2" fmla="*/ 33311 h 206781"/>
                <a:gd name="connsiteX3" fmla="*/ 73767 w 147700"/>
                <a:gd name="connsiteY3" fmla="*/ 33380 h 206781"/>
                <a:gd name="connsiteX4" fmla="*/ 43045 w 147700"/>
                <a:gd name="connsiteY4" fmla="*/ 68927 h 206781"/>
                <a:gd name="connsiteX5" fmla="*/ 4840 w 147700"/>
                <a:gd name="connsiteY5" fmla="*/ 68927 h 206781"/>
                <a:gd name="connsiteX6" fmla="*/ 73767 w 147700"/>
                <a:gd name="connsiteY6" fmla="*/ 0 h 206781"/>
                <a:gd name="connsiteX7" fmla="*/ 140725 w 147700"/>
                <a:gd name="connsiteY7" fmla="*/ 55240 h 206781"/>
                <a:gd name="connsiteX8" fmla="*/ 112858 w 147700"/>
                <a:gd name="connsiteY8" fmla="*/ 95907 h 206781"/>
                <a:gd name="connsiteX9" fmla="*/ 112858 w 147700"/>
                <a:gd name="connsiteY9" fmla="*/ 96498 h 206781"/>
                <a:gd name="connsiteX10" fmla="*/ 148110 w 147700"/>
                <a:gd name="connsiteY10" fmla="*/ 141793 h 206781"/>
                <a:gd name="connsiteX11" fmla="*/ 74062 w 147700"/>
                <a:gd name="connsiteY11" fmla="*/ 207274 h 206781"/>
                <a:gd name="connsiteX12" fmla="*/ 15 w 147700"/>
                <a:gd name="connsiteY12" fmla="*/ 134703 h 206781"/>
                <a:gd name="connsiteX13" fmla="*/ 38516 w 147700"/>
                <a:gd name="connsiteY13" fmla="*/ 134703 h 206781"/>
                <a:gd name="connsiteX14" fmla="*/ 73570 w 147700"/>
                <a:gd name="connsiteY14" fmla="*/ 174090 h 206781"/>
                <a:gd name="connsiteX15" fmla="*/ 105926 w 147700"/>
                <a:gd name="connsiteY15" fmla="*/ 145091 h 206781"/>
                <a:gd name="connsiteX16" fmla="*/ 105966 w 147700"/>
                <a:gd name="connsiteY16" fmla="*/ 142777 h 206781"/>
                <a:gd name="connsiteX17" fmla="*/ 59883 w 147700"/>
                <a:gd name="connsiteY17" fmla="*/ 113237 h 2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7700" h="206781">
                  <a:moveTo>
                    <a:pt x="59686" y="84682"/>
                  </a:moveTo>
                  <a:cubicBezTo>
                    <a:pt x="77016" y="86060"/>
                    <a:pt x="102126" y="82614"/>
                    <a:pt x="102126" y="59868"/>
                  </a:cubicBezTo>
                  <a:cubicBezTo>
                    <a:pt x="102165" y="45236"/>
                    <a:pt x="90329" y="33351"/>
                    <a:pt x="75707" y="33311"/>
                  </a:cubicBezTo>
                  <a:cubicBezTo>
                    <a:pt x="75057" y="33311"/>
                    <a:pt x="74407" y="33331"/>
                    <a:pt x="73767" y="33380"/>
                  </a:cubicBezTo>
                  <a:cubicBezTo>
                    <a:pt x="53581" y="33380"/>
                    <a:pt x="42750" y="48446"/>
                    <a:pt x="43045" y="68927"/>
                  </a:cubicBezTo>
                  <a:lnTo>
                    <a:pt x="4840" y="68927"/>
                  </a:lnTo>
                  <a:cubicBezTo>
                    <a:pt x="6317" y="28260"/>
                    <a:pt x="32805" y="0"/>
                    <a:pt x="73767" y="0"/>
                  </a:cubicBezTo>
                  <a:cubicBezTo>
                    <a:pt x="105670" y="0"/>
                    <a:pt x="140725" y="19693"/>
                    <a:pt x="140725" y="55240"/>
                  </a:cubicBezTo>
                  <a:cubicBezTo>
                    <a:pt x="142113" y="73653"/>
                    <a:pt x="130533" y="90560"/>
                    <a:pt x="112858" y="95907"/>
                  </a:cubicBezTo>
                  <a:lnTo>
                    <a:pt x="112858" y="96498"/>
                  </a:lnTo>
                  <a:cubicBezTo>
                    <a:pt x="134078" y="100988"/>
                    <a:pt x="148966" y="120120"/>
                    <a:pt x="148110" y="141793"/>
                  </a:cubicBezTo>
                  <a:cubicBezTo>
                    <a:pt x="148110" y="183641"/>
                    <a:pt x="113154" y="207274"/>
                    <a:pt x="74062" y="207274"/>
                  </a:cubicBezTo>
                  <a:cubicBezTo>
                    <a:pt x="29358" y="207274"/>
                    <a:pt x="-773" y="180490"/>
                    <a:pt x="15" y="134703"/>
                  </a:cubicBezTo>
                  <a:lnTo>
                    <a:pt x="38516" y="134703"/>
                  </a:lnTo>
                  <a:cubicBezTo>
                    <a:pt x="39402" y="156366"/>
                    <a:pt x="50135" y="174090"/>
                    <a:pt x="73570" y="174090"/>
                  </a:cubicBezTo>
                  <a:cubicBezTo>
                    <a:pt x="90516" y="175016"/>
                    <a:pt x="105001" y="162038"/>
                    <a:pt x="105926" y="145091"/>
                  </a:cubicBezTo>
                  <a:cubicBezTo>
                    <a:pt x="105966" y="144323"/>
                    <a:pt x="105985" y="143545"/>
                    <a:pt x="105966" y="142777"/>
                  </a:cubicBezTo>
                  <a:cubicBezTo>
                    <a:pt x="105966" y="112548"/>
                    <a:pt x="79478" y="113237"/>
                    <a:pt x="59883" y="113237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E63417D7-074B-48BA-8606-1908D579AC0C}"/>
                </a:ext>
              </a:extLst>
            </p:cNvPr>
            <p:cNvSpPr/>
            <p:nvPr/>
          </p:nvSpPr>
          <p:spPr>
            <a:xfrm>
              <a:off x="5889028" y="4447574"/>
              <a:ext cx="43750" cy="42398"/>
            </a:xfrm>
            <a:custGeom>
              <a:avLst/>
              <a:gdLst>
                <a:gd name="connsiteX0" fmla="*/ 0 w 39386"/>
                <a:gd name="connsiteY0" fmla="*/ 0 h 39386"/>
                <a:gd name="connsiteX1" fmla="*/ 44704 w 39386"/>
                <a:gd name="connsiteY1" fmla="*/ 0 h 39386"/>
                <a:gd name="connsiteX2" fmla="*/ 44704 w 39386"/>
                <a:gd name="connsiteY2" fmla="*/ 43916 h 39386"/>
                <a:gd name="connsiteX3" fmla="*/ 0 w 39386"/>
                <a:gd name="connsiteY3" fmla="*/ 43916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86" h="39386">
                  <a:moveTo>
                    <a:pt x="0" y="0"/>
                  </a:moveTo>
                  <a:lnTo>
                    <a:pt x="44704" y="0"/>
                  </a:lnTo>
                  <a:lnTo>
                    <a:pt x="44704" y="43916"/>
                  </a:lnTo>
                  <a:lnTo>
                    <a:pt x="0" y="43916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1A3E6D80-2874-4A26-9245-2191BACA4BF0}"/>
                </a:ext>
              </a:extLst>
            </p:cNvPr>
            <p:cNvSpPr/>
            <p:nvPr/>
          </p:nvSpPr>
          <p:spPr>
            <a:xfrm>
              <a:off x="5965911" y="4275969"/>
              <a:ext cx="153126" cy="222587"/>
            </a:xfrm>
            <a:custGeom>
              <a:avLst/>
              <a:gdLst>
                <a:gd name="connsiteX0" fmla="*/ 41856 w 137854"/>
                <a:gd name="connsiteY0" fmla="*/ 152033 h 206781"/>
                <a:gd name="connsiteX1" fmla="*/ 68639 w 137854"/>
                <a:gd name="connsiteY1" fmla="*/ 176847 h 206781"/>
                <a:gd name="connsiteX2" fmla="*/ 106844 w 137854"/>
                <a:gd name="connsiteY2" fmla="*/ 116192 h 206781"/>
                <a:gd name="connsiteX3" fmla="*/ 106254 w 137854"/>
                <a:gd name="connsiteY3" fmla="*/ 115600 h 206781"/>
                <a:gd name="connsiteX4" fmla="*/ 61254 w 137854"/>
                <a:gd name="connsiteY4" fmla="*/ 137854 h 206781"/>
                <a:gd name="connsiteX5" fmla="*/ 15368 w 137854"/>
                <a:gd name="connsiteY5" fmla="*/ 117275 h 206781"/>
                <a:gd name="connsiteX6" fmla="*/ 7 w 137854"/>
                <a:gd name="connsiteY6" fmla="*/ 72866 h 206781"/>
                <a:gd name="connsiteX7" fmla="*/ 69821 w 137854"/>
                <a:gd name="connsiteY7" fmla="*/ 0 h 206781"/>
                <a:gd name="connsiteX8" fmla="*/ 146428 w 137854"/>
                <a:gd name="connsiteY8" fmla="*/ 103095 h 206781"/>
                <a:gd name="connsiteX9" fmla="*/ 67654 w 137854"/>
                <a:gd name="connsiteY9" fmla="*/ 207274 h 206781"/>
                <a:gd name="connsiteX10" fmla="*/ 3060 w 137854"/>
                <a:gd name="connsiteY10" fmla="*/ 152033 h 206781"/>
                <a:gd name="connsiteX11" fmla="*/ 103103 w 137854"/>
                <a:gd name="connsiteY11" fmla="*/ 70306 h 206781"/>
                <a:gd name="connsiteX12" fmla="*/ 71564 w 137854"/>
                <a:gd name="connsiteY12" fmla="*/ 33331 h 206781"/>
                <a:gd name="connsiteX13" fmla="*/ 70904 w 137854"/>
                <a:gd name="connsiteY13" fmla="*/ 33282 h 206781"/>
                <a:gd name="connsiteX14" fmla="*/ 40478 w 137854"/>
                <a:gd name="connsiteY14" fmla="*/ 69715 h 206781"/>
                <a:gd name="connsiteX15" fmla="*/ 70904 w 137854"/>
                <a:gd name="connsiteY15" fmla="*/ 107329 h 206781"/>
                <a:gd name="connsiteX16" fmla="*/ 103103 w 137854"/>
                <a:gd name="connsiteY16" fmla="*/ 70306 h 2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54" h="206781">
                  <a:moveTo>
                    <a:pt x="41856" y="152033"/>
                  </a:moveTo>
                  <a:cubicBezTo>
                    <a:pt x="43638" y="165681"/>
                    <a:pt x="54903" y="176109"/>
                    <a:pt x="68639" y="176847"/>
                  </a:cubicBezTo>
                  <a:cubicBezTo>
                    <a:pt x="98179" y="176847"/>
                    <a:pt x="105663" y="138347"/>
                    <a:pt x="106844" y="116192"/>
                  </a:cubicBezTo>
                  <a:lnTo>
                    <a:pt x="106254" y="115600"/>
                  </a:lnTo>
                  <a:cubicBezTo>
                    <a:pt x="96220" y="130430"/>
                    <a:pt x="79126" y="138878"/>
                    <a:pt x="61254" y="137854"/>
                  </a:cubicBezTo>
                  <a:cubicBezTo>
                    <a:pt x="43776" y="137598"/>
                    <a:pt x="27184" y="130154"/>
                    <a:pt x="15368" y="117275"/>
                  </a:cubicBezTo>
                  <a:cubicBezTo>
                    <a:pt x="5207" y="104730"/>
                    <a:pt x="-229" y="89014"/>
                    <a:pt x="7" y="72866"/>
                  </a:cubicBezTo>
                  <a:cubicBezTo>
                    <a:pt x="7" y="32100"/>
                    <a:pt x="28169" y="0"/>
                    <a:pt x="69821" y="0"/>
                  </a:cubicBezTo>
                  <a:cubicBezTo>
                    <a:pt x="130181" y="0"/>
                    <a:pt x="146428" y="52680"/>
                    <a:pt x="146428" y="103095"/>
                  </a:cubicBezTo>
                  <a:cubicBezTo>
                    <a:pt x="146428" y="151738"/>
                    <a:pt x="124766" y="207274"/>
                    <a:pt x="67654" y="207274"/>
                  </a:cubicBezTo>
                  <a:cubicBezTo>
                    <a:pt x="34697" y="209440"/>
                    <a:pt x="6034" y="184921"/>
                    <a:pt x="3060" y="152033"/>
                  </a:cubicBezTo>
                  <a:close/>
                  <a:moveTo>
                    <a:pt x="103103" y="70306"/>
                  </a:moveTo>
                  <a:cubicBezTo>
                    <a:pt x="104609" y="51390"/>
                    <a:pt x="90489" y="34828"/>
                    <a:pt x="71564" y="33331"/>
                  </a:cubicBezTo>
                  <a:cubicBezTo>
                    <a:pt x="71347" y="33312"/>
                    <a:pt x="71121" y="33292"/>
                    <a:pt x="70904" y="33282"/>
                  </a:cubicBezTo>
                  <a:cubicBezTo>
                    <a:pt x="51210" y="33282"/>
                    <a:pt x="40478" y="51794"/>
                    <a:pt x="40478" y="69715"/>
                  </a:cubicBezTo>
                  <a:cubicBezTo>
                    <a:pt x="40478" y="87636"/>
                    <a:pt x="50324" y="107329"/>
                    <a:pt x="70904" y="107329"/>
                  </a:cubicBezTo>
                  <a:cubicBezTo>
                    <a:pt x="91484" y="107329"/>
                    <a:pt x="103103" y="89999"/>
                    <a:pt x="103103" y="70306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90DBDD92-46D4-46F4-B9C9-74129F7D59D3}"/>
                </a:ext>
              </a:extLst>
            </p:cNvPr>
            <p:cNvSpPr/>
            <p:nvPr/>
          </p:nvSpPr>
          <p:spPr>
            <a:xfrm>
              <a:off x="6157985" y="4348894"/>
              <a:ext cx="120314" cy="137792"/>
            </a:xfrm>
            <a:custGeom>
              <a:avLst/>
              <a:gdLst>
                <a:gd name="connsiteX0" fmla="*/ 0 w 108313"/>
                <a:gd name="connsiteY0" fmla="*/ 0 h 128007"/>
                <a:gd name="connsiteX1" fmla="*/ 63708 w 108313"/>
                <a:gd name="connsiteY1" fmla="*/ 0 h 128007"/>
                <a:gd name="connsiteX2" fmla="*/ 107034 w 108313"/>
                <a:gd name="connsiteY2" fmla="*/ 33676 h 128007"/>
                <a:gd name="connsiteX3" fmla="*/ 88621 w 108313"/>
                <a:gd name="connsiteY3" fmla="*/ 61936 h 128007"/>
                <a:gd name="connsiteX4" fmla="*/ 113434 w 108313"/>
                <a:gd name="connsiteY4" fmla="*/ 96301 h 128007"/>
                <a:gd name="connsiteX5" fmla="*/ 65678 w 108313"/>
                <a:gd name="connsiteY5" fmla="*/ 135688 h 128007"/>
                <a:gd name="connsiteX6" fmla="*/ 0 w 108313"/>
                <a:gd name="connsiteY6" fmla="*/ 135688 h 128007"/>
                <a:gd name="connsiteX7" fmla="*/ 29540 w 108313"/>
                <a:gd name="connsiteY7" fmla="*/ 54846 h 128007"/>
                <a:gd name="connsiteX8" fmla="*/ 59770 w 108313"/>
                <a:gd name="connsiteY8" fmla="*/ 54846 h 128007"/>
                <a:gd name="connsiteX9" fmla="*/ 77986 w 108313"/>
                <a:gd name="connsiteY9" fmla="*/ 38796 h 128007"/>
                <a:gd name="connsiteX10" fmla="*/ 57505 w 108313"/>
                <a:gd name="connsiteY10" fmla="*/ 23238 h 128007"/>
                <a:gd name="connsiteX11" fmla="*/ 29540 w 108313"/>
                <a:gd name="connsiteY11" fmla="*/ 23238 h 128007"/>
                <a:gd name="connsiteX12" fmla="*/ 29540 w 108313"/>
                <a:gd name="connsiteY12" fmla="*/ 112450 h 128007"/>
                <a:gd name="connsiteX13" fmla="*/ 61444 w 108313"/>
                <a:gd name="connsiteY13" fmla="*/ 112450 h 128007"/>
                <a:gd name="connsiteX14" fmla="*/ 83500 w 108313"/>
                <a:gd name="connsiteY14" fmla="*/ 94529 h 128007"/>
                <a:gd name="connsiteX15" fmla="*/ 62035 w 108313"/>
                <a:gd name="connsiteY15" fmla="*/ 74835 h 128007"/>
                <a:gd name="connsiteX16" fmla="*/ 29540 w 108313"/>
                <a:gd name="connsiteY16" fmla="*/ 74835 h 12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313" h="128007">
                  <a:moveTo>
                    <a:pt x="0" y="0"/>
                  </a:moveTo>
                  <a:lnTo>
                    <a:pt x="63708" y="0"/>
                  </a:lnTo>
                  <a:cubicBezTo>
                    <a:pt x="89605" y="0"/>
                    <a:pt x="107034" y="8370"/>
                    <a:pt x="107034" y="33676"/>
                  </a:cubicBezTo>
                  <a:cubicBezTo>
                    <a:pt x="107408" y="46014"/>
                    <a:pt x="100063" y="57288"/>
                    <a:pt x="88621" y="61936"/>
                  </a:cubicBezTo>
                  <a:cubicBezTo>
                    <a:pt x="104129" y="65855"/>
                    <a:pt x="114586" y="80339"/>
                    <a:pt x="113434" y="96301"/>
                  </a:cubicBezTo>
                  <a:cubicBezTo>
                    <a:pt x="113434" y="123773"/>
                    <a:pt x="90097" y="135688"/>
                    <a:pt x="65678" y="135688"/>
                  </a:cubicBezTo>
                  <a:lnTo>
                    <a:pt x="0" y="135688"/>
                  </a:lnTo>
                  <a:close/>
                  <a:moveTo>
                    <a:pt x="29540" y="54846"/>
                  </a:moveTo>
                  <a:lnTo>
                    <a:pt x="59770" y="54846"/>
                  </a:lnTo>
                  <a:cubicBezTo>
                    <a:pt x="70207" y="54846"/>
                    <a:pt x="77986" y="50120"/>
                    <a:pt x="77986" y="38796"/>
                  </a:cubicBezTo>
                  <a:cubicBezTo>
                    <a:pt x="77986" y="25798"/>
                    <a:pt x="68139" y="23238"/>
                    <a:pt x="57505" y="23238"/>
                  </a:cubicBezTo>
                  <a:lnTo>
                    <a:pt x="29540" y="23238"/>
                  </a:lnTo>
                  <a:close/>
                  <a:moveTo>
                    <a:pt x="29540" y="112450"/>
                  </a:moveTo>
                  <a:lnTo>
                    <a:pt x="61444" y="112450"/>
                  </a:lnTo>
                  <a:cubicBezTo>
                    <a:pt x="73260" y="112450"/>
                    <a:pt x="83500" y="108609"/>
                    <a:pt x="83500" y="94529"/>
                  </a:cubicBezTo>
                  <a:cubicBezTo>
                    <a:pt x="83500" y="80448"/>
                    <a:pt x="74737" y="74835"/>
                    <a:pt x="62035" y="74835"/>
                  </a:cubicBezTo>
                  <a:lnTo>
                    <a:pt x="29540" y="74835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31BADC8C-EDB1-46A9-9CA5-938DF453E035}"/>
                </a:ext>
              </a:extLst>
            </p:cNvPr>
            <p:cNvSpPr/>
            <p:nvPr/>
          </p:nvSpPr>
          <p:spPr>
            <a:xfrm>
              <a:off x="6124953" y="2794386"/>
              <a:ext cx="164065" cy="275585"/>
            </a:xfrm>
            <a:custGeom>
              <a:avLst/>
              <a:gdLst>
                <a:gd name="connsiteX0" fmla="*/ 40076 w 147700"/>
                <a:gd name="connsiteY0" fmla="*/ 162471 h 256014"/>
                <a:gd name="connsiteX1" fmla="*/ 70207 w 147700"/>
                <a:gd name="connsiteY1" fmla="*/ 199593 h 256014"/>
                <a:gd name="connsiteX2" fmla="*/ 70207 w 147700"/>
                <a:gd name="connsiteY2" fmla="*/ 140513 h 256014"/>
                <a:gd name="connsiteX3" fmla="*/ 61148 w 147700"/>
                <a:gd name="connsiteY3" fmla="*/ 137953 h 256014"/>
                <a:gd name="connsiteX4" fmla="*/ 4825 w 147700"/>
                <a:gd name="connsiteY4" fmla="*/ 81925 h 256014"/>
                <a:gd name="connsiteX5" fmla="*/ 70207 w 147700"/>
                <a:gd name="connsiteY5" fmla="*/ 21663 h 256014"/>
                <a:gd name="connsiteX6" fmla="*/ 70207 w 147700"/>
                <a:gd name="connsiteY6" fmla="*/ 0 h 256014"/>
                <a:gd name="connsiteX7" fmla="*/ 86750 w 147700"/>
                <a:gd name="connsiteY7" fmla="*/ 0 h 256014"/>
                <a:gd name="connsiteX8" fmla="*/ 86750 w 147700"/>
                <a:gd name="connsiteY8" fmla="*/ 21663 h 256014"/>
                <a:gd name="connsiteX9" fmla="*/ 150163 w 147700"/>
                <a:gd name="connsiteY9" fmla="*/ 81629 h 256014"/>
                <a:gd name="connsiteX10" fmla="*/ 110185 w 147700"/>
                <a:gd name="connsiteY10" fmla="*/ 81629 h 256014"/>
                <a:gd name="connsiteX11" fmla="*/ 86750 w 147700"/>
                <a:gd name="connsiteY11" fmla="*/ 54551 h 256014"/>
                <a:gd name="connsiteX12" fmla="*/ 86750 w 147700"/>
                <a:gd name="connsiteY12" fmla="*/ 104474 h 256014"/>
                <a:gd name="connsiteX13" fmla="*/ 101126 w 147700"/>
                <a:gd name="connsiteY13" fmla="*/ 108117 h 256014"/>
                <a:gd name="connsiteX14" fmla="*/ 157154 w 147700"/>
                <a:gd name="connsiteY14" fmla="*/ 173401 h 256014"/>
                <a:gd name="connsiteX15" fmla="*/ 86750 w 147700"/>
                <a:gd name="connsiteY15" fmla="*/ 232481 h 256014"/>
                <a:gd name="connsiteX16" fmla="*/ 86750 w 147700"/>
                <a:gd name="connsiteY16" fmla="*/ 256409 h 256014"/>
                <a:gd name="connsiteX17" fmla="*/ 70207 w 147700"/>
                <a:gd name="connsiteY17" fmla="*/ 256409 h 256014"/>
                <a:gd name="connsiteX18" fmla="*/ 70207 w 147700"/>
                <a:gd name="connsiteY18" fmla="*/ 232481 h 256014"/>
                <a:gd name="connsiteX19" fmla="*/ 0 w 147700"/>
                <a:gd name="connsiteY19" fmla="*/ 162373 h 256014"/>
                <a:gd name="connsiteX20" fmla="*/ 70207 w 147700"/>
                <a:gd name="connsiteY20" fmla="*/ 54846 h 256014"/>
                <a:gd name="connsiteX21" fmla="*/ 44872 w 147700"/>
                <a:gd name="connsiteY21" fmla="*/ 76637 h 256014"/>
                <a:gd name="connsiteX22" fmla="*/ 44802 w 147700"/>
                <a:gd name="connsiteY22" fmla="*/ 78281 h 256014"/>
                <a:gd name="connsiteX23" fmla="*/ 70207 w 147700"/>
                <a:gd name="connsiteY23" fmla="*/ 100831 h 256014"/>
                <a:gd name="connsiteX24" fmla="*/ 86750 w 147700"/>
                <a:gd name="connsiteY24" fmla="*/ 199593 h 256014"/>
                <a:gd name="connsiteX25" fmla="*/ 117176 w 147700"/>
                <a:gd name="connsiteY25" fmla="*/ 172022 h 256014"/>
                <a:gd name="connsiteX26" fmla="*/ 86750 w 147700"/>
                <a:gd name="connsiteY26" fmla="*/ 145535 h 25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7700" h="256014">
                  <a:moveTo>
                    <a:pt x="40076" y="162471"/>
                  </a:moveTo>
                  <a:cubicBezTo>
                    <a:pt x="39003" y="180776"/>
                    <a:pt x="52069" y="196875"/>
                    <a:pt x="70207" y="199593"/>
                  </a:cubicBezTo>
                  <a:lnTo>
                    <a:pt x="70207" y="140513"/>
                  </a:lnTo>
                  <a:cubicBezTo>
                    <a:pt x="67273" y="139390"/>
                    <a:pt x="64240" y="138534"/>
                    <a:pt x="61148" y="137953"/>
                  </a:cubicBezTo>
                  <a:cubicBezTo>
                    <a:pt x="32987" y="130371"/>
                    <a:pt x="4825" y="119342"/>
                    <a:pt x="4825" y="81925"/>
                  </a:cubicBezTo>
                  <a:cubicBezTo>
                    <a:pt x="4825" y="44507"/>
                    <a:pt x="36334" y="23632"/>
                    <a:pt x="70207" y="21663"/>
                  </a:cubicBezTo>
                  <a:lnTo>
                    <a:pt x="70207" y="0"/>
                  </a:lnTo>
                  <a:lnTo>
                    <a:pt x="86750" y="0"/>
                  </a:lnTo>
                  <a:lnTo>
                    <a:pt x="86750" y="21663"/>
                  </a:lnTo>
                  <a:cubicBezTo>
                    <a:pt x="120327" y="25306"/>
                    <a:pt x="147898" y="42735"/>
                    <a:pt x="150163" y="81629"/>
                  </a:cubicBezTo>
                  <a:lnTo>
                    <a:pt x="110185" y="81629"/>
                  </a:lnTo>
                  <a:cubicBezTo>
                    <a:pt x="110933" y="67765"/>
                    <a:pt x="100574" y="55801"/>
                    <a:pt x="86750" y="54551"/>
                  </a:cubicBezTo>
                  <a:lnTo>
                    <a:pt x="86750" y="104474"/>
                  </a:lnTo>
                  <a:cubicBezTo>
                    <a:pt x="91279" y="105557"/>
                    <a:pt x="96104" y="106640"/>
                    <a:pt x="101126" y="108117"/>
                  </a:cubicBezTo>
                  <a:cubicBezTo>
                    <a:pt x="156071" y="123281"/>
                    <a:pt x="157154" y="154594"/>
                    <a:pt x="157154" y="173401"/>
                  </a:cubicBezTo>
                  <a:cubicBezTo>
                    <a:pt x="157154" y="189451"/>
                    <a:pt x="142778" y="228641"/>
                    <a:pt x="86750" y="232481"/>
                  </a:cubicBezTo>
                  <a:lnTo>
                    <a:pt x="86750" y="256409"/>
                  </a:lnTo>
                  <a:lnTo>
                    <a:pt x="70207" y="256409"/>
                  </a:lnTo>
                  <a:lnTo>
                    <a:pt x="70207" y="232481"/>
                  </a:lnTo>
                  <a:cubicBezTo>
                    <a:pt x="28457" y="229429"/>
                    <a:pt x="4234" y="206584"/>
                    <a:pt x="0" y="162373"/>
                  </a:cubicBezTo>
                  <a:close/>
                  <a:moveTo>
                    <a:pt x="70207" y="54846"/>
                  </a:moveTo>
                  <a:cubicBezTo>
                    <a:pt x="57190" y="53871"/>
                    <a:pt x="45846" y="63620"/>
                    <a:pt x="44872" y="76637"/>
                  </a:cubicBezTo>
                  <a:cubicBezTo>
                    <a:pt x="44832" y="77189"/>
                    <a:pt x="44802" y="77730"/>
                    <a:pt x="44802" y="78281"/>
                  </a:cubicBezTo>
                  <a:cubicBezTo>
                    <a:pt x="44802" y="90688"/>
                    <a:pt x="52188" y="96596"/>
                    <a:pt x="70207" y="100831"/>
                  </a:cubicBezTo>
                  <a:close/>
                  <a:moveTo>
                    <a:pt x="86750" y="199593"/>
                  </a:moveTo>
                  <a:cubicBezTo>
                    <a:pt x="100535" y="198215"/>
                    <a:pt x="117176" y="189746"/>
                    <a:pt x="117176" y="172022"/>
                  </a:cubicBezTo>
                  <a:cubicBezTo>
                    <a:pt x="117176" y="157154"/>
                    <a:pt x="109003" y="151738"/>
                    <a:pt x="86750" y="145535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029A258C-022C-4E4A-B1B2-8C0197125BB1}"/>
                </a:ext>
              </a:extLst>
            </p:cNvPr>
            <p:cNvSpPr/>
            <p:nvPr/>
          </p:nvSpPr>
          <p:spPr>
            <a:xfrm>
              <a:off x="6312408" y="2823110"/>
              <a:ext cx="153126" cy="211988"/>
            </a:xfrm>
            <a:custGeom>
              <a:avLst/>
              <a:gdLst>
                <a:gd name="connsiteX0" fmla="*/ 59194 w 137854"/>
                <a:gd name="connsiteY0" fmla="*/ 83697 h 196934"/>
                <a:gd name="connsiteX1" fmla="*/ 101141 w 137854"/>
                <a:gd name="connsiteY1" fmla="*/ 59179 h 196934"/>
                <a:gd name="connsiteX2" fmla="*/ 75205 w 137854"/>
                <a:gd name="connsiteY2" fmla="*/ 32927 h 196934"/>
                <a:gd name="connsiteX3" fmla="*/ 73275 w 137854"/>
                <a:gd name="connsiteY3" fmla="*/ 32987 h 196934"/>
                <a:gd name="connsiteX4" fmla="*/ 42849 w 137854"/>
                <a:gd name="connsiteY4" fmla="*/ 68139 h 196934"/>
                <a:gd name="connsiteX5" fmla="*/ 4840 w 137854"/>
                <a:gd name="connsiteY5" fmla="*/ 68139 h 196934"/>
                <a:gd name="connsiteX6" fmla="*/ 72979 w 137854"/>
                <a:gd name="connsiteY6" fmla="*/ 0 h 196934"/>
                <a:gd name="connsiteX7" fmla="*/ 139149 w 137854"/>
                <a:gd name="connsiteY7" fmla="*/ 54649 h 196934"/>
                <a:gd name="connsiteX8" fmla="*/ 111579 w 137854"/>
                <a:gd name="connsiteY8" fmla="*/ 94922 h 196934"/>
                <a:gd name="connsiteX9" fmla="*/ 111579 w 137854"/>
                <a:gd name="connsiteY9" fmla="*/ 95513 h 196934"/>
                <a:gd name="connsiteX10" fmla="*/ 146535 w 137854"/>
                <a:gd name="connsiteY10" fmla="*/ 140316 h 196934"/>
                <a:gd name="connsiteX11" fmla="*/ 73275 w 137854"/>
                <a:gd name="connsiteY11" fmla="*/ 205009 h 196934"/>
                <a:gd name="connsiteX12" fmla="*/ 15 w 137854"/>
                <a:gd name="connsiteY12" fmla="*/ 133226 h 196934"/>
                <a:gd name="connsiteX13" fmla="*/ 38024 w 137854"/>
                <a:gd name="connsiteY13" fmla="*/ 133226 h 196934"/>
                <a:gd name="connsiteX14" fmla="*/ 72684 w 137854"/>
                <a:gd name="connsiteY14" fmla="*/ 172121 h 196934"/>
                <a:gd name="connsiteX15" fmla="*/ 104745 w 137854"/>
                <a:gd name="connsiteY15" fmla="*/ 143221 h 196934"/>
                <a:gd name="connsiteX16" fmla="*/ 104785 w 137854"/>
                <a:gd name="connsiteY16" fmla="*/ 141104 h 196934"/>
                <a:gd name="connsiteX17" fmla="*/ 59194 w 137854"/>
                <a:gd name="connsiteY17" fmla="*/ 111563 h 19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854" h="196934">
                  <a:moveTo>
                    <a:pt x="59194" y="83697"/>
                  </a:moveTo>
                  <a:cubicBezTo>
                    <a:pt x="76327" y="85076"/>
                    <a:pt x="101141" y="81728"/>
                    <a:pt x="101141" y="59179"/>
                  </a:cubicBezTo>
                  <a:cubicBezTo>
                    <a:pt x="101230" y="44763"/>
                    <a:pt x="89620" y="33016"/>
                    <a:pt x="75205" y="32927"/>
                  </a:cubicBezTo>
                  <a:cubicBezTo>
                    <a:pt x="74565" y="32927"/>
                    <a:pt x="73915" y="32947"/>
                    <a:pt x="73275" y="32987"/>
                  </a:cubicBezTo>
                  <a:cubicBezTo>
                    <a:pt x="53581" y="32987"/>
                    <a:pt x="42553" y="47953"/>
                    <a:pt x="42849" y="68139"/>
                  </a:cubicBezTo>
                  <a:lnTo>
                    <a:pt x="4840" y="68139"/>
                  </a:lnTo>
                  <a:cubicBezTo>
                    <a:pt x="6219" y="27866"/>
                    <a:pt x="32411" y="0"/>
                    <a:pt x="72979" y="0"/>
                  </a:cubicBezTo>
                  <a:cubicBezTo>
                    <a:pt x="104489" y="0"/>
                    <a:pt x="139149" y="19693"/>
                    <a:pt x="139149" y="54649"/>
                  </a:cubicBezTo>
                  <a:cubicBezTo>
                    <a:pt x="140390" y="72836"/>
                    <a:pt x="128978" y="89497"/>
                    <a:pt x="111579" y="94922"/>
                  </a:cubicBezTo>
                  <a:lnTo>
                    <a:pt x="111579" y="95513"/>
                  </a:lnTo>
                  <a:cubicBezTo>
                    <a:pt x="132582" y="99954"/>
                    <a:pt x="147332" y="118870"/>
                    <a:pt x="146535" y="140316"/>
                  </a:cubicBezTo>
                  <a:cubicBezTo>
                    <a:pt x="146535" y="181672"/>
                    <a:pt x="111874" y="205009"/>
                    <a:pt x="73275" y="205009"/>
                  </a:cubicBezTo>
                  <a:cubicBezTo>
                    <a:pt x="29063" y="205009"/>
                    <a:pt x="-772" y="178620"/>
                    <a:pt x="15" y="133226"/>
                  </a:cubicBezTo>
                  <a:lnTo>
                    <a:pt x="38024" y="133226"/>
                  </a:lnTo>
                  <a:cubicBezTo>
                    <a:pt x="38910" y="154692"/>
                    <a:pt x="49643" y="172121"/>
                    <a:pt x="72684" y="172121"/>
                  </a:cubicBezTo>
                  <a:cubicBezTo>
                    <a:pt x="89522" y="172997"/>
                    <a:pt x="103879" y="160049"/>
                    <a:pt x="104745" y="143221"/>
                  </a:cubicBezTo>
                  <a:cubicBezTo>
                    <a:pt x="104785" y="142512"/>
                    <a:pt x="104794" y="141812"/>
                    <a:pt x="104785" y="141104"/>
                  </a:cubicBezTo>
                  <a:cubicBezTo>
                    <a:pt x="104785" y="111563"/>
                    <a:pt x="78592" y="111563"/>
                    <a:pt x="59194" y="11156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5C577F09-1709-4A18-85C3-848FA98B3E73}"/>
                </a:ext>
              </a:extLst>
            </p:cNvPr>
            <p:cNvSpPr/>
            <p:nvPr/>
          </p:nvSpPr>
          <p:spPr>
            <a:xfrm>
              <a:off x="6502411" y="2992913"/>
              <a:ext cx="43750" cy="42398"/>
            </a:xfrm>
            <a:custGeom>
              <a:avLst/>
              <a:gdLst>
                <a:gd name="connsiteX0" fmla="*/ 0 w 39386"/>
                <a:gd name="connsiteY0" fmla="*/ 0 h 39386"/>
                <a:gd name="connsiteX1" fmla="*/ 44212 w 39386"/>
                <a:gd name="connsiteY1" fmla="*/ 0 h 39386"/>
                <a:gd name="connsiteX2" fmla="*/ 44212 w 39386"/>
                <a:gd name="connsiteY2" fmla="*/ 43621 h 39386"/>
                <a:gd name="connsiteX3" fmla="*/ 0 w 39386"/>
                <a:gd name="connsiteY3" fmla="*/ 43621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86" h="39386">
                  <a:moveTo>
                    <a:pt x="0" y="0"/>
                  </a:moveTo>
                  <a:lnTo>
                    <a:pt x="44212" y="0"/>
                  </a:lnTo>
                  <a:lnTo>
                    <a:pt x="44212" y="43621"/>
                  </a:lnTo>
                  <a:lnTo>
                    <a:pt x="0" y="43621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726A75AF-34FD-45D0-BA36-854E75CA9FC5}"/>
                </a:ext>
              </a:extLst>
            </p:cNvPr>
            <p:cNvSpPr/>
            <p:nvPr/>
          </p:nvSpPr>
          <p:spPr>
            <a:xfrm>
              <a:off x="6574819" y="2827880"/>
              <a:ext cx="153126" cy="211988"/>
            </a:xfrm>
            <a:custGeom>
              <a:avLst/>
              <a:gdLst>
                <a:gd name="connsiteX0" fmla="*/ 83303 w 137854"/>
                <a:gd name="connsiteY0" fmla="*/ 151049 h 196934"/>
                <a:gd name="connsiteX1" fmla="*/ 0 w 137854"/>
                <a:gd name="connsiteY1" fmla="*/ 151049 h 196934"/>
                <a:gd name="connsiteX2" fmla="*/ 0 w 137854"/>
                <a:gd name="connsiteY2" fmla="*/ 114419 h 196934"/>
                <a:gd name="connsiteX3" fmla="*/ 85568 w 137854"/>
                <a:gd name="connsiteY3" fmla="*/ 0 h 196934"/>
                <a:gd name="connsiteX4" fmla="*/ 121311 w 137854"/>
                <a:gd name="connsiteY4" fmla="*/ 0 h 196934"/>
                <a:gd name="connsiteX5" fmla="*/ 121311 w 137854"/>
                <a:gd name="connsiteY5" fmla="*/ 118161 h 196934"/>
                <a:gd name="connsiteX6" fmla="*/ 147504 w 137854"/>
                <a:gd name="connsiteY6" fmla="*/ 118161 h 196934"/>
                <a:gd name="connsiteX7" fmla="*/ 147504 w 137854"/>
                <a:gd name="connsiteY7" fmla="*/ 151147 h 196934"/>
                <a:gd name="connsiteX8" fmla="*/ 121311 w 137854"/>
                <a:gd name="connsiteY8" fmla="*/ 151147 h 196934"/>
                <a:gd name="connsiteX9" fmla="*/ 121311 w 137854"/>
                <a:gd name="connsiteY9" fmla="*/ 196934 h 196934"/>
                <a:gd name="connsiteX10" fmla="*/ 83303 w 137854"/>
                <a:gd name="connsiteY10" fmla="*/ 196934 h 196934"/>
                <a:gd name="connsiteX11" fmla="*/ 83303 w 137854"/>
                <a:gd name="connsiteY11" fmla="*/ 49627 h 196934"/>
                <a:gd name="connsiteX12" fmla="*/ 82516 w 137854"/>
                <a:gd name="connsiteY12" fmla="*/ 49627 h 196934"/>
                <a:gd name="connsiteX13" fmla="*/ 31903 w 137854"/>
                <a:gd name="connsiteY13" fmla="*/ 118161 h 196934"/>
                <a:gd name="connsiteX14" fmla="*/ 83697 w 137854"/>
                <a:gd name="connsiteY14" fmla="*/ 118161 h 19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854" h="196934">
                  <a:moveTo>
                    <a:pt x="83303" y="151049"/>
                  </a:moveTo>
                  <a:lnTo>
                    <a:pt x="0" y="151049"/>
                  </a:lnTo>
                  <a:lnTo>
                    <a:pt x="0" y="114419"/>
                  </a:lnTo>
                  <a:lnTo>
                    <a:pt x="85568" y="0"/>
                  </a:lnTo>
                  <a:lnTo>
                    <a:pt x="121311" y="0"/>
                  </a:lnTo>
                  <a:lnTo>
                    <a:pt x="121311" y="118161"/>
                  </a:lnTo>
                  <a:lnTo>
                    <a:pt x="147504" y="118161"/>
                  </a:lnTo>
                  <a:lnTo>
                    <a:pt x="147504" y="151147"/>
                  </a:lnTo>
                  <a:lnTo>
                    <a:pt x="121311" y="151147"/>
                  </a:lnTo>
                  <a:lnTo>
                    <a:pt x="121311" y="196934"/>
                  </a:lnTo>
                  <a:lnTo>
                    <a:pt x="83303" y="196934"/>
                  </a:lnTo>
                  <a:close/>
                  <a:moveTo>
                    <a:pt x="83303" y="49627"/>
                  </a:moveTo>
                  <a:lnTo>
                    <a:pt x="82516" y="49627"/>
                  </a:lnTo>
                  <a:lnTo>
                    <a:pt x="31903" y="118161"/>
                  </a:lnTo>
                  <a:lnTo>
                    <a:pt x="83697" y="118161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DBBBE308-B3F7-46B4-BD50-80A535DDA95F}"/>
                </a:ext>
              </a:extLst>
            </p:cNvPr>
            <p:cNvSpPr/>
            <p:nvPr/>
          </p:nvSpPr>
          <p:spPr>
            <a:xfrm>
              <a:off x="6764916" y="2895292"/>
              <a:ext cx="120314" cy="137792"/>
            </a:xfrm>
            <a:custGeom>
              <a:avLst/>
              <a:gdLst>
                <a:gd name="connsiteX0" fmla="*/ 0 w 108313"/>
                <a:gd name="connsiteY0" fmla="*/ 0 h 128007"/>
                <a:gd name="connsiteX1" fmla="*/ 63117 w 108313"/>
                <a:gd name="connsiteY1" fmla="*/ 0 h 128007"/>
                <a:gd name="connsiteX2" fmla="*/ 105951 w 108313"/>
                <a:gd name="connsiteY2" fmla="*/ 33282 h 128007"/>
                <a:gd name="connsiteX3" fmla="*/ 87734 w 108313"/>
                <a:gd name="connsiteY3" fmla="*/ 61247 h 128007"/>
                <a:gd name="connsiteX4" fmla="*/ 112253 w 108313"/>
                <a:gd name="connsiteY4" fmla="*/ 95218 h 128007"/>
                <a:gd name="connsiteX5" fmla="*/ 64988 w 108313"/>
                <a:gd name="connsiteY5" fmla="*/ 134014 h 128007"/>
                <a:gd name="connsiteX6" fmla="*/ 0 w 108313"/>
                <a:gd name="connsiteY6" fmla="*/ 134014 h 128007"/>
                <a:gd name="connsiteX7" fmla="*/ 29540 w 108313"/>
                <a:gd name="connsiteY7" fmla="*/ 54255 h 128007"/>
                <a:gd name="connsiteX8" fmla="*/ 59080 w 108313"/>
                <a:gd name="connsiteY8" fmla="*/ 54255 h 128007"/>
                <a:gd name="connsiteX9" fmla="*/ 77100 w 108313"/>
                <a:gd name="connsiteY9" fmla="*/ 38304 h 128007"/>
                <a:gd name="connsiteX10" fmla="*/ 56815 w 108313"/>
                <a:gd name="connsiteY10" fmla="*/ 22943 h 128007"/>
                <a:gd name="connsiteX11" fmla="*/ 29244 w 108313"/>
                <a:gd name="connsiteY11" fmla="*/ 22943 h 128007"/>
                <a:gd name="connsiteX12" fmla="*/ 29540 w 108313"/>
                <a:gd name="connsiteY12" fmla="*/ 111169 h 128007"/>
                <a:gd name="connsiteX13" fmla="*/ 61050 w 108313"/>
                <a:gd name="connsiteY13" fmla="*/ 111169 h 128007"/>
                <a:gd name="connsiteX14" fmla="*/ 82811 w 108313"/>
                <a:gd name="connsiteY14" fmla="*/ 93544 h 128007"/>
                <a:gd name="connsiteX15" fmla="*/ 61640 w 108313"/>
                <a:gd name="connsiteY15" fmla="*/ 73850 h 128007"/>
                <a:gd name="connsiteX16" fmla="*/ 29540 w 108313"/>
                <a:gd name="connsiteY16" fmla="*/ 73850 h 12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313" h="128007">
                  <a:moveTo>
                    <a:pt x="0" y="0"/>
                  </a:moveTo>
                  <a:lnTo>
                    <a:pt x="63117" y="0"/>
                  </a:lnTo>
                  <a:cubicBezTo>
                    <a:pt x="88621" y="0"/>
                    <a:pt x="105951" y="8271"/>
                    <a:pt x="105951" y="33282"/>
                  </a:cubicBezTo>
                  <a:cubicBezTo>
                    <a:pt x="106226" y="45472"/>
                    <a:pt x="98999" y="56579"/>
                    <a:pt x="87734" y="61247"/>
                  </a:cubicBezTo>
                  <a:cubicBezTo>
                    <a:pt x="103046" y="65156"/>
                    <a:pt x="113365" y="79453"/>
                    <a:pt x="112253" y="95218"/>
                  </a:cubicBezTo>
                  <a:cubicBezTo>
                    <a:pt x="112253" y="122395"/>
                    <a:pt x="89211" y="134014"/>
                    <a:pt x="64988" y="134014"/>
                  </a:cubicBezTo>
                  <a:lnTo>
                    <a:pt x="0" y="134014"/>
                  </a:lnTo>
                  <a:close/>
                  <a:moveTo>
                    <a:pt x="29540" y="54255"/>
                  </a:moveTo>
                  <a:lnTo>
                    <a:pt x="59080" y="54255"/>
                  </a:lnTo>
                  <a:cubicBezTo>
                    <a:pt x="69419" y="54255"/>
                    <a:pt x="77100" y="49627"/>
                    <a:pt x="77100" y="38304"/>
                  </a:cubicBezTo>
                  <a:cubicBezTo>
                    <a:pt x="77100" y="26980"/>
                    <a:pt x="67253" y="22943"/>
                    <a:pt x="56815" y="22943"/>
                  </a:cubicBezTo>
                  <a:lnTo>
                    <a:pt x="29244" y="22943"/>
                  </a:lnTo>
                  <a:close/>
                  <a:moveTo>
                    <a:pt x="29540" y="111169"/>
                  </a:moveTo>
                  <a:lnTo>
                    <a:pt x="61050" y="111169"/>
                  </a:lnTo>
                  <a:cubicBezTo>
                    <a:pt x="72669" y="111169"/>
                    <a:pt x="82811" y="107428"/>
                    <a:pt x="82811" y="93544"/>
                  </a:cubicBezTo>
                  <a:cubicBezTo>
                    <a:pt x="82811" y="79660"/>
                    <a:pt x="74146" y="73850"/>
                    <a:pt x="61640" y="73850"/>
                  </a:cubicBezTo>
                  <a:lnTo>
                    <a:pt x="29540" y="73850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5DE883EF-A164-43D1-ACBE-8F8994FC9910}"/>
                </a:ext>
              </a:extLst>
            </p:cNvPr>
            <p:cNvSpPr/>
            <p:nvPr/>
          </p:nvSpPr>
          <p:spPr>
            <a:xfrm>
              <a:off x="6340863" y="3094562"/>
              <a:ext cx="21875" cy="116593"/>
            </a:xfrm>
            <a:custGeom>
              <a:avLst/>
              <a:gdLst>
                <a:gd name="connsiteX0" fmla="*/ 18413 w 19693"/>
                <a:gd name="connsiteY0" fmla="*/ 109003 h 108313"/>
                <a:gd name="connsiteX1" fmla="*/ 0 w 19693"/>
                <a:gd name="connsiteY1" fmla="*/ 54157 h 108313"/>
                <a:gd name="connsiteX2" fmla="*/ 18413 w 19693"/>
                <a:gd name="connsiteY2" fmla="*/ 0 h 108313"/>
                <a:gd name="connsiteX3" fmla="*/ 25897 w 19693"/>
                <a:gd name="connsiteY3" fmla="*/ 0 h 108313"/>
                <a:gd name="connsiteX4" fmla="*/ 10438 w 19693"/>
                <a:gd name="connsiteY4" fmla="*/ 54157 h 108313"/>
                <a:gd name="connsiteX5" fmla="*/ 25897 w 19693"/>
                <a:gd name="connsiteY5" fmla="*/ 109003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18413" y="109003"/>
                  </a:moveTo>
                  <a:cubicBezTo>
                    <a:pt x="6922" y="92973"/>
                    <a:pt x="512" y="73870"/>
                    <a:pt x="0" y="54157"/>
                  </a:cubicBezTo>
                  <a:cubicBezTo>
                    <a:pt x="276" y="34611"/>
                    <a:pt x="6725" y="15666"/>
                    <a:pt x="18413" y="0"/>
                  </a:cubicBezTo>
                  <a:lnTo>
                    <a:pt x="25897" y="0"/>
                  </a:lnTo>
                  <a:cubicBezTo>
                    <a:pt x="15519" y="16129"/>
                    <a:pt x="10142" y="34976"/>
                    <a:pt x="10438" y="54157"/>
                  </a:cubicBezTo>
                  <a:cubicBezTo>
                    <a:pt x="10073" y="73565"/>
                    <a:pt x="15450" y="92648"/>
                    <a:pt x="25897" y="10900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5DC9E804-F41F-4679-9E6D-711558EE9D6B}"/>
                </a:ext>
              </a:extLst>
            </p:cNvPr>
            <p:cNvSpPr/>
            <p:nvPr/>
          </p:nvSpPr>
          <p:spPr>
            <a:xfrm>
              <a:off x="6382534" y="3097210"/>
              <a:ext cx="32812" cy="84795"/>
            </a:xfrm>
            <a:custGeom>
              <a:avLst/>
              <a:gdLst>
                <a:gd name="connsiteX0" fmla="*/ 31510 w 29540"/>
                <a:gd name="connsiteY0" fmla="*/ 83303 h 78773"/>
                <a:gd name="connsiteX1" fmla="*/ 21663 w 29540"/>
                <a:gd name="connsiteY1" fmla="*/ 83303 h 78773"/>
                <a:gd name="connsiteX2" fmla="*/ 21663 w 29540"/>
                <a:gd name="connsiteY2" fmla="*/ 23731 h 78773"/>
                <a:gd name="connsiteX3" fmla="*/ 0 w 29540"/>
                <a:gd name="connsiteY3" fmla="*/ 23731 h 78773"/>
                <a:gd name="connsiteX4" fmla="*/ 0 w 29540"/>
                <a:gd name="connsiteY4" fmla="*/ 15656 h 78773"/>
                <a:gd name="connsiteX5" fmla="*/ 24026 w 29540"/>
                <a:gd name="connsiteY5" fmla="*/ 0 h 78773"/>
                <a:gd name="connsiteX6" fmla="*/ 31608 w 29540"/>
                <a:gd name="connsiteY6" fmla="*/ 0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40" h="78773">
                  <a:moveTo>
                    <a:pt x="31510" y="83303"/>
                  </a:moveTo>
                  <a:lnTo>
                    <a:pt x="21663" y="83303"/>
                  </a:lnTo>
                  <a:lnTo>
                    <a:pt x="21663" y="23731"/>
                  </a:lnTo>
                  <a:lnTo>
                    <a:pt x="0" y="23731"/>
                  </a:lnTo>
                  <a:lnTo>
                    <a:pt x="0" y="15656"/>
                  </a:lnTo>
                  <a:cubicBezTo>
                    <a:pt x="11422" y="15656"/>
                    <a:pt x="21761" y="12604"/>
                    <a:pt x="24026" y="0"/>
                  </a:cubicBezTo>
                  <a:lnTo>
                    <a:pt x="31608" y="0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AA25D969-2C17-461E-9BD3-A99F6C59BBEB}"/>
                </a:ext>
              </a:extLst>
            </p:cNvPr>
            <p:cNvSpPr/>
            <p:nvPr/>
          </p:nvSpPr>
          <p:spPr>
            <a:xfrm>
              <a:off x="6452754" y="3098378"/>
              <a:ext cx="54689" cy="84795"/>
            </a:xfrm>
            <a:custGeom>
              <a:avLst/>
              <a:gdLst>
                <a:gd name="connsiteX0" fmla="*/ 53862 w 49233"/>
                <a:gd name="connsiteY0" fmla="*/ 8960 h 78773"/>
                <a:gd name="connsiteX1" fmla="*/ 21958 w 49233"/>
                <a:gd name="connsiteY1" fmla="*/ 82220 h 78773"/>
                <a:gd name="connsiteX2" fmla="*/ 10733 w 49233"/>
                <a:gd name="connsiteY2" fmla="*/ 82220 h 78773"/>
                <a:gd name="connsiteX3" fmla="*/ 43621 w 49233"/>
                <a:gd name="connsiteY3" fmla="*/ 9847 h 78773"/>
                <a:gd name="connsiteX4" fmla="*/ 0 w 49233"/>
                <a:gd name="connsiteY4" fmla="*/ 9847 h 78773"/>
                <a:gd name="connsiteX5" fmla="*/ 0 w 49233"/>
                <a:gd name="connsiteY5" fmla="*/ 0 h 78773"/>
                <a:gd name="connsiteX6" fmla="*/ 53862 w 49233"/>
                <a:gd name="connsiteY6" fmla="*/ 0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33" h="78773">
                  <a:moveTo>
                    <a:pt x="53862" y="8960"/>
                  </a:moveTo>
                  <a:cubicBezTo>
                    <a:pt x="35369" y="29146"/>
                    <a:pt x="24144" y="54925"/>
                    <a:pt x="21958" y="82220"/>
                  </a:cubicBezTo>
                  <a:lnTo>
                    <a:pt x="10733" y="82220"/>
                  </a:lnTo>
                  <a:cubicBezTo>
                    <a:pt x="13106" y="55043"/>
                    <a:pt x="24705" y="29501"/>
                    <a:pt x="43621" y="9847"/>
                  </a:cubicBezTo>
                  <a:lnTo>
                    <a:pt x="0" y="9847"/>
                  </a:lnTo>
                  <a:lnTo>
                    <a:pt x="0" y="0"/>
                  </a:lnTo>
                  <a:lnTo>
                    <a:pt x="53862" y="0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969CA179-A823-4237-8853-636CD66B040E}"/>
                </a:ext>
              </a:extLst>
            </p:cNvPr>
            <p:cNvSpPr/>
            <p:nvPr/>
          </p:nvSpPr>
          <p:spPr>
            <a:xfrm>
              <a:off x="6533255" y="3095727"/>
              <a:ext cx="98439" cy="84795"/>
            </a:xfrm>
            <a:custGeom>
              <a:avLst/>
              <a:gdLst>
                <a:gd name="connsiteX0" fmla="*/ 19004 w 88620"/>
                <a:gd name="connsiteY0" fmla="*/ 1477 h 78773"/>
                <a:gd name="connsiteX1" fmla="*/ 37811 w 88620"/>
                <a:gd name="connsiteY1" fmla="*/ 24912 h 78773"/>
                <a:gd name="connsiteX2" fmla="*/ 19004 w 88620"/>
                <a:gd name="connsiteY2" fmla="*/ 48544 h 78773"/>
                <a:gd name="connsiteX3" fmla="*/ 0 w 88620"/>
                <a:gd name="connsiteY3" fmla="*/ 25306 h 78773"/>
                <a:gd name="connsiteX4" fmla="*/ 19004 w 88620"/>
                <a:gd name="connsiteY4" fmla="*/ 1477 h 78773"/>
                <a:gd name="connsiteX5" fmla="*/ 19004 w 88620"/>
                <a:gd name="connsiteY5" fmla="*/ 42144 h 78773"/>
                <a:gd name="connsiteX6" fmla="*/ 29343 w 88620"/>
                <a:gd name="connsiteY6" fmla="*/ 24912 h 78773"/>
                <a:gd name="connsiteX7" fmla="*/ 19497 w 88620"/>
                <a:gd name="connsiteY7" fmla="*/ 7976 h 78773"/>
                <a:gd name="connsiteX8" fmla="*/ 9650 w 88620"/>
                <a:gd name="connsiteY8" fmla="*/ 25109 h 78773"/>
                <a:gd name="connsiteX9" fmla="*/ 18709 w 88620"/>
                <a:gd name="connsiteY9" fmla="*/ 42144 h 78773"/>
                <a:gd name="connsiteX10" fmla="*/ 74737 w 88620"/>
                <a:gd name="connsiteY10" fmla="*/ 0 h 78773"/>
                <a:gd name="connsiteX11" fmla="*/ 84583 w 88620"/>
                <a:gd name="connsiteY11" fmla="*/ 0 h 78773"/>
                <a:gd name="connsiteX12" fmla="*/ 21564 w 88620"/>
                <a:gd name="connsiteY12" fmla="*/ 87340 h 78773"/>
                <a:gd name="connsiteX13" fmla="*/ 11718 w 88620"/>
                <a:gd name="connsiteY13" fmla="*/ 87340 h 78773"/>
                <a:gd name="connsiteX14" fmla="*/ 77297 w 88620"/>
                <a:gd name="connsiteY14" fmla="*/ 39387 h 78773"/>
                <a:gd name="connsiteX15" fmla="*/ 96104 w 88620"/>
                <a:gd name="connsiteY15" fmla="*/ 62822 h 78773"/>
                <a:gd name="connsiteX16" fmla="*/ 77297 w 88620"/>
                <a:gd name="connsiteY16" fmla="*/ 86454 h 78773"/>
                <a:gd name="connsiteX17" fmla="*/ 58293 w 88620"/>
                <a:gd name="connsiteY17" fmla="*/ 63216 h 78773"/>
                <a:gd name="connsiteX18" fmla="*/ 77001 w 88620"/>
                <a:gd name="connsiteY18" fmla="*/ 39092 h 78773"/>
                <a:gd name="connsiteX19" fmla="*/ 77297 w 88620"/>
                <a:gd name="connsiteY19" fmla="*/ 79955 h 78773"/>
                <a:gd name="connsiteX20" fmla="*/ 87636 w 88620"/>
                <a:gd name="connsiteY20" fmla="*/ 62822 h 78773"/>
                <a:gd name="connsiteX21" fmla="*/ 77789 w 88620"/>
                <a:gd name="connsiteY21" fmla="*/ 45787 h 78773"/>
                <a:gd name="connsiteX22" fmla="*/ 67942 w 88620"/>
                <a:gd name="connsiteY22" fmla="*/ 62921 h 78773"/>
                <a:gd name="connsiteX23" fmla="*/ 76706 w 88620"/>
                <a:gd name="connsiteY23" fmla="*/ 79660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8620" h="78773">
                  <a:moveTo>
                    <a:pt x="19004" y="1477"/>
                  </a:moveTo>
                  <a:cubicBezTo>
                    <a:pt x="33577" y="1477"/>
                    <a:pt x="37811" y="12210"/>
                    <a:pt x="37811" y="24912"/>
                  </a:cubicBezTo>
                  <a:cubicBezTo>
                    <a:pt x="37811" y="37614"/>
                    <a:pt x="32691" y="48544"/>
                    <a:pt x="19004" y="48544"/>
                  </a:cubicBezTo>
                  <a:cubicBezTo>
                    <a:pt x="5317" y="48544"/>
                    <a:pt x="0" y="38008"/>
                    <a:pt x="0" y="25306"/>
                  </a:cubicBezTo>
                  <a:cubicBezTo>
                    <a:pt x="0" y="12604"/>
                    <a:pt x="4628" y="1477"/>
                    <a:pt x="19004" y="1477"/>
                  </a:cubicBezTo>
                  <a:close/>
                  <a:moveTo>
                    <a:pt x="19004" y="42144"/>
                  </a:moveTo>
                  <a:cubicBezTo>
                    <a:pt x="27866" y="42144"/>
                    <a:pt x="29343" y="32297"/>
                    <a:pt x="29343" y="24912"/>
                  </a:cubicBezTo>
                  <a:cubicBezTo>
                    <a:pt x="29343" y="17527"/>
                    <a:pt x="28162" y="7976"/>
                    <a:pt x="19497" y="7976"/>
                  </a:cubicBezTo>
                  <a:cubicBezTo>
                    <a:pt x="10831" y="7976"/>
                    <a:pt x="9650" y="17823"/>
                    <a:pt x="9650" y="25109"/>
                  </a:cubicBezTo>
                  <a:cubicBezTo>
                    <a:pt x="9650" y="32396"/>
                    <a:pt x="10241" y="42144"/>
                    <a:pt x="18709" y="42144"/>
                  </a:cubicBezTo>
                  <a:close/>
                  <a:moveTo>
                    <a:pt x="74737" y="0"/>
                  </a:moveTo>
                  <a:lnTo>
                    <a:pt x="84583" y="0"/>
                  </a:lnTo>
                  <a:lnTo>
                    <a:pt x="21564" y="87340"/>
                  </a:lnTo>
                  <a:lnTo>
                    <a:pt x="11718" y="87340"/>
                  </a:lnTo>
                  <a:close/>
                  <a:moveTo>
                    <a:pt x="77297" y="39387"/>
                  </a:moveTo>
                  <a:cubicBezTo>
                    <a:pt x="91870" y="39387"/>
                    <a:pt x="96104" y="50021"/>
                    <a:pt x="96104" y="62822"/>
                  </a:cubicBezTo>
                  <a:cubicBezTo>
                    <a:pt x="96104" y="75623"/>
                    <a:pt x="90984" y="86454"/>
                    <a:pt x="77297" y="86454"/>
                  </a:cubicBezTo>
                  <a:cubicBezTo>
                    <a:pt x="63610" y="86454"/>
                    <a:pt x="58293" y="75820"/>
                    <a:pt x="58293" y="63216"/>
                  </a:cubicBezTo>
                  <a:cubicBezTo>
                    <a:pt x="58293" y="50612"/>
                    <a:pt x="62625" y="39092"/>
                    <a:pt x="77001" y="39092"/>
                  </a:cubicBezTo>
                  <a:close/>
                  <a:moveTo>
                    <a:pt x="77297" y="79955"/>
                  </a:moveTo>
                  <a:cubicBezTo>
                    <a:pt x="86159" y="79955"/>
                    <a:pt x="87636" y="70109"/>
                    <a:pt x="87636" y="62822"/>
                  </a:cubicBezTo>
                  <a:cubicBezTo>
                    <a:pt x="87636" y="55536"/>
                    <a:pt x="86454" y="45787"/>
                    <a:pt x="77789" y="45787"/>
                  </a:cubicBezTo>
                  <a:cubicBezTo>
                    <a:pt x="69124" y="45787"/>
                    <a:pt x="67942" y="55634"/>
                    <a:pt x="67942" y="62921"/>
                  </a:cubicBezTo>
                  <a:cubicBezTo>
                    <a:pt x="67942" y="70207"/>
                    <a:pt x="67844" y="79660"/>
                    <a:pt x="76706" y="79660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FCEB7D3E-D074-4287-8195-B06B7C28DB68}"/>
                </a:ext>
              </a:extLst>
            </p:cNvPr>
            <p:cNvSpPr/>
            <p:nvPr/>
          </p:nvSpPr>
          <p:spPr>
            <a:xfrm>
              <a:off x="6652912" y="3094562"/>
              <a:ext cx="21875" cy="116593"/>
            </a:xfrm>
            <a:custGeom>
              <a:avLst/>
              <a:gdLst>
                <a:gd name="connsiteX0" fmla="*/ 0 w 19693"/>
                <a:gd name="connsiteY0" fmla="*/ 109003 h 108313"/>
                <a:gd name="connsiteX1" fmla="*/ 15459 w 19693"/>
                <a:gd name="connsiteY1" fmla="*/ 54945 h 108313"/>
                <a:gd name="connsiteX2" fmla="*/ 0 w 19693"/>
                <a:gd name="connsiteY2" fmla="*/ 0 h 108313"/>
                <a:gd name="connsiteX3" fmla="*/ 7582 w 19693"/>
                <a:gd name="connsiteY3" fmla="*/ 0 h 108313"/>
                <a:gd name="connsiteX4" fmla="*/ 26094 w 19693"/>
                <a:gd name="connsiteY4" fmla="*/ 54945 h 108313"/>
                <a:gd name="connsiteX5" fmla="*/ 7582 w 19693"/>
                <a:gd name="connsiteY5" fmla="*/ 109003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0" y="109003"/>
                  </a:moveTo>
                  <a:cubicBezTo>
                    <a:pt x="10379" y="92904"/>
                    <a:pt x="15765" y="74097"/>
                    <a:pt x="15459" y="54945"/>
                  </a:cubicBezTo>
                  <a:cubicBezTo>
                    <a:pt x="15804" y="35507"/>
                    <a:pt x="10428" y="16405"/>
                    <a:pt x="0" y="0"/>
                  </a:cubicBezTo>
                  <a:lnTo>
                    <a:pt x="7582" y="0"/>
                  </a:lnTo>
                  <a:cubicBezTo>
                    <a:pt x="19123" y="16040"/>
                    <a:pt x="25582" y="35182"/>
                    <a:pt x="26094" y="54945"/>
                  </a:cubicBezTo>
                  <a:cubicBezTo>
                    <a:pt x="25818" y="74471"/>
                    <a:pt x="19339" y="93406"/>
                    <a:pt x="7582" y="10900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7EF2B099-B9C2-4ACB-8DCB-D42CAE82BBBA}"/>
                </a:ext>
              </a:extLst>
            </p:cNvPr>
            <p:cNvSpPr/>
            <p:nvPr/>
          </p:nvSpPr>
          <p:spPr>
            <a:xfrm>
              <a:off x="5415101" y="2204211"/>
              <a:ext cx="1804709" cy="1197733"/>
            </a:xfrm>
            <a:custGeom>
              <a:avLst/>
              <a:gdLst>
                <a:gd name="connsiteX0" fmla="*/ 1632390 w 1624709"/>
                <a:gd name="connsiteY0" fmla="*/ 40568 h 1112679"/>
                <a:gd name="connsiteX1" fmla="*/ 1632390 w 1624709"/>
                <a:gd name="connsiteY1" fmla="*/ 0 h 1112679"/>
                <a:gd name="connsiteX2" fmla="*/ 0 w 1624709"/>
                <a:gd name="connsiteY2" fmla="*/ 1107166 h 1112679"/>
                <a:gd name="connsiteX3" fmla="*/ 38008 w 1624709"/>
                <a:gd name="connsiteY3" fmla="*/ 1121345 h 1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709" h="1112679">
                  <a:moveTo>
                    <a:pt x="1632390" y="40568"/>
                  </a:moveTo>
                  <a:lnTo>
                    <a:pt x="1632390" y="0"/>
                  </a:lnTo>
                  <a:cubicBezTo>
                    <a:pt x="914258" y="4422"/>
                    <a:pt x="269702" y="441586"/>
                    <a:pt x="0" y="1107166"/>
                  </a:cubicBezTo>
                  <a:lnTo>
                    <a:pt x="38008" y="1121345"/>
                  </a:lnTo>
                </a:path>
              </a:pathLst>
            </a:custGeom>
            <a:noFill/>
            <a:ln w="9744" cap="flat">
              <a:solidFill>
                <a:srgbClr val="5A5A5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D0340EA5-02C1-4FEA-A051-31CF86B3D44F}"/>
                </a:ext>
              </a:extLst>
            </p:cNvPr>
            <p:cNvSpPr/>
            <p:nvPr/>
          </p:nvSpPr>
          <p:spPr>
            <a:xfrm>
              <a:off x="5271612" y="3427594"/>
              <a:ext cx="732822" cy="2151679"/>
            </a:xfrm>
            <a:custGeom>
              <a:avLst/>
              <a:gdLst>
                <a:gd name="connsiteX0" fmla="*/ 667302 w 659730"/>
                <a:gd name="connsiteY0" fmla="*/ 1969443 h 1998884"/>
                <a:gd name="connsiteX1" fmla="*/ 640223 w 659730"/>
                <a:gd name="connsiteY1" fmla="*/ 1999574 h 1998884"/>
                <a:gd name="connsiteX2" fmla="*/ 117559 w 659730"/>
                <a:gd name="connsiteY2" fmla="*/ 0 h 1998884"/>
                <a:gd name="connsiteX3" fmla="*/ 155666 w 659730"/>
                <a:gd name="connsiteY3" fmla="*/ 13982 h 199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30" h="1998884">
                  <a:moveTo>
                    <a:pt x="667302" y="1969443"/>
                  </a:moveTo>
                  <a:lnTo>
                    <a:pt x="640223" y="1999574"/>
                  </a:lnTo>
                  <a:cubicBezTo>
                    <a:pt x="55830" y="1513717"/>
                    <a:pt x="-154339" y="709683"/>
                    <a:pt x="117559" y="0"/>
                  </a:cubicBezTo>
                  <a:lnTo>
                    <a:pt x="155666" y="13982"/>
                  </a:lnTo>
                </a:path>
              </a:pathLst>
            </a:custGeom>
            <a:noFill/>
            <a:ln w="9744" cap="flat">
              <a:solidFill>
                <a:srgbClr val="5A5A5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12C81A4F-838B-4EDC-AF45-B641308A16CD}"/>
                </a:ext>
              </a:extLst>
            </p:cNvPr>
            <p:cNvSpPr/>
            <p:nvPr/>
          </p:nvSpPr>
          <p:spPr>
            <a:xfrm>
              <a:off x="6008686" y="4128321"/>
              <a:ext cx="3193790" cy="1886694"/>
            </a:xfrm>
            <a:custGeom>
              <a:avLst/>
              <a:gdLst>
                <a:gd name="connsiteX0" fmla="*/ 2840879 w 2875243"/>
                <a:gd name="connsiteY0" fmla="*/ 0 h 1752716"/>
                <a:gd name="connsiteX1" fmla="*/ 2881250 w 2875243"/>
                <a:gd name="connsiteY1" fmla="*/ 0 h 1752716"/>
                <a:gd name="connsiteX2" fmla="*/ 1094237 w 2875243"/>
                <a:gd name="connsiteY2" fmla="*/ 1757679 h 1752716"/>
                <a:gd name="connsiteX3" fmla="*/ 0 w 2875243"/>
                <a:gd name="connsiteY3" fmla="*/ 1368005 h 1752716"/>
                <a:gd name="connsiteX4" fmla="*/ 27768 w 2875243"/>
                <a:gd name="connsiteY4" fmla="*/ 1338465 h 175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5243" h="1752716">
                  <a:moveTo>
                    <a:pt x="2840879" y="0"/>
                  </a:moveTo>
                  <a:lnTo>
                    <a:pt x="2881250" y="0"/>
                  </a:lnTo>
                  <a:cubicBezTo>
                    <a:pt x="2873146" y="978843"/>
                    <a:pt x="2073080" y="1765783"/>
                    <a:pt x="1094237" y="1757679"/>
                  </a:cubicBezTo>
                  <a:cubicBezTo>
                    <a:pt x="696075" y="1754391"/>
                    <a:pt x="310615" y="1617118"/>
                    <a:pt x="0" y="1368005"/>
                  </a:cubicBezTo>
                  <a:lnTo>
                    <a:pt x="27768" y="1338465"/>
                  </a:lnTo>
                </a:path>
              </a:pathLst>
            </a:custGeom>
            <a:noFill/>
            <a:ln w="9744" cap="flat">
              <a:solidFill>
                <a:srgbClr val="5A5A5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F1C6FDE0-CC9D-4842-AA2A-82CB8DFCD173}"/>
                </a:ext>
              </a:extLst>
            </p:cNvPr>
            <p:cNvSpPr/>
            <p:nvPr/>
          </p:nvSpPr>
          <p:spPr>
            <a:xfrm>
              <a:off x="8735111" y="2904830"/>
              <a:ext cx="470319" cy="1176533"/>
            </a:xfrm>
            <a:custGeom>
              <a:avLst/>
              <a:gdLst>
                <a:gd name="connsiteX0" fmla="*/ 0 w 423409"/>
                <a:gd name="connsiteY0" fmla="*/ 23731 h 1092986"/>
                <a:gd name="connsiteX1" fmla="*/ 26881 w 423409"/>
                <a:gd name="connsiteY1" fmla="*/ 0 h 1092986"/>
                <a:gd name="connsiteX2" fmla="*/ 426757 w 423409"/>
                <a:gd name="connsiteY2" fmla="*/ 1102833 h 1092986"/>
                <a:gd name="connsiteX3" fmla="*/ 386385 w 423409"/>
                <a:gd name="connsiteY3" fmla="*/ 1102833 h 10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409" h="1092986">
                  <a:moveTo>
                    <a:pt x="0" y="23731"/>
                  </a:moveTo>
                  <a:lnTo>
                    <a:pt x="26881" y="0"/>
                  </a:lnTo>
                  <a:cubicBezTo>
                    <a:pt x="282030" y="311255"/>
                    <a:pt x="423124" y="700378"/>
                    <a:pt x="426757" y="1102833"/>
                  </a:cubicBezTo>
                  <a:lnTo>
                    <a:pt x="386385" y="1102833"/>
                  </a:lnTo>
                </a:path>
              </a:pathLst>
            </a:custGeom>
            <a:noFill/>
            <a:ln w="9744" cap="flat">
              <a:solidFill>
                <a:srgbClr val="5A5A5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C5670000-8296-4CFD-92C1-95E9A306B17E}"/>
                </a:ext>
              </a:extLst>
            </p:cNvPr>
            <p:cNvSpPr/>
            <p:nvPr/>
          </p:nvSpPr>
          <p:spPr>
            <a:xfrm>
              <a:off x="7623518" y="2241732"/>
              <a:ext cx="1115639" cy="657163"/>
            </a:xfrm>
            <a:custGeom>
              <a:avLst/>
              <a:gdLst>
                <a:gd name="connsiteX0" fmla="*/ 0 w 1004365"/>
                <a:gd name="connsiteY0" fmla="*/ 39978 h 610496"/>
                <a:gd name="connsiteX1" fmla="*/ 6794 w 1004365"/>
                <a:gd name="connsiteY1" fmla="*/ 0 h 610496"/>
                <a:gd name="connsiteX2" fmla="*/ 1006138 w 1004365"/>
                <a:gd name="connsiteY2" fmla="*/ 590213 h 610496"/>
                <a:gd name="connsiteX3" fmla="*/ 974826 w 1004365"/>
                <a:gd name="connsiteY3" fmla="*/ 616011 h 6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365" h="610496">
                  <a:moveTo>
                    <a:pt x="0" y="39978"/>
                  </a:moveTo>
                  <a:lnTo>
                    <a:pt x="6794" y="0"/>
                  </a:lnTo>
                  <a:cubicBezTo>
                    <a:pt x="396735" y="78939"/>
                    <a:pt x="748745" y="286840"/>
                    <a:pt x="1006138" y="590213"/>
                  </a:cubicBezTo>
                  <a:lnTo>
                    <a:pt x="974826" y="616011"/>
                  </a:lnTo>
                </a:path>
              </a:pathLst>
            </a:custGeom>
            <a:noFill/>
            <a:ln w="9744" cap="flat">
              <a:solidFill>
                <a:srgbClr val="5A5A5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6745FFD8-4F33-4E57-8BEF-DDD83FDA058E}"/>
                </a:ext>
              </a:extLst>
            </p:cNvPr>
            <p:cNvSpPr/>
            <p:nvPr/>
          </p:nvSpPr>
          <p:spPr>
            <a:xfrm>
              <a:off x="7258420" y="2204316"/>
              <a:ext cx="328130" cy="63596"/>
            </a:xfrm>
            <a:custGeom>
              <a:avLst/>
              <a:gdLst>
                <a:gd name="connsiteX0" fmla="*/ 297174 w 295401"/>
                <a:gd name="connsiteY0" fmla="*/ 68730 h 59080"/>
                <a:gd name="connsiteX1" fmla="*/ 303771 w 295401"/>
                <a:gd name="connsiteY1" fmla="*/ 28752 h 59080"/>
                <a:gd name="connsiteX2" fmla="*/ 1576 w 295401"/>
                <a:gd name="connsiteY2" fmla="*/ 0 h 59080"/>
                <a:gd name="connsiteX3" fmla="*/ 0 w 295401"/>
                <a:gd name="connsiteY3" fmla="*/ 40470 h 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401" h="59080">
                  <a:moveTo>
                    <a:pt x="297174" y="68730"/>
                  </a:moveTo>
                  <a:lnTo>
                    <a:pt x="303771" y="28752"/>
                  </a:lnTo>
                  <a:cubicBezTo>
                    <a:pt x="204044" y="10561"/>
                    <a:pt x="102947" y="942"/>
                    <a:pt x="1576" y="0"/>
                  </a:cubicBezTo>
                  <a:lnTo>
                    <a:pt x="0" y="40470"/>
                  </a:lnTo>
                </a:path>
              </a:pathLst>
            </a:custGeom>
            <a:noFill/>
            <a:ln w="9744" cap="flat">
              <a:solidFill>
                <a:srgbClr val="5A5A5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2F21AD8D-60A8-4F85-922E-2E07CDB48EE2}"/>
                </a:ext>
              </a:extLst>
            </p:cNvPr>
            <p:cNvSpPr/>
            <p:nvPr/>
          </p:nvSpPr>
          <p:spPr>
            <a:xfrm>
              <a:off x="5749246" y="4542651"/>
              <a:ext cx="21875" cy="116593"/>
            </a:xfrm>
            <a:custGeom>
              <a:avLst/>
              <a:gdLst>
                <a:gd name="connsiteX0" fmla="*/ 18413 w 19693"/>
                <a:gd name="connsiteY0" fmla="*/ 109102 h 108313"/>
                <a:gd name="connsiteX1" fmla="*/ 0 w 19693"/>
                <a:gd name="connsiteY1" fmla="*/ 54157 h 108313"/>
                <a:gd name="connsiteX2" fmla="*/ 18413 w 19693"/>
                <a:gd name="connsiteY2" fmla="*/ 0 h 108313"/>
                <a:gd name="connsiteX3" fmla="*/ 25995 w 19693"/>
                <a:gd name="connsiteY3" fmla="*/ 0 h 108313"/>
                <a:gd name="connsiteX4" fmla="*/ 10536 w 19693"/>
                <a:gd name="connsiteY4" fmla="*/ 54157 h 108313"/>
                <a:gd name="connsiteX5" fmla="*/ 25995 w 19693"/>
                <a:gd name="connsiteY5" fmla="*/ 109102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18413" y="109102"/>
                  </a:moveTo>
                  <a:cubicBezTo>
                    <a:pt x="6902" y="93052"/>
                    <a:pt x="492" y="73900"/>
                    <a:pt x="0" y="54157"/>
                  </a:cubicBezTo>
                  <a:cubicBezTo>
                    <a:pt x="236" y="34611"/>
                    <a:pt x="6686" y="15646"/>
                    <a:pt x="18413" y="0"/>
                  </a:cubicBezTo>
                  <a:lnTo>
                    <a:pt x="25995" y="0"/>
                  </a:lnTo>
                  <a:cubicBezTo>
                    <a:pt x="15627" y="16139"/>
                    <a:pt x="10251" y="34976"/>
                    <a:pt x="10536" y="54157"/>
                  </a:cubicBezTo>
                  <a:cubicBezTo>
                    <a:pt x="10201" y="73594"/>
                    <a:pt x="15578" y="92697"/>
                    <a:pt x="25995" y="10910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2D1840BD-B86D-43BD-885E-8789E9B47938}"/>
                </a:ext>
              </a:extLst>
            </p:cNvPr>
            <p:cNvSpPr/>
            <p:nvPr/>
          </p:nvSpPr>
          <p:spPr>
            <a:xfrm>
              <a:off x="5782605" y="4544843"/>
              <a:ext cx="54689" cy="84795"/>
            </a:xfrm>
            <a:custGeom>
              <a:avLst/>
              <a:gdLst>
                <a:gd name="connsiteX0" fmla="*/ 2363 w 49233"/>
                <a:gd name="connsiteY0" fmla="*/ 29671 h 78773"/>
                <a:gd name="connsiteX1" fmla="*/ 24115 w 49233"/>
                <a:gd name="connsiteY1" fmla="*/ 377 h 78773"/>
                <a:gd name="connsiteX2" fmla="*/ 29048 w 49233"/>
                <a:gd name="connsiteY2" fmla="*/ 130 h 78773"/>
                <a:gd name="connsiteX3" fmla="*/ 55014 w 49233"/>
                <a:gd name="connsiteY3" fmla="*/ 21163 h 78773"/>
                <a:gd name="connsiteX4" fmla="*/ 55142 w 49233"/>
                <a:gd name="connsiteY4" fmla="*/ 24156 h 78773"/>
                <a:gd name="connsiteX5" fmla="*/ 34956 w 49233"/>
                <a:gd name="connsiteY5" fmla="*/ 52613 h 78773"/>
                <a:gd name="connsiteX6" fmla="*/ 11619 w 49233"/>
                <a:gd name="connsiteY6" fmla="*/ 74572 h 78773"/>
                <a:gd name="connsiteX7" fmla="*/ 54354 w 49233"/>
                <a:gd name="connsiteY7" fmla="*/ 74572 h 78773"/>
                <a:gd name="connsiteX8" fmla="*/ 54354 w 49233"/>
                <a:gd name="connsiteY8" fmla="*/ 83434 h 78773"/>
                <a:gd name="connsiteX9" fmla="*/ 0 w 49233"/>
                <a:gd name="connsiteY9" fmla="*/ 83434 h 78773"/>
                <a:gd name="connsiteX10" fmla="*/ 23337 w 49233"/>
                <a:gd name="connsiteY10" fmla="*/ 49364 h 78773"/>
                <a:gd name="connsiteX11" fmla="*/ 44606 w 49233"/>
                <a:gd name="connsiteY11" fmla="*/ 23960 h 78773"/>
                <a:gd name="connsiteX12" fmla="*/ 29275 w 49233"/>
                <a:gd name="connsiteY12" fmla="*/ 8963 h 78773"/>
                <a:gd name="connsiteX13" fmla="*/ 28457 w 49233"/>
                <a:gd name="connsiteY13" fmla="*/ 8992 h 78773"/>
                <a:gd name="connsiteX14" fmla="*/ 12308 w 49233"/>
                <a:gd name="connsiteY14" fmla="*/ 29671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233" h="78773">
                  <a:moveTo>
                    <a:pt x="2363" y="29671"/>
                  </a:moveTo>
                  <a:cubicBezTo>
                    <a:pt x="286" y="15580"/>
                    <a:pt x="10024" y="2464"/>
                    <a:pt x="24115" y="377"/>
                  </a:cubicBezTo>
                  <a:cubicBezTo>
                    <a:pt x="25749" y="140"/>
                    <a:pt x="27404" y="52"/>
                    <a:pt x="29048" y="130"/>
                  </a:cubicBezTo>
                  <a:cubicBezTo>
                    <a:pt x="42026" y="-1228"/>
                    <a:pt x="53655" y="8185"/>
                    <a:pt x="55014" y="21163"/>
                  </a:cubicBezTo>
                  <a:cubicBezTo>
                    <a:pt x="55122" y="22158"/>
                    <a:pt x="55162" y="23162"/>
                    <a:pt x="55142" y="24156"/>
                  </a:cubicBezTo>
                  <a:cubicBezTo>
                    <a:pt x="55142" y="38828"/>
                    <a:pt x="45295" y="46213"/>
                    <a:pt x="34956" y="52613"/>
                  </a:cubicBezTo>
                  <a:cubicBezTo>
                    <a:pt x="24617" y="59014"/>
                    <a:pt x="13589" y="64233"/>
                    <a:pt x="11619" y="74572"/>
                  </a:cubicBezTo>
                  <a:lnTo>
                    <a:pt x="54354" y="74572"/>
                  </a:lnTo>
                  <a:lnTo>
                    <a:pt x="54354" y="83434"/>
                  </a:lnTo>
                  <a:lnTo>
                    <a:pt x="0" y="83434"/>
                  </a:lnTo>
                  <a:cubicBezTo>
                    <a:pt x="729" y="68585"/>
                    <a:pt x="9748" y="55410"/>
                    <a:pt x="23337" y="49364"/>
                  </a:cubicBezTo>
                  <a:cubicBezTo>
                    <a:pt x="37418" y="40699"/>
                    <a:pt x="44606" y="35480"/>
                    <a:pt x="44606" y="23960"/>
                  </a:cubicBezTo>
                  <a:cubicBezTo>
                    <a:pt x="44517" y="15590"/>
                    <a:pt x="37654" y="8874"/>
                    <a:pt x="29275" y="8963"/>
                  </a:cubicBezTo>
                  <a:cubicBezTo>
                    <a:pt x="29009" y="8963"/>
                    <a:pt x="28733" y="8973"/>
                    <a:pt x="28457" y="8992"/>
                  </a:cubicBezTo>
                  <a:cubicBezTo>
                    <a:pt x="16838" y="8992"/>
                    <a:pt x="11915" y="19627"/>
                    <a:pt x="12308" y="29671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00C79109-27C0-491C-BE0C-0CE86A2D5B23}"/>
                </a:ext>
              </a:extLst>
            </p:cNvPr>
            <p:cNvSpPr/>
            <p:nvPr/>
          </p:nvSpPr>
          <p:spPr>
            <a:xfrm>
              <a:off x="5860043" y="4544983"/>
              <a:ext cx="54689" cy="84795"/>
            </a:xfrm>
            <a:custGeom>
              <a:avLst/>
              <a:gdLst>
                <a:gd name="connsiteX0" fmla="*/ 27669 w 49233"/>
                <a:gd name="connsiteY0" fmla="*/ 0 h 78773"/>
                <a:gd name="connsiteX1" fmla="*/ 55339 w 49233"/>
                <a:gd name="connsiteY1" fmla="*/ 42439 h 78773"/>
                <a:gd name="connsiteX2" fmla="*/ 27669 w 49233"/>
                <a:gd name="connsiteY2" fmla="*/ 84682 h 78773"/>
                <a:gd name="connsiteX3" fmla="*/ 0 w 49233"/>
                <a:gd name="connsiteY3" fmla="*/ 42439 h 78773"/>
                <a:gd name="connsiteX4" fmla="*/ 27669 w 49233"/>
                <a:gd name="connsiteY4" fmla="*/ 0 h 78773"/>
                <a:gd name="connsiteX5" fmla="*/ 27669 w 49233"/>
                <a:gd name="connsiteY5" fmla="*/ 75918 h 78773"/>
                <a:gd name="connsiteX6" fmla="*/ 44802 w 49233"/>
                <a:gd name="connsiteY6" fmla="*/ 42341 h 78773"/>
                <a:gd name="connsiteX7" fmla="*/ 27669 w 49233"/>
                <a:gd name="connsiteY7" fmla="*/ 8862 h 78773"/>
                <a:gd name="connsiteX8" fmla="*/ 10536 w 49233"/>
                <a:gd name="connsiteY8" fmla="*/ 42341 h 78773"/>
                <a:gd name="connsiteX9" fmla="*/ 27669 w 49233"/>
                <a:gd name="connsiteY9" fmla="*/ 76312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33" h="78773">
                  <a:moveTo>
                    <a:pt x="27669" y="0"/>
                  </a:moveTo>
                  <a:cubicBezTo>
                    <a:pt x="53763" y="0"/>
                    <a:pt x="55339" y="24026"/>
                    <a:pt x="55339" y="42439"/>
                  </a:cubicBezTo>
                  <a:cubicBezTo>
                    <a:pt x="55339" y="60853"/>
                    <a:pt x="53763" y="84682"/>
                    <a:pt x="27669" y="84682"/>
                  </a:cubicBezTo>
                  <a:cubicBezTo>
                    <a:pt x="1576" y="84682"/>
                    <a:pt x="0" y="60754"/>
                    <a:pt x="0" y="42439"/>
                  </a:cubicBezTo>
                  <a:cubicBezTo>
                    <a:pt x="0" y="24125"/>
                    <a:pt x="1576" y="0"/>
                    <a:pt x="27669" y="0"/>
                  </a:cubicBezTo>
                  <a:close/>
                  <a:moveTo>
                    <a:pt x="27669" y="75918"/>
                  </a:moveTo>
                  <a:cubicBezTo>
                    <a:pt x="44704" y="75918"/>
                    <a:pt x="44802" y="54748"/>
                    <a:pt x="44802" y="42341"/>
                  </a:cubicBezTo>
                  <a:cubicBezTo>
                    <a:pt x="44802" y="29934"/>
                    <a:pt x="44802" y="8862"/>
                    <a:pt x="27669" y="8862"/>
                  </a:cubicBezTo>
                  <a:cubicBezTo>
                    <a:pt x="10536" y="8862"/>
                    <a:pt x="10536" y="29934"/>
                    <a:pt x="10536" y="42341"/>
                  </a:cubicBezTo>
                  <a:cubicBezTo>
                    <a:pt x="10536" y="54748"/>
                    <a:pt x="10634" y="76312"/>
                    <a:pt x="27669" y="7631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A465252E-0703-4855-B122-DB1844460E62}"/>
                </a:ext>
              </a:extLst>
            </p:cNvPr>
            <p:cNvSpPr/>
            <p:nvPr/>
          </p:nvSpPr>
          <p:spPr>
            <a:xfrm>
              <a:off x="5941639" y="4543393"/>
              <a:ext cx="98439" cy="84795"/>
            </a:xfrm>
            <a:custGeom>
              <a:avLst/>
              <a:gdLst>
                <a:gd name="connsiteX0" fmla="*/ 19004 w 88620"/>
                <a:gd name="connsiteY0" fmla="*/ 1477 h 78773"/>
                <a:gd name="connsiteX1" fmla="*/ 37713 w 88620"/>
                <a:gd name="connsiteY1" fmla="*/ 25011 h 78773"/>
                <a:gd name="connsiteX2" fmla="*/ 19004 w 88620"/>
                <a:gd name="connsiteY2" fmla="*/ 48544 h 78773"/>
                <a:gd name="connsiteX3" fmla="*/ 0 w 88620"/>
                <a:gd name="connsiteY3" fmla="*/ 25306 h 78773"/>
                <a:gd name="connsiteX4" fmla="*/ 19004 w 88620"/>
                <a:gd name="connsiteY4" fmla="*/ 1477 h 78773"/>
                <a:gd name="connsiteX5" fmla="*/ 19004 w 88620"/>
                <a:gd name="connsiteY5" fmla="*/ 42144 h 78773"/>
                <a:gd name="connsiteX6" fmla="*/ 29343 w 88620"/>
                <a:gd name="connsiteY6" fmla="*/ 25011 h 78773"/>
                <a:gd name="connsiteX7" fmla="*/ 19497 w 88620"/>
                <a:gd name="connsiteY7" fmla="*/ 7976 h 78773"/>
                <a:gd name="connsiteX8" fmla="*/ 9650 w 88620"/>
                <a:gd name="connsiteY8" fmla="*/ 25109 h 78773"/>
                <a:gd name="connsiteX9" fmla="*/ 18610 w 88620"/>
                <a:gd name="connsiteY9" fmla="*/ 42538 h 78773"/>
                <a:gd name="connsiteX10" fmla="*/ 74737 w 88620"/>
                <a:gd name="connsiteY10" fmla="*/ 0 h 78773"/>
                <a:gd name="connsiteX11" fmla="*/ 84583 w 88620"/>
                <a:gd name="connsiteY11" fmla="*/ 0 h 78773"/>
                <a:gd name="connsiteX12" fmla="*/ 20974 w 88620"/>
                <a:gd name="connsiteY12" fmla="*/ 87734 h 78773"/>
                <a:gd name="connsiteX13" fmla="*/ 11127 w 88620"/>
                <a:gd name="connsiteY13" fmla="*/ 87734 h 78773"/>
                <a:gd name="connsiteX14" fmla="*/ 77395 w 88620"/>
                <a:gd name="connsiteY14" fmla="*/ 39387 h 78773"/>
                <a:gd name="connsiteX15" fmla="*/ 96104 w 88620"/>
                <a:gd name="connsiteY15" fmla="*/ 62822 h 78773"/>
                <a:gd name="connsiteX16" fmla="*/ 77395 w 88620"/>
                <a:gd name="connsiteY16" fmla="*/ 86454 h 78773"/>
                <a:gd name="connsiteX17" fmla="*/ 58391 w 88620"/>
                <a:gd name="connsiteY17" fmla="*/ 63216 h 78773"/>
                <a:gd name="connsiteX18" fmla="*/ 77001 w 88620"/>
                <a:gd name="connsiteY18" fmla="*/ 39485 h 78773"/>
                <a:gd name="connsiteX19" fmla="*/ 77395 w 88620"/>
                <a:gd name="connsiteY19" fmla="*/ 79955 h 78773"/>
                <a:gd name="connsiteX20" fmla="*/ 87734 w 88620"/>
                <a:gd name="connsiteY20" fmla="*/ 62822 h 78773"/>
                <a:gd name="connsiteX21" fmla="*/ 77888 w 88620"/>
                <a:gd name="connsiteY21" fmla="*/ 45787 h 78773"/>
                <a:gd name="connsiteX22" fmla="*/ 68041 w 88620"/>
                <a:gd name="connsiteY22" fmla="*/ 62920 h 78773"/>
                <a:gd name="connsiteX23" fmla="*/ 76608 w 88620"/>
                <a:gd name="connsiteY23" fmla="*/ 80251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8620" h="78773">
                  <a:moveTo>
                    <a:pt x="19004" y="1477"/>
                  </a:moveTo>
                  <a:cubicBezTo>
                    <a:pt x="33577" y="1477"/>
                    <a:pt x="37713" y="12210"/>
                    <a:pt x="37713" y="25011"/>
                  </a:cubicBezTo>
                  <a:cubicBezTo>
                    <a:pt x="37713" y="37811"/>
                    <a:pt x="32593" y="48544"/>
                    <a:pt x="19004" y="48544"/>
                  </a:cubicBezTo>
                  <a:cubicBezTo>
                    <a:pt x="5416" y="48544"/>
                    <a:pt x="0" y="38008"/>
                    <a:pt x="0" y="25306"/>
                  </a:cubicBezTo>
                  <a:cubicBezTo>
                    <a:pt x="0" y="12604"/>
                    <a:pt x="4529" y="1477"/>
                    <a:pt x="19004" y="1477"/>
                  </a:cubicBezTo>
                  <a:close/>
                  <a:moveTo>
                    <a:pt x="19004" y="42144"/>
                  </a:moveTo>
                  <a:cubicBezTo>
                    <a:pt x="27965" y="42144"/>
                    <a:pt x="29343" y="32297"/>
                    <a:pt x="29343" y="25011"/>
                  </a:cubicBezTo>
                  <a:cubicBezTo>
                    <a:pt x="29343" y="17724"/>
                    <a:pt x="28162" y="7976"/>
                    <a:pt x="19497" y="7976"/>
                  </a:cubicBezTo>
                  <a:cubicBezTo>
                    <a:pt x="10831" y="7976"/>
                    <a:pt x="9650" y="17823"/>
                    <a:pt x="9650" y="25109"/>
                  </a:cubicBezTo>
                  <a:cubicBezTo>
                    <a:pt x="9650" y="32396"/>
                    <a:pt x="9847" y="42538"/>
                    <a:pt x="18610" y="42538"/>
                  </a:cubicBezTo>
                  <a:close/>
                  <a:moveTo>
                    <a:pt x="74737" y="0"/>
                  </a:moveTo>
                  <a:lnTo>
                    <a:pt x="84583" y="0"/>
                  </a:lnTo>
                  <a:lnTo>
                    <a:pt x="20974" y="87734"/>
                  </a:lnTo>
                  <a:lnTo>
                    <a:pt x="11127" y="87734"/>
                  </a:lnTo>
                  <a:close/>
                  <a:moveTo>
                    <a:pt x="77395" y="39387"/>
                  </a:moveTo>
                  <a:cubicBezTo>
                    <a:pt x="91870" y="39387"/>
                    <a:pt x="96104" y="50021"/>
                    <a:pt x="96104" y="62822"/>
                  </a:cubicBezTo>
                  <a:cubicBezTo>
                    <a:pt x="96104" y="75623"/>
                    <a:pt x="90984" y="86454"/>
                    <a:pt x="77395" y="86454"/>
                  </a:cubicBezTo>
                  <a:cubicBezTo>
                    <a:pt x="63807" y="86454"/>
                    <a:pt x="58391" y="75918"/>
                    <a:pt x="58391" y="63216"/>
                  </a:cubicBezTo>
                  <a:cubicBezTo>
                    <a:pt x="58391" y="50514"/>
                    <a:pt x="62527" y="39485"/>
                    <a:pt x="77001" y="39485"/>
                  </a:cubicBezTo>
                  <a:close/>
                  <a:moveTo>
                    <a:pt x="77395" y="79955"/>
                  </a:moveTo>
                  <a:cubicBezTo>
                    <a:pt x="86356" y="79955"/>
                    <a:pt x="87734" y="70109"/>
                    <a:pt x="87734" y="62822"/>
                  </a:cubicBezTo>
                  <a:cubicBezTo>
                    <a:pt x="87734" y="55535"/>
                    <a:pt x="86553" y="45787"/>
                    <a:pt x="77888" y="45787"/>
                  </a:cubicBezTo>
                  <a:cubicBezTo>
                    <a:pt x="69222" y="45787"/>
                    <a:pt x="68041" y="55634"/>
                    <a:pt x="68041" y="62920"/>
                  </a:cubicBezTo>
                  <a:cubicBezTo>
                    <a:pt x="68041" y="70207"/>
                    <a:pt x="67844" y="80251"/>
                    <a:pt x="76608" y="80251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A69782B6-300F-41FB-8B8E-234493F60415}"/>
                </a:ext>
              </a:extLst>
            </p:cNvPr>
            <p:cNvSpPr/>
            <p:nvPr/>
          </p:nvSpPr>
          <p:spPr>
            <a:xfrm>
              <a:off x="6061187" y="4542651"/>
              <a:ext cx="21875" cy="116593"/>
            </a:xfrm>
            <a:custGeom>
              <a:avLst/>
              <a:gdLst>
                <a:gd name="connsiteX0" fmla="*/ 0 w 19693"/>
                <a:gd name="connsiteY0" fmla="*/ 109102 h 108313"/>
                <a:gd name="connsiteX1" fmla="*/ 15558 w 19693"/>
                <a:gd name="connsiteY1" fmla="*/ 54945 h 108313"/>
                <a:gd name="connsiteX2" fmla="*/ 0 w 19693"/>
                <a:gd name="connsiteY2" fmla="*/ 0 h 108313"/>
                <a:gd name="connsiteX3" fmla="*/ 7680 w 19693"/>
                <a:gd name="connsiteY3" fmla="*/ 0 h 108313"/>
                <a:gd name="connsiteX4" fmla="*/ 26094 w 19693"/>
                <a:gd name="connsiteY4" fmla="*/ 54945 h 108313"/>
                <a:gd name="connsiteX5" fmla="*/ 7680 w 19693"/>
                <a:gd name="connsiteY5" fmla="*/ 109102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0" y="109102"/>
                  </a:moveTo>
                  <a:cubicBezTo>
                    <a:pt x="10438" y="92992"/>
                    <a:pt x="15853" y="74136"/>
                    <a:pt x="15558" y="54945"/>
                  </a:cubicBezTo>
                  <a:cubicBezTo>
                    <a:pt x="15912" y="35498"/>
                    <a:pt x="10497" y="16375"/>
                    <a:pt x="0" y="0"/>
                  </a:cubicBezTo>
                  <a:lnTo>
                    <a:pt x="7680" y="0"/>
                  </a:lnTo>
                  <a:cubicBezTo>
                    <a:pt x="19191" y="16050"/>
                    <a:pt x="25602" y="35202"/>
                    <a:pt x="26094" y="54945"/>
                  </a:cubicBezTo>
                  <a:cubicBezTo>
                    <a:pt x="25818" y="74490"/>
                    <a:pt x="19369" y="93436"/>
                    <a:pt x="7680" y="10910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F1F75853-9787-44F2-8AFF-CD1C77302E7D}"/>
                </a:ext>
              </a:extLst>
            </p:cNvPr>
            <p:cNvSpPr/>
            <p:nvPr/>
          </p:nvSpPr>
          <p:spPr>
            <a:xfrm>
              <a:off x="7886133" y="5312168"/>
              <a:ext cx="21875" cy="116593"/>
            </a:xfrm>
            <a:custGeom>
              <a:avLst/>
              <a:gdLst>
                <a:gd name="connsiteX0" fmla="*/ 18413 w 19693"/>
                <a:gd name="connsiteY0" fmla="*/ 109102 h 108313"/>
                <a:gd name="connsiteX1" fmla="*/ 0 w 19693"/>
                <a:gd name="connsiteY1" fmla="*/ 54157 h 108313"/>
                <a:gd name="connsiteX2" fmla="*/ 18413 w 19693"/>
                <a:gd name="connsiteY2" fmla="*/ 0 h 108313"/>
                <a:gd name="connsiteX3" fmla="*/ 25995 w 19693"/>
                <a:gd name="connsiteY3" fmla="*/ 0 h 108313"/>
                <a:gd name="connsiteX4" fmla="*/ 10535 w 19693"/>
                <a:gd name="connsiteY4" fmla="*/ 54157 h 108313"/>
                <a:gd name="connsiteX5" fmla="*/ 25995 w 19693"/>
                <a:gd name="connsiteY5" fmla="*/ 109102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18413" y="109102"/>
                  </a:moveTo>
                  <a:cubicBezTo>
                    <a:pt x="6902" y="93051"/>
                    <a:pt x="492" y="73900"/>
                    <a:pt x="0" y="54157"/>
                  </a:cubicBezTo>
                  <a:cubicBezTo>
                    <a:pt x="236" y="34611"/>
                    <a:pt x="6685" y="15646"/>
                    <a:pt x="18413" y="0"/>
                  </a:cubicBezTo>
                  <a:lnTo>
                    <a:pt x="25995" y="0"/>
                  </a:lnTo>
                  <a:cubicBezTo>
                    <a:pt x="15617" y="16129"/>
                    <a:pt x="10240" y="34976"/>
                    <a:pt x="10535" y="54157"/>
                  </a:cubicBezTo>
                  <a:cubicBezTo>
                    <a:pt x="10201" y="73594"/>
                    <a:pt x="15577" y="92697"/>
                    <a:pt x="25995" y="10910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7A8DB346-B835-4C87-8FA5-7478E97FAF80}"/>
                </a:ext>
              </a:extLst>
            </p:cNvPr>
            <p:cNvSpPr/>
            <p:nvPr/>
          </p:nvSpPr>
          <p:spPr>
            <a:xfrm>
              <a:off x="7920146" y="5314791"/>
              <a:ext cx="54689" cy="84795"/>
            </a:xfrm>
            <a:custGeom>
              <a:avLst/>
              <a:gdLst>
                <a:gd name="connsiteX0" fmla="*/ 22058 w 49233"/>
                <a:gd name="connsiteY0" fmla="*/ 35866 h 78773"/>
                <a:gd name="connsiteX1" fmla="*/ 26390 w 49233"/>
                <a:gd name="connsiteY1" fmla="*/ 35866 h 78773"/>
                <a:gd name="connsiteX2" fmla="*/ 42135 w 49233"/>
                <a:gd name="connsiteY2" fmla="*/ 23676 h 78773"/>
                <a:gd name="connsiteX3" fmla="*/ 42243 w 49233"/>
                <a:gd name="connsiteY3" fmla="*/ 22277 h 78773"/>
                <a:gd name="connsiteX4" fmla="*/ 29344 w 49233"/>
                <a:gd name="connsiteY4" fmla="*/ 8797 h 78773"/>
                <a:gd name="connsiteX5" fmla="*/ 27473 w 49233"/>
                <a:gd name="connsiteY5" fmla="*/ 8886 h 78773"/>
                <a:gd name="connsiteX6" fmla="*/ 11719 w 49233"/>
                <a:gd name="connsiteY6" fmla="*/ 26905 h 78773"/>
                <a:gd name="connsiteX7" fmla="*/ 1872 w 49233"/>
                <a:gd name="connsiteY7" fmla="*/ 26905 h 78773"/>
                <a:gd name="connsiteX8" fmla="*/ 24303 w 49233"/>
                <a:gd name="connsiteY8" fmla="*/ 93 h 78773"/>
                <a:gd name="connsiteX9" fmla="*/ 27572 w 49233"/>
                <a:gd name="connsiteY9" fmla="*/ 24 h 78773"/>
                <a:gd name="connsiteX10" fmla="*/ 52878 w 49233"/>
                <a:gd name="connsiteY10" fmla="*/ 22376 h 78773"/>
                <a:gd name="connsiteX11" fmla="*/ 41455 w 49233"/>
                <a:gd name="connsiteY11" fmla="*/ 38918 h 78773"/>
                <a:gd name="connsiteX12" fmla="*/ 41455 w 49233"/>
                <a:gd name="connsiteY12" fmla="*/ 38918 h 78773"/>
                <a:gd name="connsiteX13" fmla="*/ 56423 w 49233"/>
                <a:gd name="connsiteY13" fmla="*/ 59104 h 78773"/>
                <a:gd name="connsiteX14" fmla="*/ 27769 w 49233"/>
                <a:gd name="connsiteY14" fmla="*/ 84509 h 78773"/>
                <a:gd name="connsiteX15" fmla="*/ 139 w 49233"/>
                <a:gd name="connsiteY15" fmla="*/ 62196 h 78773"/>
                <a:gd name="connsiteX16" fmla="*/ 100 w 49233"/>
                <a:gd name="connsiteY16" fmla="*/ 57332 h 78773"/>
                <a:gd name="connsiteX17" fmla="*/ 9946 w 49233"/>
                <a:gd name="connsiteY17" fmla="*/ 57332 h 78773"/>
                <a:gd name="connsiteX18" fmla="*/ 25425 w 49233"/>
                <a:gd name="connsiteY18" fmla="*/ 75607 h 78773"/>
                <a:gd name="connsiteX19" fmla="*/ 27670 w 49233"/>
                <a:gd name="connsiteY19" fmla="*/ 75647 h 78773"/>
                <a:gd name="connsiteX20" fmla="*/ 45719 w 49233"/>
                <a:gd name="connsiteY20" fmla="*/ 60758 h 78773"/>
                <a:gd name="connsiteX21" fmla="*/ 45788 w 49233"/>
                <a:gd name="connsiteY21" fmla="*/ 59596 h 78773"/>
                <a:gd name="connsiteX22" fmla="*/ 30142 w 49233"/>
                <a:gd name="connsiteY22" fmla="*/ 43537 h 78773"/>
                <a:gd name="connsiteX23" fmla="*/ 28064 w 49233"/>
                <a:gd name="connsiteY23" fmla="*/ 43645 h 78773"/>
                <a:gd name="connsiteX24" fmla="*/ 22058 w 49233"/>
                <a:gd name="connsiteY24" fmla="*/ 43645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233" h="78773">
                  <a:moveTo>
                    <a:pt x="22058" y="35866"/>
                  </a:moveTo>
                  <a:lnTo>
                    <a:pt x="26390" y="35866"/>
                  </a:lnTo>
                  <a:cubicBezTo>
                    <a:pt x="34100" y="36850"/>
                    <a:pt x="41151" y="31386"/>
                    <a:pt x="42135" y="23676"/>
                  </a:cubicBezTo>
                  <a:cubicBezTo>
                    <a:pt x="42194" y="23213"/>
                    <a:pt x="42234" y="22740"/>
                    <a:pt x="42243" y="22277"/>
                  </a:cubicBezTo>
                  <a:cubicBezTo>
                    <a:pt x="42401" y="14991"/>
                    <a:pt x="36631" y="8955"/>
                    <a:pt x="29344" y="8797"/>
                  </a:cubicBezTo>
                  <a:cubicBezTo>
                    <a:pt x="28714" y="8778"/>
                    <a:pt x="28093" y="8807"/>
                    <a:pt x="27473" y="8886"/>
                  </a:cubicBezTo>
                  <a:cubicBezTo>
                    <a:pt x="16543" y="8886"/>
                    <a:pt x="11817" y="17157"/>
                    <a:pt x="11719" y="26905"/>
                  </a:cubicBezTo>
                  <a:lnTo>
                    <a:pt x="1872" y="26905"/>
                  </a:lnTo>
                  <a:cubicBezTo>
                    <a:pt x="661" y="13307"/>
                    <a:pt x="10704" y="1304"/>
                    <a:pt x="24303" y="93"/>
                  </a:cubicBezTo>
                  <a:cubicBezTo>
                    <a:pt x="25386" y="4"/>
                    <a:pt x="26479" y="-26"/>
                    <a:pt x="27572" y="24"/>
                  </a:cubicBezTo>
                  <a:cubicBezTo>
                    <a:pt x="41948" y="24"/>
                    <a:pt x="52878" y="7015"/>
                    <a:pt x="52878" y="22376"/>
                  </a:cubicBezTo>
                  <a:cubicBezTo>
                    <a:pt x="52533" y="29613"/>
                    <a:pt x="48102" y="36033"/>
                    <a:pt x="41455" y="38918"/>
                  </a:cubicBezTo>
                  <a:lnTo>
                    <a:pt x="41455" y="38918"/>
                  </a:lnTo>
                  <a:cubicBezTo>
                    <a:pt x="50820" y="40917"/>
                    <a:pt x="57230" y="49563"/>
                    <a:pt x="56423" y="59104"/>
                  </a:cubicBezTo>
                  <a:cubicBezTo>
                    <a:pt x="56423" y="75843"/>
                    <a:pt x="43425" y="84509"/>
                    <a:pt x="27769" y="84509"/>
                  </a:cubicBezTo>
                  <a:cubicBezTo>
                    <a:pt x="13983" y="85976"/>
                    <a:pt x="1616" y="75991"/>
                    <a:pt x="139" y="62196"/>
                  </a:cubicBezTo>
                  <a:cubicBezTo>
                    <a:pt x="-28" y="60581"/>
                    <a:pt x="-48" y="58956"/>
                    <a:pt x="100" y="57332"/>
                  </a:cubicBezTo>
                  <a:lnTo>
                    <a:pt x="9946" y="57332"/>
                  </a:lnTo>
                  <a:cubicBezTo>
                    <a:pt x="9178" y="66657"/>
                    <a:pt x="16101" y="74839"/>
                    <a:pt x="25425" y="75607"/>
                  </a:cubicBezTo>
                  <a:cubicBezTo>
                    <a:pt x="26174" y="75676"/>
                    <a:pt x="26922" y="75686"/>
                    <a:pt x="27670" y="75647"/>
                  </a:cubicBezTo>
                  <a:cubicBezTo>
                    <a:pt x="36769" y="76523"/>
                    <a:pt x="44843" y="69857"/>
                    <a:pt x="45719" y="60758"/>
                  </a:cubicBezTo>
                  <a:cubicBezTo>
                    <a:pt x="45758" y="60374"/>
                    <a:pt x="45778" y="59980"/>
                    <a:pt x="45788" y="59596"/>
                  </a:cubicBezTo>
                  <a:cubicBezTo>
                    <a:pt x="45906" y="50843"/>
                    <a:pt x="38905" y="43655"/>
                    <a:pt x="30142" y="43537"/>
                  </a:cubicBezTo>
                  <a:cubicBezTo>
                    <a:pt x="29452" y="43527"/>
                    <a:pt x="28753" y="43566"/>
                    <a:pt x="28064" y="43645"/>
                  </a:cubicBezTo>
                  <a:cubicBezTo>
                    <a:pt x="26065" y="43497"/>
                    <a:pt x="24057" y="43497"/>
                    <a:pt x="22058" y="43645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43FFD661-49CB-443D-8A21-3F49BCA03907}"/>
                </a:ext>
              </a:extLst>
            </p:cNvPr>
            <p:cNvSpPr/>
            <p:nvPr/>
          </p:nvSpPr>
          <p:spPr>
            <a:xfrm>
              <a:off x="7995301" y="5314791"/>
              <a:ext cx="54689" cy="84795"/>
            </a:xfrm>
            <a:custGeom>
              <a:avLst/>
              <a:gdLst>
                <a:gd name="connsiteX0" fmla="*/ 22045 w 49233"/>
                <a:gd name="connsiteY0" fmla="*/ 35866 h 78773"/>
                <a:gd name="connsiteX1" fmla="*/ 26476 w 49233"/>
                <a:gd name="connsiteY1" fmla="*/ 35866 h 78773"/>
                <a:gd name="connsiteX2" fmla="*/ 42132 w 49233"/>
                <a:gd name="connsiteY2" fmla="*/ 23567 h 78773"/>
                <a:gd name="connsiteX3" fmla="*/ 42231 w 49233"/>
                <a:gd name="connsiteY3" fmla="*/ 22277 h 78773"/>
                <a:gd name="connsiteX4" fmla="*/ 29332 w 49233"/>
                <a:gd name="connsiteY4" fmla="*/ 8797 h 78773"/>
                <a:gd name="connsiteX5" fmla="*/ 27461 w 49233"/>
                <a:gd name="connsiteY5" fmla="*/ 8886 h 78773"/>
                <a:gd name="connsiteX6" fmla="*/ 11706 w 49233"/>
                <a:gd name="connsiteY6" fmla="*/ 26905 h 78773"/>
                <a:gd name="connsiteX7" fmla="*/ 1860 w 49233"/>
                <a:gd name="connsiteY7" fmla="*/ 26905 h 78773"/>
                <a:gd name="connsiteX8" fmla="*/ 24291 w 49233"/>
                <a:gd name="connsiteY8" fmla="*/ 93 h 78773"/>
                <a:gd name="connsiteX9" fmla="*/ 27559 w 49233"/>
                <a:gd name="connsiteY9" fmla="*/ 24 h 78773"/>
                <a:gd name="connsiteX10" fmla="*/ 52964 w 49233"/>
                <a:gd name="connsiteY10" fmla="*/ 22376 h 78773"/>
                <a:gd name="connsiteX11" fmla="*/ 41444 w 49233"/>
                <a:gd name="connsiteY11" fmla="*/ 38918 h 78773"/>
                <a:gd name="connsiteX12" fmla="*/ 41444 w 49233"/>
                <a:gd name="connsiteY12" fmla="*/ 38918 h 78773"/>
                <a:gd name="connsiteX13" fmla="*/ 56509 w 49233"/>
                <a:gd name="connsiteY13" fmla="*/ 59104 h 78773"/>
                <a:gd name="connsiteX14" fmla="*/ 30681 w 49233"/>
                <a:gd name="connsiteY14" fmla="*/ 84676 h 78773"/>
                <a:gd name="connsiteX15" fmla="*/ 27855 w 49233"/>
                <a:gd name="connsiteY15" fmla="*/ 84509 h 78773"/>
                <a:gd name="connsiteX16" fmla="*/ 137 w 49233"/>
                <a:gd name="connsiteY16" fmla="*/ 62088 h 78773"/>
                <a:gd name="connsiteX17" fmla="*/ 87 w 49233"/>
                <a:gd name="connsiteY17" fmla="*/ 57332 h 78773"/>
                <a:gd name="connsiteX18" fmla="*/ 9934 w 49233"/>
                <a:gd name="connsiteY18" fmla="*/ 57332 h 78773"/>
                <a:gd name="connsiteX19" fmla="*/ 25196 w 49233"/>
                <a:gd name="connsiteY19" fmla="*/ 75607 h 78773"/>
                <a:gd name="connsiteX20" fmla="*/ 27658 w 49233"/>
                <a:gd name="connsiteY20" fmla="*/ 75647 h 78773"/>
                <a:gd name="connsiteX21" fmla="*/ 45609 w 49233"/>
                <a:gd name="connsiteY21" fmla="*/ 60857 h 78773"/>
                <a:gd name="connsiteX22" fmla="*/ 45678 w 49233"/>
                <a:gd name="connsiteY22" fmla="*/ 59596 h 78773"/>
                <a:gd name="connsiteX23" fmla="*/ 30031 w 49233"/>
                <a:gd name="connsiteY23" fmla="*/ 43537 h 78773"/>
                <a:gd name="connsiteX24" fmla="*/ 27953 w 49233"/>
                <a:gd name="connsiteY24" fmla="*/ 43645 h 78773"/>
                <a:gd name="connsiteX25" fmla="*/ 21947 w 49233"/>
                <a:gd name="connsiteY25" fmla="*/ 43645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9233" h="78773">
                  <a:moveTo>
                    <a:pt x="22045" y="35866"/>
                  </a:moveTo>
                  <a:lnTo>
                    <a:pt x="26476" y="35866"/>
                  </a:lnTo>
                  <a:cubicBezTo>
                    <a:pt x="34196" y="36792"/>
                    <a:pt x="41207" y="31287"/>
                    <a:pt x="42132" y="23567"/>
                  </a:cubicBezTo>
                  <a:cubicBezTo>
                    <a:pt x="42192" y="23134"/>
                    <a:pt x="42221" y="22710"/>
                    <a:pt x="42231" y="22277"/>
                  </a:cubicBezTo>
                  <a:cubicBezTo>
                    <a:pt x="42388" y="14991"/>
                    <a:pt x="36618" y="8955"/>
                    <a:pt x="29332" y="8797"/>
                  </a:cubicBezTo>
                  <a:cubicBezTo>
                    <a:pt x="28702" y="8778"/>
                    <a:pt x="28081" y="8807"/>
                    <a:pt x="27461" y="8886"/>
                  </a:cubicBezTo>
                  <a:cubicBezTo>
                    <a:pt x="16531" y="8886"/>
                    <a:pt x="11904" y="17157"/>
                    <a:pt x="11706" y="26905"/>
                  </a:cubicBezTo>
                  <a:lnTo>
                    <a:pt x="1860" y="26905"/>
                  </a:lnTo>
                  <a:cubicBezTo>
                    <a:pt x="649" y="13307"/>
                    <a:pt x="10692" y="1304"/>
                    <a:pt x="24291" y="93"/>
                  </a:cubicBezTo>
                  <a:cubicBezTo>
                    <a:pt x="25374" y="4"/>
                    <a:pt x="26466" y="-26"/>
                    <a:pt x="27559" y="24"/>
                  </a:cubicBezTo>
                  <a:cubicBezTo>
                    <a:pt x="42034" y="24"/>
                    <a:pt x="52964" y="7015"/>
                    <a:pt x="52964" y="22376"/>
                  </a:cubicBezTo>
                  <a:cubicBezTo>
                    <a:pt x="52580" y="29633"/>
                    <a:pt x="48120" y="36043"/>
                    <a:pt x="41444" y="38918"/>
                  </a:cubicBezTo>
                  <a:lnTo>
                    <a:pt x="41444" y="38918"/>
                  </a:lnTo>
                  <a:cubicBezTo>
                    <a:pt x="50817" y="40917"/>
                    <a:pt x="57267" y="49553"/>
                    <a:pt x="56509" y="59104"/>
                  </a:cubicBezTo>
                  <a:cubicBezTo>
                    <a:pt x="56440" y="73293"/>
                    <a:pt x="44880" y="84745"/>
                    <a:pt x="30681" y="84676"/>
                  </a:cubicBezTo>
                  <a:cubicBezTo>
                    <a:pt x="29736" y="84676"/>
                    <a:pt x="28790" y="84617"/>
                    <a:pt x="27855" y="84509"/>
                  </a:cubicBezTo>
                  <a:cubicBezTo>
                    <a:pt x="14011" y="85976"/>
                    <a:pt x="1604" y="75932"/>
                    <a:pt x="137" y="62088"/>
                  </a:cubicBezTo>
                  <a:cubicBezTo>
                    <a:pt x="-31" y="60512"/>
                    <a:pt x="-41" y="58917"/>
                    <a:pt x="87" y="57332"/>
                  </a:cubicBezTo>
                  <a:lnTo>
                    <a:pt x="9934" y="57332"/>
                  </a:lnTo>
                  <a:cubicBezTo>
                    <a:pt x="9107" y="66597"/>
                    <a:pt x="15940" y="74780"/>
                    <a:pt x="25196" y="75607"/>
                  </a:cubicBezTo>
                  <a:cubicBezTo>
                    <a:pt x="26014" y="75676"/>
                    <a:pt x="26841" y="75696"/>
                    <a:pt x="27658" y="75647"/>
                  </a:cubicBezTo>
                  <a:cubicBezTo>
                    <a:pt x="36697" y="76523"/>
                    <a:pt x="44732" y="69896"/>
                    <a:pt x="45609" y="60857"/>
                  </a:cubicBezTo>
                  <a:cubicBezTo>
                    <a:pt x="45648" y="60434"/>
                    <a:pt x="45668" y="60020"/>
                    <a:pt x="45678" y="59596"/>
                  </a:cubicBezTo>
                  <a:cubicBezTo>
                    <a:pt x="45796" y="50843"/>
                    <a:pt x="38785" y="43655"/>
                    <a:pt x="30031" y="43537"/>
                  </a:cubicBezTo>
                  <a:cubicBezTo>
                    <a:pt x="29342" y="43527"/>
                    <a:pt x="28642" y="43566"/>
                    <a:pt x="27953" y="43645"/>
                  </a:cubicBezTo>
                  <a:cubicBezTo>
                    <a:pt x="25955" y="43497"/>
                    <a:pt x="23946" y="43497"/>
                    <a:pt x="21947" y="43645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829D37CE-95E5-45EF-BA99-83075D27B34E}"/>
                </a:ext>
              </a:extLst>
            </p:cNvPr>
            <p:cNvSpPr/>
            <p:nvPr/>
          </p:nvSpPr>
          <p:spPr>
            <a:xfrm>
              <a:off x="7671643" y="5011357"/>
              <a:ext cx="164065" cy="275585"/>
            </a:xfrm>
            <a:custGeom>
              <a:avLst/>
              <a:gdLst>
                <a:gd name="connsiteX0" fmla="*/ 39978 w 147700"/>
                <a:gd name="connsiteY0" fmla="*/ 162372 h 256014"/>
                <a:gd name="connsiteX1" fmla="*/ 70109 w 147700"/>
                <a:gd name="connsiteY1" fmla="*/ 199593 h 256014"/>
                <a:gd name="connsiteX2" fmla="*/ 70109 w 147700"/>
                <a:gd name="connsiteY2" fmla="*/ 140513 h 256014"/>
                <a:gd name="connsiteX3" fmla="*/ 61050 w 147700"/>
                <a:gd name="connsiteY3" fmla="*/ 137953 h 256014"/>
                <a:gd name="connsiteX4" fmla="*/ 4727 w 147700"/>
                <a:gd name="connsiteY4" fmla="*/ 81925 h 256014"/>
                <a:gd name="connsiteX5" fmla="*/ 70109 w 147700"/>
                <a:gd name="connsiteY5" fmla="*/ 21663 h 256014"/>
                <a:gd name="connsiteX6" fmla="*/ 70109 w 147700"/>
                <a:gd name="connsiteY6" fmla="*/ 0 h 256014"/>
                <a:gd name="connsiteX7" fmla="*/ 86750 w 147700"/>
                <a:gd name="connsiteY7" fmla="*/ 0 h 256014"/>
                <a:gd name="connsiteX8" fmla="*/ 86750 w 147700"/>
                <a:gd name="connsiteY8" fmla="*/ 21663 h 256014"/>
                <a:gd name="connsiteX9" fmla="*/ 150065 w 147700"/>
                <a:gd name="connsiteY9" fmla="*/ 81629 h 256014"/>
                <a:gd name="connsiteX10" fmla="*/ 110086 w 147700"/>
                <a:gd name="connsiteY10" fmla="*/ 81629 h 256014"/>
                <a:gd name="connsiteX11" fmla="*/ 86750 w 147700"/>
                <a:gd name="connsiteY11" fmla="*/ 54649 h 256014"/>
                <a:gd name="connsiteX12" fmla="*/ 86750 w 147700"/>
                <a:gd name="connsiteY12" fmla="*/ 104474 h 256014"/>
                <a:gd name="connsiteX13" fmla="*/ 101126 w 147700"/>
                <a:gd name="connsiteY13" fmla="*/ 108117 h 256014"/>
                <a:gd name="connsiteX14" fmla="*/ 157154 w 147700"/>
                <a:gd name="connsiteY14" fmla="*/ 173401 h 256014"/>
                <a:gd name="connsiteX15" fmla="*/ 86750 w 147700"/>
                <a:gd name="connsiteY15" fmla="*/ 232481 h 256014"/>
                <a:gd name="connsiteX16" fmla="*/ 86750 w 147700"/>
                <a:gd name="connsiteY16" fmla="*/ 256015 h 256014"/>
                <a:gd name="connsiteX17" fmla="*/ 70109 w 147700"/>
                <a:gd name="connsiteY17" fmla="*/ 256015 h 256014"/>
                <a:gd name="connsiteX18" fmla="*/ 70109 w 147700"/>
                <a:gd name="connsiteY18" fmla="*/ 232087 h 256014"/>
                <a:gd name="connsiteX19" fmla="*/ 0 w 147700"/>
                <a:gd name="connsiteY19" fmla="*/ 161979 h 256014"/>
                <a:gd name="connsiteX20" fmla="*/ 70109 w 147700"/>
                <a:gd name="connsiteY20" fmla="*/ 54846 h 256014"/>
                <a:gd name="connsiteX21" fmla="*/ 44872 w 147700"/>
                <a:gd name="connsiteY21" fmla="*/ 76539 h 256014"/>
                <a:gd name="connsiteX22" fmla="*/ 44803 w 147700"/>
                <a:gd name="connsiteY22" fmla="*/ 78183 h 256014"/>
                <a:gd name="connsiteX23" fmla="*/ 70109 w 147700"/>
                <a:gd name="connsiteY23" fmla="*/ 100732 h 256014"/>
                <a:gd name="connsiteX24" fmla="*/ 86750 w 147700"/>
                <a:gd name="connsiteY24" fmla="*/ 199593 h 256014"/>
                <a:gd name="connsiteX25" fmla="*/ 117176 w 147700"/>
                <a:gd name="connsiteY25" fmla="*/ 171924 h 256014"/>
                <a:gd name="connsiteX26" fmla="*/ 86750 w 147700"/>
                <a:gd name="connsiteY26" fmla="*/ 145436 h 25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7700" h="256014">
                  <a:moveTo>
                    <a:pt x="39978" y="162372"/>
                  </a:moveTo>
                  <a:cubicBezTo>
                    <a:pt x="38954" y="180687"/>
                    <a:pt x="51981" y="196787"/>
                    <a:pt x="70109" y="199593"/>
                  </a:cubicBezTo>
                  <a:lnTo>
                    <a:pt x="70109" y="140513"/>
                  </a:lnTo>
                  <a:cubicBezTo>
                    <a:pt x="67165" y="139420"/>
                    <a:pt x="64132" y="138573"/>
                    <a:pt x="61050" y="137953"/>
                  </a:cubicBezTo>
                  <a:cubicBezTo>
                    <a:pt x="32888" y="130371"/>
                    <a:pt x="4727" y="119342"/>
                    <a:pt x="4727" y="81925"/>
                  </a:cubicBezTo>
                  <a:cubicBezTo>
                    <a:pt x="4727" y="44507"/>
                    <a:pt x="36334" y="23632"/>
                    <a:pt x="70109" y="21663"/>
                  </a:cubicBezTo>
                  <a:lnTo>
                    <a:pt x="70109" y="0"/>
                  </a:lnTo>
                  <a:lnTo>
                    <a:pt x="86750" y="0"/>
                  </a:lnTo>
                  <a:lnTo>
                    <a:pt x="86750" y="21663"/>
                  </a:lnTo>
                  <a:cubicBezTo>
                    <a:pt x="120229" y="25306"/>
                    <a:pt x="147799" y="42735"/>
                    <a:pt x="150065" y="81629"/>
                  </a:cubicBezTo>
                  <a:lnTo>
                    <a:pt x="110086" y="81629"/>
                  </a:lnTo>
                  <a:cubicBezTo>
                    <a:pt x="110835" y="67824"/>
                    <a:pt x="100515" y="55900"/>
                    <a:pt x="86750" y="54649"/>
                  </a:cubicBezTo>
                  <a:lnTo>
                    <a:pt x="86750" y="104474"/>
                  </a:lnTo>
                  <a:lnTo>
                    <a:pt x="101126" y="108117"/>
                  </a:lnTo>
                  <a:cubicBezTo>
                    <a:pt x="155972" y="123281"/>
                    <a:pt x="157154" y="154594"/>
                    <a:pt x="157154" y="173401"/>
                  </a:cubicBezTo>
                  <a:cubicBezTo>
                    <a:pt x="157154" y="189451"/>
                    <a:pt x="142778" y="228641"/>
                    <a:pt x="86750" y="232481"/>
                  </a:cubicBezTo>
                  <a:lnTo>
                    <a:pt x="86750" y="256015"/>
                  </a:lnTo>
                  <a:lnTo>
                    <a:pt x="70109" y="256015"/>
                  </a:lnTo>
                  <a:lnTo>
                    <a:pt x="70109" y="232087"/>
                  </a:lnTo>
                  <a:cubicBezTo>
                    <a:pt x="28457" y="229035"/>
                    <a:pt x="4234" y="206190"/>
                    <a:pt x="0" y="161979"/>
                  </a:cubicBezTo>
                  <a:close/>
                  <a:moveTo>
                    <a:pt x="70109" y="54846"/>
                  </a:moveTo>
                  <a:cubicBezTo>
                    <a:pt x="57151" y="53872"/>
                    <a:pt x="45846" y="63580"/>
                    <a:pt x="44872" y="76539"/>
                  </a:cubicBezTo>
                  <a:cubicBezTo>
                    <a:pt x="44833" y="77090"/>
                    <a:pt x="44803" y="77632"/>
                    <a:pt x="44803" y="78183"/>
                  </a:cubicBezTo>
                  <a:cubicBezTo>
                    <a:pt x="44803" y="90590"/>
                    <a:pt x="52090" y="96498"/>
                    <a:pt x="70109" y="100732"/>
                  </a:cubicBezTo>
                  <a:close/>
                  <a:moveTo>
                    <a:pt x="86750" y="199593"/>
                  </a:moveTo>
                  <a:cubicBezTo>
                    <a:pt x="100535" y="198116"/>
                    <a:pt x="117176" y="189746"/>
                    <a:pt x="117176" y="171924"/>
                  </a:cubicBezTo>
                  <a:cubicBezTo>
                    <a:pt x="117176" y="157055"/>
                    <a:pt x="109003" y="151639"/>
                    <a:pt x="86750" y="145436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C1C7607A-B4F1-428E-822B-A77C880F5ED8}"/>
                </a:ext>
              </a:extLst>
            </p:cNvPr>
            <p:cNvSpPr/>
            <p:nvPr/>
          </p:nvSpPr>
          <p:spPr>
            <a:xfrm>
              <a:off x="7859661" y="5039838"/>
              <a:ext cx="153126" cy="211988"/>
            </a:xfrm>
            <a:custGeom>
              <a:avLst/>
              <a:gdLst>
                <a:gd name="connsiteX0" fmla="*/ 103194 w 137854"/>
                <a:gd name="connsiteY0" fmla="*/ 54777 h 196934"/>
                <a:gd name="connsiteX1" fmla="*/ 76805 w 137854"/>
                <a:gd name="connsiteY1" fmla="*/ 30357 h 196934"/>
                <a:gd name="connsiteX2" fmla="*/ 38993 w 137854"/>
                <a:gd name="connsiteY2" fmla="*/ 90323 h 196934"/>
                <a:gd name="connsiteX3" fmla="*/ 39584 w 137854"/>
                <a:gd name="connsiteY3" fmla="*/ 90816 h 196934"/>
                <a:gd name="connsiteX4" fmla="*/ 84091 w 137854"/>
                <a:gd name="connsiteY4" fmla="*/ 68858 h 196934"/>
                <a:gd name="connsiteX5" fmla="*/ 129386 w 137854"/>
                <a:gd name="connsiteY5" fmla="*/ 89142 h 196934"/>
                <a:gd name="connsiteX6" fmla="*/ 144648 w 137854"/>
                <a:gd name="connsiteY6" fmla="*/ 133058 h 196934"/>
                <a:gd name="connsiteX7" fmla="*/ 75721 w 137854"/>
                <a:gd name="connsiteY7" fmla="*/ 205235 h 196934"/>
                <a:gd name="connsiteX8" fmla="*/ 0 w 137854"/>
                <a:gd name="connsiteY8" fmla="*/ 103223 h 196934"/>
                <a:gd name="connsiteX9" fmla="*/ 77396 w 137854"/>
                <a:gd name="connsiteY9" fmla="*/ 128 h 196934"/>
                <a:gd name="connsiteX10" fmla="*/ 141301 w 137854"/>
                <a:gd name="connsiteY10" fmla="*/ 54777 h 196934"/>
                <a:gd name="connsiteX11" fmla="*/ 42636 w 137854"/>
                <a:gd name="connsiteY11" fmla="*/ 135618 h 196934"/>
                <a:gd name="connsiteX12" fmla="*/ 73978 w 137854"/>
                <a:gd name="connsiteY12" fmla="*/ 172209 h 196934"/>
                <a:gd name="connsiteX13" fmla="*/ 74540 w 137854"/>
                <a:gd name="connsiteY13" fmla="*/ 172248 h 196934"/>
                <a:gd name="connsiteX14" fmla="*/ 104671 w 137854"/>
                <a:gd name="connsiteY14" fmla="*/ 136209 h 196934"/>
                <a:gd name="connsiteX15" fmla="*/ 74540 w 137854"/>
                <a:gd name="connsiteY15" fmla="*/ 98989 h 196934"/>
                <a:gd name="connsiteX16" fmla="*/ 42636 w 137854"/>
                <a:gd name="connsiteY16" fmla="*/ 135618 h 19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54" h="196934">
                  <a:moveTo>
                    <a:pt x="103194" y="54777"/>
                  </a:moveTo>
                  <a:cubicBezTo>
                    <a:pt x="101451" y="41326"/>
                    <a:pt x="90344" y="31056"/>
                    <a:pt x="76805" y="30357"/>
                  </a:cubicBezTo>
                  <a:cubicBezTo>
                    <a:pt x="47757" y="30357"/>
                    <a:pt x="40175" y="68365"/>
                    <a:pt x="38993" y="90323"/>
                  </a:cubicBezTo>
                  <a:lnTo>
                    <a:pt x="39584" y="90816"/>
                  </a:lnTo>
                  <a:cubicBezTo>
                    <a:pt x="49509" y="76164"/>
                    <a:pt x="66426" y="67824"/>
                    <a:pt x="84091" y="68858"/>
                  </a:cubicBezTo>
                  <a:cubicBezTo>
                    <a:pt x="101333" y="69114"/>
                    <a:pt x="117708" y="76449"/>
                    <a:pt x="129386" y="89142"/>
                  </a:cubicBezTo>
                  <a:cubicBezTo>
                    <a:pt x="139489" y="101529"/>
                    <a:pt x="144895" y="117077"/>
                    <a:pt x="144648" y="133058"/>
                  </a:cubicBezTo>
                  <a:cubicBezTo>
                    <a:pt x="144648" y="173331"/>
                    <a:pt x="116783" y="205235"/>
                    <a:pt x="75721" y="205235"/>
                  </a:cubicBezTo>
                  <a:cubicBezTo>
                    <a:pt x="16050" y="205235"/>
                    <a:pt x="0" y="153146"/>
                    <a:pt x="0" y="103223"/>
                  </a:cubicBezTo>
                  <a:cubicBezTo>
                    <a:pt x="0" y="55072"/>
                    <a:pt x="21368" y="128"/>
                    <a:pt x="77396" y="128"/>
                  </a:cubicBezTo>
                  <a:cubicBezTo>
                    <a:pt x="109988" y="-1980"/>
                    <a:pt x="138327" y="22253"/>
                    <a:pt x="141301" y="54777"/>
                  </a:cubicBezTo>
                  <a:close/>
                  <a:moveTo>
                    <a:pt x="42636" y="135618"/>
                  </a:moveTo>
                  <a:cubicBezTo>
                    <a:pt x="41189" y="154376"/>
                    <a:pt x="55221" y="170761"/>
                    <a:pt x="73978" y="172209"/>
                  </a:cubicBezTo>
                  <a:cubicBezTo>
                    <a:pt x="74166" y="172229"/>
                    <a:pt x="74353" y="172238"/>
                    <a:pt x="74540" y="172248"/>
                  </a:cubicBezTo>
                  <a:cubicBezTo>
                    <a:pt x="93642" y="172248"/>
                    <a:pt x="104671" y="153933"/>
                    <a:pt x="104671" y="136209"/>
                  </a:cubicBezTo>
                  <a:cubicBezTo>
                    <a:pt x="104671" y="118485"/>
                    <a:pt x="94824" y="98989"/>
                    <a:pt x="74540" y="98989"/>
                  </a:cubicBezTo>
                  <a:cubicBezTo>
                    <a:pt x="54256" y="98989"/>
                    <a:pt x="42636" y="116220"/>
                    <a:pt x="42636" y="135618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52FB3245-95C7-45AF-B7B4-6BD3B1099526}"/>
                </a:ext>
              </a:extLst>
            </p:cNvPr>
            <p:cNvSpPr/>
            <p:nvPr/>
          </p:nvSpPr>
          <p:spPr>
            <a:xfrm>
              <a:off x="8046696" y="5209778"/>
              <a:ext cx="43750" cy="42398"/>
            </a:xfrm>
            <a:custGeom>
              <a:avLst/>
              <a:gdLst>
                <a:gd name="connsiteX0" fmla="*/ 0 w 39386"/>
                <a:gd name="connsiteY0" fmla="*/ 0 h 39386"/>
                <a:gd name="connsiteX1" fmla="*/ 44212 w 39386"/>
                <a:gd name="connsiteY1" fmla="*/ 0 h 39386"/>
                <a:gd name="connsiteX2" fmla="*/ 44212 w 39386"/>
                <a:gd name="connsiteY2" fmla="*/ 43424 h 39386"/>
                <a:gd name="connsiteX3" fmla="*/ 0 w 39386"/>
                <a:gd name="connsiteY3" fmla="*/ 43424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86" h="39386">
                  <a:moveTo>
                    <a:pt x="0" y="0"/>
                  </a:moveTo>
                  <a:lnTo>
                    <a:pt x="44212" y="0"/>
                  </a:lnTo>
                  <a:lnTo>
                    <a:pt x="44212" y="43424"/>
                  </a:lnTo>
                  <a:lnTo>
                    <a:pt x="0" y="43424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F6EBEFC7-2235-4836-9644-F6B83CE66659}"/>
                </a:ext>
              </a:extLst>
            </p:cNvPr>
            <p:cNvSpPr/>
            <p:nvPr/>
          </p:nvSpPr>
          <p:spPr>
            <a:xfrm>
              <a:off x="8308762" y="5112263"/>
              <a:ext cx="120314" cy="137792"/>
            </a:xfrm>
            <a:custGeom>
              <a:avLst/>
              <a:gdLst>
                <a:gd name="connsiteX0" fmla="*/ 0 w 108313"/>
                <a:gd name="connsiteY0" fmla="*/ 0 h 128007"/>
                <a:gd name="connsiteX1" fmla="*/ 63118 w 108313"/>
                <a:gd name="connsiteY1" fmla="*/ 0 h 128007"/>
                <a:gd name="connsiteX2" fmla="*/ 105852 w 108313"/>
                <a:gd name="connsiteY2" fmla="*/ 33184 h 128007"/>
                <a:gd name="connsiteX3" fmla="*/ 87636 w 108313"/>
                <a:gd name="connsiteY3" fmla="*/ 61148 h 128007"/>
                <a:gd name="connsiteX4" fmla="*/ 112253 w 108313"/>
                <a:gd name="connsiteY4" fmla="*/ 95119 h 128007"/>
                <a:gd name="connsiteX5" fmla="*/ 64989 w 108313"/>
                <a:gd name="connsiteY5" fmla="*/ 134014 h 128007"/>
                <a:gd name="connsiteX6" fmla="*/ 0 w 108313"/>
                <a:gd name="connsiteY6" fmla="*/ 134014 h 128007"/>
                <a:gd name="connsiteX7" fmla="*/ 29540 w 108313"/>
                <a:gd name="connsiteY7" fmla="*/ 54157 h 128007"/>
                <a:gd name="connsiteX8" fmla="*/ 59080 w 108313"/>
                <a:gd name="connsiteY8" fmla="*/ 54157 h 128007"/>
                <a:gd name="connsiteX9" fmla="*/ 77100 w 108313"/>
                <a:gd name="connsiteY9" fmla="*/ 38205 h 128007"/>
                <a:gd name="connsiteX10" fmla="*/ 57407 w 108313"/>
                <a:gd name="connsiteY10" fmla="*/ 22844 h 128007"/>
                <a:gd name="connsiteX11" fmla="*/ 29737 w 108313"/>
                <a:gd name="connsiteY11" fmla="*/ 22844 h 128007"/>
                <a:gd name="connsiteX12" fmla="*/ 29540 w 108313"/>
                <a:gd name="connsiteY12" fmla="*/ 111071 h 128007"/>
                <a:gd name="connsiteX13" fmla="*/ 61148 w 108313"/>
                <a:gd name="connsiteY13" fmla="*/ 111071 h 128007"/>
                <a:gd name="connsiteX14" fmla="*/ 82910 w 108313"/>
                <a:gd name="connsiteY14" fmla="*/ 93446 h 128007"/>
                <a:gd name="connsiteX15" fmla="*/ 61641 w 108313"/>
                <a:gd name="connsiteY15" fmla="*/ 74244 h 128007"/>
                <a:gd name="connsiteX16" fmla="*/ 29540 w 108313"/>
                <a:gd name="connsiteY16" fmla="*/ 74244 h 12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313" h="128007">
                  <a:moveTo>
                    <a:pt x="0" y="0"/>
                  </a:moveTo>
                  <a:lnTo>
                    <a:pt x="63118" y="0"/>
                  </a:lnTo>
                  <a:cubicBezTo>
                    <a:pt x="88621" y="0"/>
                    <a:pt x="105852" y="8173"/>
                    <a:pt x="105852" y="33184"/>
                  </a:cubicBezTo>
                  <a:cubicBezTo>
                    <a:pt x="106128" y="45374"/>
                    <a:pt x="98901" y="56481"/>
                    <a:pt x="87636" y="61148"/>
                  </a:cubicBezTo>
                  <a:cubicBezTo>
                    <a:pt x="102987" y="65018"/>
                    <a:pt x="113356" y="79325"/>
                    <a:pt x="112253" y="95119"/>
                  </a:cubicBezTo>
                  <a:cubicBezTo>
                    <a:pt x="112253" y="122296"/>
                    <a:pt x="89211" y="134014"/>
                    <a:pt x="64989" y="134014"/>
                  </a:cubicBezTo>
                  <a:lnTo>
                    <a:pt x="0" y="134014"/>
                  </a:lnTo>
                  <a:close/>
                  <a:moveTo>
                    <a:pt x="29540" y="54157"/>
                  </a:moveTo>
                  <a:lnTo>
                    <a:pt x="59080" y="54157"/>
                  </a:lnTo>
                  <a:cubicBezTo>
                    <a:pt x="69420" y="54157"/>
                    <a:pt x="77100" y="49529"/>
                    <a:pt x="77100" y="38205"/>
                  </a:cubicBezTo>
                  <a:cubicBezTo>
                    <a:pt x="77100" y="26882"/>
                    <a:pt x="67253" y="22844"/>
                    <a:pt x="57407" y="22844"/>
                  </a:cubicBezTo>
                  <a:lnTo>
                    <a:pt x="29737" y="22844"/>
                  </a:lnTo>
                  <a:close/>
                  <a:moveTo>
                    <a:pt x="29540" y="111071"/>
                  </a:moveTo>
                  <a:lnTo>
                    <a:pt x="61148" y="111071"/>
                  </a:lnTo>
                  <a:cubicBezTo>
                    <a:pt x="72767" y="111071"/>
                    <a:pt x="82910" y="107330"/>
                    <a:pt x="82910" y="93446"/>
                  </a:cubicBezTo>
                  <a:cubicBezTo>
                    <a:pt x="82910" y="79562"/>
                    <a:pt x="74245" y="74244"/>
                    <a:pt x="61641" y="74244"/>
                  </a:cubicBezTo>
                  <a:lnTo>
                    <a:pt x="29540" y="74244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349283C8-D6C4-48EF-9667-FBE5EDF1ED05}"/>
                </a:ext>
              </a:extLst>
            </p:cNvPr>
            <p:cNvSpPr/>
            <p:nvPr/>
          </p:nvSpPr>
          <p:spPr>
            <a:xfrm>
              <a:off x="8078524" y="5313334"/>
              <a:ext cx="98439" cy="84795"/>
            </a:xfrm>
            <a:custGeom>
              <a:avLst/>
              <a:gdLst>
                <a:gd name="connsiteX0" fmla="*/ 19004 w 88620"/>
                <a:gd name="connsiteY0" fmla="*/ 1477 h 78773"/>
                <a:gd name="connsiteX1" fmla="*/ 37713 w 88620"/>
                <a:gd name="connsiteY1" fmla="*/ 25011 h 78773"/>
                <a:gd name="connsiteX2" fmla="*/ 19004 w 88620"/>
                <a:gd name="connsiteY2" fmla="*/ 48545 h 78773"/>
                <a:gd name="connsiteX3" fmla="*/ 0 w 88620"/>
                <a:gd name="connsiteY3" fmla="*/ 25306 h 78773"/>
                <a:gd name="connsiteX4" fmla="*/ 19004 w 88620"/>
                <a:gd name="connsiteY4" fmla="*/ 1477 h 78773"/>
                <a:gd name="connsiteX5" fmla="*/ 19004 w 88620"/>
                <a:gd name="connsiteY5" fmla="*/ 42144 h 78773"/>
                <a:gd name="connsiteX6" fmla="*/ 28851 w 88620"/>
                <a:gd name="connsiteY6" fmla="*/ 25011 h 78773"/>
                <a:gd name="connsiteX7" fmla="*/ 19004 w 88620"/>
                <a:gd name="connsiteY7" fmla="*/ 7976 h 78773"/>
                <a:gd name="connsiteX8" fmla="*/ 9157 w 88620"/>
                <a:gd name="connsiteY8" fmla="*/ 25109 h 78773"/>
                <a:gd name="connsiteX9" fmla="*/ 18610 w 88620"/>
                <a:gd name="connsiteY9" fmla="*/ 42144 h 78773"/>
                <a:gd name="connsiteX10" fmla="*/ 74737 w 88620"/>
                <a:gd name="connsiteY10" fmla="*/ 0 h 78773"/>
                <a:gd name="connsiteX11" fmla="*/ 84584 w 88620"/>
                <a:gd name="connsiteY11" fmla="*/ 0 h 78773"/>
                <a:gd name="connsiteX12" fmla="*/ 21564 w 88620"/>
                <a:gd name="connsiteY12" fmla="*/ 87340 h 78773"/>
                <a:gd name="connsiteX13" fmla="*/ 11718 w 88620"/>
                <a:gd name="connsiteY13" fmla="*/ 87340 h 78773"/>
                <a:gd name="connsiteX14" fmla="*/ 77395 w 88620"/>
                <a:gd name="connsiteY14" fmla="*/ 39387 h 78773"/>
                <a:gd name="connsiteX15" fmla="*/ 96104 w 88620"/>
                <a:gd name="connsiteY15" fmla="*/ 62822 h 78773"/>
                <a:gd name="connsiteX16" fmla="*/ 77395 w 88620"/>
                <a:gd name="connsiteY16" fmla="*/ 86454 h 78773"/>
                <a:gd name="connsiteX17" fmla="*/ 58391 w 88620"/>
                <a:gd name="connsiteY17" fmla="*/ 63216 h 78773"/>
                <a:gd name="connsiteX18" fmla="*/ 77001 w 88620"/>
                <a:gd name="connsiteY18" fmla="*/ 39092 h 78773"/>
                <a:gd name="connsiteX19" fmla="*/ 77395 w 88620"/>
                <a:gd name="connsiteY19" fmla="*/ 79955 h 78773"/>
                <a:gd name="connsiteX20" fmla="*/ 87735 w 88620"/>
                <a:gd name="connsiteY20" fmla="*/ 62822 h 78773"/>
                <a:gd name="connsiteX21" fmla="*/ 77888 w 88620"/>
                <a:gd name="connsiteY21" fmla="*/ 45788 h 78773"/>
                <a:gd name="connsiteX22" fmla="*/ 68041 w 88620"/>
                <a:gd name="connsiteY22" fmla="*/ 62921 h 78773"/>
                <a:gd name="connsiteX23" fmla="*/ 76411 w 88620"/>
                <a:gd name="connsiteY23" fmla="*/ 79660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8620" h="78773">
                  <a:moveTo>
                    <a:pt x="19004" y="1477"/>
                  </a:moveTo>
                  <a:cubicBezTo>
                    <a:pt x="33578" y="1477"/>
                    <a:pt x="37713" y="12210"/>
                    <a:pt x="37713" y="25011"/>
                  </a:cubicBezTo>
                  <a:cubicBezTo>
                    <a:pt x="37713" y="37811"/>
                    <a:pt x="32593" y="48545"/>
                    <a:pt x="19004" y="48545"/>
                  </a:cubicBezTo>
                  <a:cubicBezTo>
                    <a:pt x="5416" y="48545"/>
                    <a:pt x="0" y="38009"/>
                    <a:pt x="0" y="25306"/>
                  </a:cubicBezTo>
                  <a:cubicBezTo>
                    <a:pt x="0" y="12604"/>
                    <a:pt x="4530" y="1477"/>
                    <a:pt x="19004" y="1477"/>
                  </a:cubicBezTo>
                  <a:close/>
                  <a:moveTo>
                    <a:pt x="19004" y="42144"/>
                  </a:moveTo>
                  <a:cubicBezTo>
                    <a:pt x="27965" y="42144"/>
                    <a:pt x="28851" y="32297"/>
                    <a:pt x="28851" y="25011"/>
                  </a:cubicBezTo>
                  <a:cubicBezTo>
                    <a:pt x="28851" y="17724"/>
                    <a:pt x="27669" y="7976"/>
                    <a:pt x="19004" y="7976"/>
                  </a:cubicBezTo>
                  <a:cubicBezTo>
                    <a:pt x="10339" y="7976"/>
                    <a:pt x="9157" y="17823"/>
                    <a:pt x="9157" y="25109"/>
                  </a:cubicBezTo>
                  <a:cubicBezTo>
                    <a:pt x="9157" y="32396"/>
                    <a:pt x="9847" y="42144"/>
                    <a:pt x="18610" y="42144"/>
                  </a:cubicBezTo>
                  <a:close/>
                  <a:moveTo>
                    <a:pt x="74737" y="0"/>
                  </a:moveTo>
                  <a:lnTo>
                    <a:pt x="84584" y="0"/>
                  </a:lnTo>
                  <a:lnTo>
                    <a:pt x="21564" y="87340"/>
                  </a:lnTo>
                  <a:lnTo>
                    <a:pt x="11718" y="87340"/>
                  </a:lnTo>
                  <a:close/>
                  <a:moveTo>
                    <a:pt x="77395" y="39387"/>
                  </a:moveTo>
                  <a:cubicBezTo>
                    <a:pt x="91969" y="39387"/>
                    <a:pt x="96104" y="50022"/>
                    <a:pt x="96104" y="62822"/>
                  </a:cubicBezTo>
                  <a:cubicBezTo>
                    <a:pt x="96104" y="75623"/>
                    <a:pt x="90984" y="86454"/>
                    <a:pt x="77395" y="86454"/>
                  </a:cubicBezTo>
                  <a:cubicBezTo>
                    <a:pt x="63807" y="86454"/>
                    <a:pt x="58391" y="75918"/>
                    <a:pt x="58391" y="63216"/>
                  </a:cubicBezTo>
                  <a:cubicBezTo>
                    <a:pt x="58391" y="50514"/>
                    <a:pt x="62527" y="39092"/>
                    <a:pt x="77001" y="39092"/>
                  </a:cubicBezTo>
                  <a:close/>
                  <a:moveTo>
                    <a:pt x="77395" y="79955"/>
                  </a:moveTo>
                  <a:cubicBezTo>
                    <a:pt x="86356" y="79955"/>
                    <a:pt x="87735" y="70109"/>
                    <a:pt x="87735" y="62822"/>
                  </a:cubicBezTo>
                  <a:cubicBezTo>
                    <a:pt x="87735" y="55536"/>
                    <a:pt x="86553" y="45788"/>
                    <a:pt x="77888" y="45788"/>
                  </a:cubicBezTo>
                  <a:cubicBezTo>
                    <a:pt x="69223" y="45788"/>
                    <a:pt x="68041" y="55634"/>
                    <a:pt x="68041" y="62921"/>
                  </a:cubicBezTo>
                  <a:cubicBezTo>
                    <a:pt x="68041" y="70207"/>
                    <a:pt x="67844" y="79660"/>
                    <a:pt x="76411" y="79660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661580EF-1FC5-41D9-BCF0-A21AAB6C4C4A}"/>
                </a:ext>
              </a:extLst>
            </p:cNvPr>
            <p:cNvSpPr/>
            <p:nvPr/>
          </p:nvSpPr>
          <p:spPr>
            <a:xfrm>
              <a:off x="8198073" y="5312168"/>
              <a:ext cx="21875" cy="116593"/>
            </a:xfrm>
            <a:custGeom>
              <a:avLst/>
              <a:gdLst>
                <a:gd name="connsiteX0" fmla="*/ 0 w 19693"/>
                <a:gd name="connsiteY0" fmla="*/ 109102 h 108313"/>
                <a:gd name="connsiteX1" fmla="*/ 15558 w 19693"/>
                <a:gd name="connsiteY1" fmla="*/ 54945 h 108313"/>
                <a:gd name="connsiteX2" fmla="*/ 0 w 19693"/>
                <a:gd name="connsiteY2" fmla="*/ 0 h 108313"/>
                <a:gd name="connsiteX3" fmla="*/ 8173 w 19693"/>
                <a:gd name="connsiteY3" fmla="*/ 0 h 108313"/>
                <a:gd name="connsiteX4" fmla="*/ 26586 w 19693"/>
                <a:gd name="connsiteY4" fmla="*/ 54945 h 108313"/>
                <a:gd name="connsiteX5" fmla="*/ 8173 w 19693"/>
                <a:gd name="connsiteY5" fmla="*/ 109102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0" y="109102"/>
                  </a:moveTo>
                  <a:cubicBezTo>
                    <a:pt x="10438" y="92992"/>
                    <a:pt x="15854" y="74136"/>
                    <a:pt x="15558" y="54945"/>
                  </a:cubicBezTo>
                  <a:cubicBezTo>
                    <a:pt x="15913" y="35497"/>
                    <a:pt x="10497" y="16375"/>
                    <a:pt x="0" y="0"/>
                  </a:cubicBezTo>
                  <a:lnTo>
                    <a:pt x="8173" y="0"/>
                  </a:lnTo>
                  <a:cubicBezTo>
                    <a:pt x="19684" y="16050"/>
                    <a:pt x="26094" y="35202"/>
                    <a:pt x="26586" y="54945"/>
                  </a:cubicBezTo>
                  <a:cubicBezTo>
                    <a:pt x="26310" y="74490"/>
                    <a:pt x="19861" y="93435"/>
                    <a:pt x="8173" y="10910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E28EC0B0-E2D1-4F22-BBC5-5FA3E52A851A}"/>
                </a:ext>
              </a:extLst>
            </p:cNvPr>
            <p:cNvSpPr/>
            <p:nvPr/>
          </p:nvSpPr>
          <p:spPr>
            <a:xfrm>
              <a:off x="4134522" y="5623895"/>
              <a:ext cx="21875" cy="116593"/>
            </a:xfrm>
            <a:custGeom>
              <a:avLst/>
              <a:gdLst>
                <a:gd name="connsiteX0" fmla="*/ 18413 w 19693"/>
                <a:gd name="connsiteY0" fmla="*/ 109003 h 108313"/>
                <a:gd name="connsiteX1" fmla="*/ 0 w 19693"/>
                <a:gd name="connsiteY1" fmla="*/ 54058 h 108313"/>
                <a:gd name="connsiteX2" fmla="*/ 18413 w 19693"/>
                <a:gd name="connsiteY2" fmla="*/ 0 h 108313"/>
                <a:gd name="connsiteX3" fmla="*/ 26094 w 19693"/>
                <a:gd name="connsiteY3" fmla="*/ 0 h 108313"/>
                <a:gd name="connsiteX4" fmla="*/ 10536 w 19693"/>
                <a:gd name="connsiteY4" fmla="*/ 54058 h 108313"/>
                <a:gd name="connsiteX5" fmla="*/ 26094 w 19693"/>
                <a:gd name="connsiteY5" fmla="*/ 109003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18413" y="109003"/>
                  </a:moveTo>
                  <a:cubicBezTo>
                    <a:pt x="6903" y="92953"/>
                    <a:pt x="492" y="73801"/>
                    <a:pt x="0" y="54058"/>
                  </a:cubicBezTo>
                  <a:cubicBezTo>
                    <a:pt x="236" y="34542"/>
                    <a:pt x="6686" y="15607"/>
                    <a:pt x="18413" y="0"/>
                  </a:cubicBezTo>
                  <a:lnTo>
                    <a:pt x="26094" y="0"/>
                  </a:lnTo>
                  <a:cubicBezTo>
                    <a:pt x="15656" y="16070"/>
                    <a:pt x="10241" y="34897"/>
                    <a:pt x="10536" y="54058"/>
                  </a:cubicBezTo>
                  <a:cubicBezTo>
                    <a:pt x="10182" y="73506"/>
                    <a:pt x="15597" y="92628"/>
                    <a:pt x="26094" y="10900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B246E484-0186-4B6B-9E4C-7E203D84CCA5}"/>
                </a:ext>
              </a:extLst>
            </p:cNvPr>
            <p:cNvSpPr/>
            <p:nvPr/>
          </p:nvSpPr>
          <p:spPr>
            <a:xfrm>
              <a:off x="8196431" y="3480166"/>
              <a:ext cx="164065" cy="275585"/>
            </a:xfrm>
            <a:custGeom>
              <a:avLst/>
              <a:gdLst>
                <a:gd name="connsiteX0" fmla="*/ 39978 w 147700"/>
                <a:gd name="connsiteY0" fmla="*/ 162570 h 256014"/>
                <a:gd name="connsiteX1" fmla="*/ 70109 w 147700"/>
                <a:gd name="connsiteY1" fmla="*/ 199692 h 256014"/>
                <a:gd name="connsiteX2" fmla="*/ 70109 w 147700"/>
                <a:gd name="connsiteY2" fmla="*/ 140611 h 256014"/>
                <a:gd name="connsiteX3" fmla="*/ 61148 w 147700"/>
                <a:gd name="connsiteY3" fmla="*/ 138051 h 256014"/>
                <a:gd name="connsiteX4" fmla="*/ 4825 w 147700"/>
                <a:gd name="connsiteY4" fmla="*/ 82023 h 256014"/>
                <a:gd name="connsiteX5" fmla="*/ 70109 w 147700"/>
                <a:gd name="connsiteY5" fmla="*/ 21761 h 256014"/>
                <a:gd name="connsiteX6" fmla="*/ 70109 w 147700"/>
                <a:gd name="connsiteY6" fmla="*/ 0 h 256014"/>
                <a:gd name="connsiteX7" fmla="*/ 86750 w 147700"/>
                <a:gd name="connsiteY7" fmla="*/ 0 h 256014"/>
                <a:gd name="connsiteX8" fmla="*/ 86750 w 147700"/>
                <a:gd name="connsiteY8" fmla="*/ 21761 h 256014"/>
                <a:gd name="connsiteX9" fmla="*/ 150064 w 147700"/>
                <a:gd name="connsiteY9" fmla="*/ 81728 h 256014"/>
                <a:gd name="connsiteX10" fmla="*/ 110086 w 147700"/>
                <a:gd name="connsiteY10" fmla="*/ 81728 h 256014"/>
                <a:gd name="connsiteX11" fmla="*/ 86750 w 147700"/>
                <a:gd name="connsiteY11" fmla="*/ 54649 h 256014"/>
                <a:gd name="connsiteX12" fmla="*/ 86750 w 147700"/>
                <a:gd name="connsiteY12" fmla="*/ 104474 h 256014"/>
                <a:gd name="connsiteX13" fmla="*/ 101125 w 147700"/>
                <a:gd name="connsiteY13" fmla="*/ 108216 h 256014"/>
                <a:gd name="connsiteX14" fmla="*/ 157153 w 147700"/>
                <a:gd name="connsiteY14" fmla="*/ 173499 h 256014"/>
                <a:gd name="connsiteX15" fmla="*/ 86750 w 147700"/>
                <a:gd name="connsiteY15" fmla="*/ 232580 h 256014"/>
                <a:gd name="connsiteX16" fmla="*/ 86750 w 147700"/>
                <a:gd name="connsiteY16" fmla="*/ 256507 h 256014"/>
                <a:gd name="connsiteX17" fmla="*/ 70109 w 147700"/>
                <a:gd name="connsiteY17" fmla="*/ 256507 h 256014"/>
                <a:gd name="connsiteX18" fmla="*/ 70109 w 147700"/>
                <a:gd name="connsiteY18" fmla="*/ 232580 h 256014"/>
                <a:gd name="connsiteX19" fmla="*/ 0 w 147700"/>
                <a:gd name="connsiteY19" fmla="*/ 162471 h 256014"/>
                <a:gd name="connsiteX20" fmla="*/ 70109 w 147700"/>
                <a:gd name="connsiteY20" fmla="*/ 54945 h 256014"/>
                <a:gd name="connsiteX21" fmla="*/ 44872 w 147700"/>
                <a:gd name="connsiteY21" fmla="*/ 76637 h 256014"/>
                <a:gd name="connsiteX22" fmla="*/ 44802 w 147700"/>
                <a:gd name="connsiteY22" fmla="*/ 78380 h 256014"/>
                <a:gd name="connsiteX23" fmla="*/ 70109 w 147700"/>
                <a:gd name="connsiteY23" fmla="*/ 100831 h 256014"/>
                <a:gd name="connsiteX24" fmla="*/ 86750 w 147700"/>
                <a:gd name="connsiteY24" fmla="*/ 199692 h 256014"/>
                <a:gd name="connsiteX25" fmla="*/ 117176 w 147700"/>
                <a:gd name="connsiteY25" fmla="*/ 172121 h 256014"/>
                <a:gd name="connsiteX26" fmla="*/ 86750 w 147700"/>
                <a:gd name="connsiteY26" fmla="*/ 145633 h 25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7700" h="256014">
                  <a:moveTo>
                    <a:pt x="39978" y="162570"/>
                  </a:moveTo>
                  <a:cubicBezTo>
                    <a:pt x="39003" y="180845"/>
                    <a:pt x="52020" y="196885"/>
                    <a:pt x="70109" y="199692"/>
                  </a:cubicBezTo>
                  <a:lnTo>
                    <a:pt x="70109" y="140611"/>
                  </a:lnTo>
                  <a:cubicBezTo>
                    <a:pt x="67203" y="139489"/>
                    <a:pt x="64210" y="138632"/>
                    <a:pt x="61148" y="138051"/>
                  </a:cubicBezTo>
                  <a:cubicBezTo>
                    <a:pt x="32986" y="130469"/>
                    <a:pt x="4825" y="119441"/>
                    <a:pt x="4825" y="82023"/>
                  </a:cubicBezTo>
                  <a:cubicBezTo>
                    <a:pt x="4825" y="44606"/>
                    <a:pt x="36334" y="23731"/>
                    <a:pt x="70109" y="21761"/>
                  </a:cubicBezTo>
                  <a:lnTo>
                    <a:pt x="70109" y="0"/>
                  </a:lnTo>
                  <a:lnTo>
                    <a:pt x="86750" y="0"/>
                  </a:lnTo>
                  <a:lnTo>
                    <a:pt x="86750" y="21761"/>
                  </a:lnTo>
                  <a:cubicBezTo>
                    <a:pt x="120228" y="25405"/>
                    <a:pt x="147897" y="42833"/>
                    <a:pt x="150064" y="81728"/>
                  </a:cubicBezTo>
                  <a:lnTo>
                    <a:pt x="110086" y="81728"/>
                  </a:lnTo>
                  <a:cubicBezTo>
                    <a:pt x="110884" y="67883"/>
                    <a:pt x="100564" y="55900"/>
                    <a:pt x="86750" y="54649"/>
                  </a:cubicBezTo>
                  <a:lnTo>
                    <a:pt x="86750" y="104474"/>
                  </a:lnTo>
                  <a:cubicBezTo>
                    <a:pt x="91279" y="105655"/>
                    <a:pt x="96006" y="106739"/>
                    <a:pt x="101125" y="108216"/>
                  </a:cubicBezTo>
                  <a:cubicBezTo>
                    <a:pt x="155972" y="123380"/>
                    <a:pt x="157153" y="154692"/>
                    <a:pt x="157153" y="173499"/>
                  </a:cubicBezTo>
                  <a:cubicBezTo>
                    <a:pt x="157153" y="189549"/>
                    <a:pt x="142778" y="228739"/>
                    <a:pt x="86750" y="232580"/>
                  </a:cubicBezTo>
                  <a:lnTo>
                    <a:pt x="86750" y="256507"/>
                  </a:lnTo>
                  <a:lnTo>
                    <a:pt x="70109" y="256507"/>
                  </a:lnTo>
                  <a:lnTo>
                    <a:pt x="70109" y="232580"/>
                  </a:lnTo>
                  <a:cubicBezTo>
                    <a:pt x="28457" y="229429"/>
                    <a:pt x="4234" y="206683"/>
                    <a:pt x="0" y="162471"/>
                  </a:cubicBezTo>
                  <a:close/>
                  <a:moveTo>
                    <a:pt x="70109" y="54945"/>
                  </a:moveTo>
                  <a:cubicBezTo>
                    <a:pt x="57150" y="53970"/>
                    <a:pt x="45846" y="63679"/>
                    <a:pt x="44872" y="76637"/>
                  </a:cubicBezTo>
                  <a:cubicBezTo>
                    <a:pt x="44822" y="77218"/>
                    <a:pt x="44802" y="77799"/>
                    <a:pt x="44802" y="78380"/>
                  </a:cubicBezTo>
                  <a:cubicBezTo>
                    <a:pt x="44802" y="90688"/>
                    <a:pt x="52089" y="96695"/>
                    <a:pt x="70109" y="100831"/>
                  </a:cubicBezTo>
                  <a:close/>
                  <a:moveTo>
                    <a:pt x="86750" y="199692"/>
                  </a:moveTo>
                  <a:cubicBezTo>
                    <a:pt x="100535" y="198313"/>
                    <a:pt x="117176" y="189845"/>
                    <a:pt x="117176" y="172121"/>
                  </a:cubicBezTo>
                  <a:cubicBezTo>
                    <a:pt x="117176" y="157154"/>
                    <a:pt x="109003" y="151837"/>
                    <a:pt x="86750" y="14563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D4DD22C3-CFCA-4263-8C70-214661774389}"/>
                </a:ext>
              </a:extLst>
            </p:cNvPr>
            <p:cNvSpPr/>
            <p:nvPr/>
          </p:nvSpPr>
          <p:spPr>
            <a:xfrm>
              <a:off x="8380622" y="3508998"/>
              <a:ext cx="153126" cy="211988"/>
            </a:xfrm>
            <a:custGeom>
              <a:avLst/>
              <a:gdLst>
                <a:gd name="connsiteX0" fmla="*/ 4431 w 137854"/>
                <a:gd name="connsiteY0" fmla="*/ 79759 h 196934"/>
                <a:gd name="connsiteX1" fmla="*/ 76017 w 137854"/>
                <a:gd name="connsiteY1" fmla="*/ 0 h 196934"/>
                <a:gd name="connsiteX2" fmla="*/ 143565 w 137854"/>
                <a:gd name="connsiteY2" fmla="*/ 61739 h 196934"/>
                <a:gd name="connsiteX3" fmla="*/ 108413 w 137854"/>
                <a:gd name="connsiteY3" fmla="*/ 121410 h 196934"/>
                <a:gd name="connsiteX4" fmla="*/ 51499 w 137854"/>
                <a:gd name="connsiteY4" fmla="*/ 166705 h 196934"/>
                <a:gd name="connsiteX5" fmla="*/ 144747 w 137854"/>
                <a:gd name="connsiteY5" fmla="*/ 166705 h 196934"/>
                <a:gd name="connsiteX6" fmla="*/ 144747 w 137854"/>
                <a:gd name="connsiteY6" fmla="*/ 201070 h 196934"/>
                <a:gd name="connsiteX7" fmla="*/ 0 w 137854"/>
                <a:gd name="connsiteY7" fmla="*/ 201070 h 196934"/>
                <a:gd name="connsiteX8" fmla="*/ 62231 w 137854"/>
                <a:gd name="connsiteY8" fmla="*/ 112450 h 196934"/>
                <a:gd name="connsiteX9" fmla="*/ 103588 w 137854"/>
                <a:gd name="connsiteY9" fmla="*/ 64299 h 196934"/>
                <a:gd name="connsiteX10" fmla="*/ 77188 w 137854"/>
                <a:gd name="connsiteY10" fmla="*/ 33922 h 196934"/>
                <a:gd name="connsiteX11" fmla="*/ 74048 w 137854"/>
                <a:gd name="connsiteY11" fmla="*/ 33873 h 196934"/>
                <a:gd name="connsiteX12" fmla="*/ 42735 w 137854"/>
                <a:gd name="connsiteY12" fmla="*/ 79266 h 19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854" h="196934">
                  <a:moveTo>
                    <a:pt x="4431" y="79759"/>
                  </a:moveTo>
                  <a:cubicBezTo>
                    <a:pt x="3052" y="34661"/>
                    <a:pt x="28654" y="0"/>
                    <a:pt x="76017" y="0"/>
                  </a:cubicBezTo>
                  <a:cubicBezTo>
                    <a:pt x="112056" y="0"/>
                    <a:pt x="143565" y="23140"/>
                    <a:pt x="143565" y="61739"/>
                  </a:cubicBezTo>
                  <a:cubicBezTo>
                    <a:pt x="143565" y="91279"/>
                    <a:pt x="127811" y="107625"/>
                    <a:pt x="108413" y="121410"/>
                  </a:cubicBezTo>
                  <a:cubicBezTo>
                    <a:pt x="89015" y="135196"/>
                    <a:pt x="65875" y="146421"/>
                    <a:pt x="51499" y="166705"/>
                  </a:cubicBezTo>
                  <a:lnTo>
                    <a:pt x="144747" y="166705"/>
                  </a:lnTo>
                  <a:lnTo>
                    <a:pt x="144747" y="201070"/>
                  </a:lnTo>
                  <a:lnTo>
                    <a:pt x="0" y="201070"/>
                  </a:lnTo>
                  <a:cubicBezTo>
                    <a:pt x="0" y="155480"/>
                    <a:pt x="28161" y="136082"/>
                    <a:pt x="62231" y="112450"/>
                  </a:cubicBezTo>
                  <a:cubicBezTo>
                    <a:pt x="79660" y="100634"/>
                    <a:pt x="103292" y="88522"/>
                    <a:pt x="103588" y="64299"/>
                  </a:cubicBezTo>
                  <a:cubicBezTo>
                    <a:pt x="104691" y="48623"/>
                    <a:pt x="92874" y="35015"/>
                    <a:pt x="77188" y="33922"/>
                  </a:cubicBezTo>
                  <a:cubicBezTo>
                    <a:pt x="76145" y="33843"/>
                    <a:pt x="75101" y="33833"/>
                    <a:pt x="74048" y="33873"/>
                  </a:cubicBezTo>
                  <a:cubicBezTo>
                    <a:pt x="50415" y="33873"/>
                    <a:pt x="42735" y="58391"/>
                    <a:pt x="42735" y="79266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804D2792-6398-469B-84C0-35BD4C28AF7D}"/>
                </a:ext>
              </a:extLst>
            </p:cNvPr>
            <p:cNvSpPr/>
            <p:nvPr/>
          </p:nvSpPr>
          <p:spPr>
            <a:xfrm>
              <a:off x="8575530" y="3678799"/>
              <a:ext cx="43750" cy="42398"/>
            </a:xfrm>
            <a:custGeom>
              <a:avLst/>
              <a:gdLst>
                <a:gd name="connsiteX0" fmla="*/ 0 w 39386"/>
                <a:gd name="connsiteY0" fmla="*/ 0 h 39386"/>
                <a:gd name="connsiteX1" fmla="*/ 44212 w 39386"/>
                <a:gd name="connsiteY1" fmla="*/ 0 h 39386"/>
                <a:gd name="connsiteX2" fmla="*/ 44212 w 39386"/>
                <a:gd name="connsiteY2" fmla="*/ 43326 h 39386"/>
                <a:gd name="connsiteX3" fmla="*/ 0 w 39386"/>
                <a:gd name="connsiteY3" fmla="*/ 43326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86" h="39386">
                  <a:moveTo>
                    <a:pt x="0" y="0"/>
                  </a:moveTo>
                  <a:lnTo>
                    <a:pt x="44212" y="0"/>
                  </a:lnTo>
                  <a:lnTo>
                    <a:pt x="44212" y="43326"/>
                  </a:lnTo>
                  <a:lnTo>
                    <a:pt x="0" y="43326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E8B89CDF-3BB6-49F5-A5CD-7A19009196C4}"/>
                </a:ext>
              </a:extLst>
            </p:cNvPr>
            <p:cNvSpPr/>
            <p:nvPr/>
          </p:nvSpPr>
          <p:spPr>
            <a:xfrm>
              <a:off x="8652339" y="3508998"/>
              <a:ext cx="164065" cy="211988"/>
            </a:xfrm>
            <a:custGeom>
              <a:avLst/>
              <a:gdLst>
                <a:gd name="connsiteX0" fmla="*/ 74713 w 147700"/>
                <a:gd name="connsiteY0" fmla="*/ 0 h 196934"/>
                <a:gd name="connsiteX1" fmla="*/ 140588 w 147700"/>
                <a:gd name="connsiteY1" fmla="*/ 52975 h 196934"/>
                <a:gd name="connsiteX2" fmla="*/ 111934 w 147700"/>
                <a:gd name="connsiteY2" fmla="*/ 94922 h 196934"/>
                <a:gd name="connsiteX3" fmla="*/ 111934 w 147700"/>
                <a:gd name="connsiteY3" fmla="*/ 94922 h 196934"/>
                <a:gd name="connsiteX4" fmla="*/ 148761 w 147700"/>
                <a:gd name="connsiteY4" fmla="*/ 143073 h 196934"/>
                <a:gd name="connsiteX5" fmla="*/ 75009 w 147700"/>
                <a:gd name="connsiteY5" fmla="*/ 205009 h 196934"/>
                <a:gd name="connsiteX6" fmla="*/ 76 w 147700"/>
                <a:gd name="connsiteY6" fmla="*/ 143368 h 196934"/>
                <a:gd name="connsiteX7" fmla="*/ 37296 w 147700"/>
                <a:gd name="connsiteY7" fmla="*/ 94922 h 196934"/>
                <a:gd name="connsiteX8" fmla="*/ 37296 w 147700"/>
                <a:gd name="connsiteY8" fmla="*/ 94332 h 196934"/>
                <a:gd name="connsiteX9" fmla="*/ 7756 w 147700"/>
                <a:gd name="connsiteY9" fmla="*/ 53862 h 196934"/>
                <a:gd name="connsiteX10" fmla="*/ 74713 w 147700"/>
                <a:gd name="connsiteY10" fmla="*/ 0 h 196934"/>
                <a:gd name="connsiteX11" fmla="*/ 74713 w 147700"/>
                <a:gd name="connsiteY11" fmla="*/ 174878 h 196934"/>
                <a:gd name="connsiteX12" fmla="*/ 108468 w 147700"/>
                <a:gd name="connsiteY12" fmla="*/ 143900 h 196934"/>
                <a:gd name="connsiteX13" fmla="*/ 108488 w 147700"/>
                <a:gd name="connsiteY13" fmla="*/ 141694 h 196934"/>
                <a:gd name="connsiteX14" fmla="*/ 76348 w 147700"/>
                <a:gd name="connsiteY14" fmla="*/ 110037 h 196934"/>
                <a:gd name="connsiteX15" fmla="*/ 74713 w 147700"/>
                <a:gd name="connsiteY15" fmla="*/ 110086 h 196934"/>
                <a:gd name="connsiteX16" fmla="*/ 39758 w 147700"/>
                <a:gd name="connsiteY16" fmla="*/ 141399 h 196934"/>
                <a:gd name="connsiteX17" fmla="*/ 72774 w 147700"/>
                <a:gd name="connsiteY17" fmla="*/ 174750 h 196934"/>
                <a:gd name="connsiteX18" fmla="*/ 75009 w 147700"/>
                <a:gd name="connsiteY18" fmla="*/ 174681 h 196934"/>
                <a:gd name="connsiteX19" fmla="*/ 74713 w 147700"/>
                <a:gd name="connsiteY19" fmla="*/ 83402 h 196934"/>
                <a:gd name="connsiteX20" fmla="*/ 104254 w 147700"/>
                <a:gd name="connsiteY20" fmla="*/ 57505 h 196934"/>
                <a:gd name="connsiteX21" fmla="*/ 79499 w 147700"/>
                <a:gd name="connsiteY21" fmla="*/ 29944 h 196934"/>
                <a:gd name="connsiteX22" fmla="*/ 74713 w 147700"/>
                <a:gd name="connsiteY22" fmla="*/ 30131 h 196934"/>
                <a:gd name="connsiteX23" fmla="*/ 44691 w 147700"/>
                <a:gd name="connsiteY23" fmla="*/ 55230 h 196934"/>
                <a:gd name="connsiteX24" fmla="*/ 44582 w 147700"/>
                <a:gd name="connsiteY24" fmla="*/ 57505 h 196934"/>
                <a:gd name="connsiteX25" fmla="*/ 74713 w 147700"/>
                <a:gd name="connsiteY25" fmla="*/ 83402 h 19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0" h="196934">
                  <a:moveTo>
                    <a:pt x="74713" y="0"/>
                  </a:moveTo>
                  <a:cubicBezTo>
                    <a:pt x="123947" y="0"/>
                    <a:pt x="140588" y="33873"/>
                    <a:pt x="140588" y="52975"/>
                  </a:cubicBezTo>
                  <a:cubicBezTo>
                    <a:pt x="141317" y="71743"/>
                    <a:pt x="129678" y="88778"/>
                    <a:pt x="111934" y="94922"/>
                  </a:cubicBezTo>
                  <a:lnTo>
                    <a:pt x="111934" y="94922"/>
                  </a:lnTo>
                  <a:cubicBezTo>
                    <a:pt x="134552" y="99462"/>
                    <a:pt x="150297" y="120061"/>
                    <a:pt x="148761" y="143073"/>
                  </a:cubicBezTo>
                  <a:cubicBezTo>
                    <a:pt x="148761" y="184528"/>
                    <a:pt x="111639" y="205009"/>
                    <a:pt x="75009" y="205009"/>
                  </a:cubicBezTo>
                  <a:cubicBezTo>
                    <a:pt x="38379" y="205009"/>
                    <a:pt x="76" y="185906"/>
                    <a:pt x="76" y="143368"/>
                  </a:cubicBezTo>
                  <a:cubicBezTo>
                    <a:pt x="-1234" y="120229"/>
                    <a:pt x="14599" y="99619"/>
                    <a:pt x="37296" y="94922"/>
                  </a:cubicBezTo>
                  <a:lnTo>
                    <a:pt x="37296" y="94332"/>
                  </a:lnTo>
                  <a:cubicBezTo>
                    <a:pt x="19030" y="89655"/>
                    <a:pt x="6643" y="72679"/>
                    <a:pt x="7756" y="53862"/>
                  </a:cubicBezTo>
                  <a:cubicBezTo>
                    <a:pt x="8248" y="18315"/>
                    <a:pt x="42318" y="0"/>
                    <a:pt x="74713" y="0"/>
                  </a:cubicBezTo>
                  <a:close/>
                  <a:moveTo>
                    <a:pt x="74713" y="174878"/>
                  </a:moveTo>
                  <a:cubicBezTo>
                    <a:pt x="92585" y="175646"/>
                    <a:pt x="107700" y="161772"/>
                    <a:pt x="108468" y="143900"/>
                  </a:cubicBezTo>
                  <a:cubicBezTo>
                    <a:pt x="108498" y="143162"/>
                    <a:pt x="108507" y="142433"/>
                    <a:pt x="108488" y="141694"/>
                  </a:cubicBezTo>
                  <a:cubicBezTo>
                    <a:pt x="108350" y="124079"/>
                    <a:pt x="93964" y="109899"/>
                    <a:pt x="76348" y="110037"/>
                  </a:cubicBezTo>
                  <a:cubicBezTo>
                    <a:pt x="75797" y="110037"/>
                    <a:pt x="75255" y="110057"/>
                    <a:pt x="74713" y="110086"/>
                  </a:cubicBezTo>
                  <a:cubicBezTo>
                    <a:pt x="55020" y="110086"/>
                    <a:pt x="39758" y="121115"/>
                    <a:pt x="39758" y="141399"/>
                  </a:cubicBezTo>
                  <a:cubicBezTo>
                    <a:pt x="39669" y="159724"/>
                    <a:pt x="54449" y="174651"/>
                    <a:pt x="72774" y="174750"/>
                  </a:cubicBezTo>
                  <a:cubicBezTo>
                    <a:pt x="73522" y="174750"/>
                    <a:pt x="74270" y="174730"/>
                    <a:pt x="75009" y="174681"/>
                  </a:cubicBezTo>
                  <a:close/>
                  <a:moveTo>
                    <a:pt x="74713" y="83402"/>
                  </a:moveTo>
                  <a:cubicBezTo>
                    <a:pt x="91059" y="83402"/>
                    <a:pt x="104254" y="74343"/>
                    <a:pt x="104254" y="57505"/>
                  </a:cubicBezTo>
                  <a:cubicBezTo>
                    <a:pt x="105032" y="43060"/>
                    <a:pt x="93944" y="30722"/>
                    <a:pt x="79499" y="29944"/>
                  </a:cubicBezTo>
                  <a:cubicBezTo>
                    <a:pt x="77904" y="29865"/>
                    <a:pt x="76299" y="29924"/>
                    <a:pt x="74713" y="30131"/>
                  </a:cubicBezTo>
                  <a:cubicBezTo>
                    <a:pt x="59491" y="28772"/>
                    <a:pt x="46050" y="40007"/>
                    <a:pt x="44691" y="55230"/>
                  </a:cubicBezTo>
                  <a:cubicBezTo>
                    <a:pt x="44622" y="55989"/>
                    <a:pt x="44593" y="56747"/>
                    <a:pt x="44582" y="57505"/>
                  </a:cubicBezTo>
                  <a:cubicBezTo>
                    <a:pt x="44582" y="74638"/>
                    <a:pt x="58663" y="83402"/>
                    <a:pt x="74713" y="8340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AA8AE69B-CEF4-4D7A-AC13-957912EF75A8}"/>
                </a:ext>
              </a:extLst>
            </p:cNvPr>
            <p:cNvSpPr/>
            <p:nvPr/>
          </p:nvSpPr>
          <p:spPr>
            <a:xfrm>
              <a:off x="8844704" y="3581179"/>
              <a:ext cx="120314" cy="137792"/>
            </a:xfrm>
            <a:custGeom>
              <a:avLst/>
              <a:gdLst>
                <a:gd name="connsiteX0" fmla="*/ 0 w 108313"/>
                <a:gd name="connsiteY0" fmla="*/ 0 h 128007"/>
                <a:gd name="connsiteX1" fmla="*/ 63019 w 108313"/>
                <a:gd name="connsiteY1" fmla="*/ 0 h 128007"/>
                <a:gd name="connsiteX2" fmla="*/ 105852 w 108313"/>
                <a:gd name="connsiteY2" fmla="*/ 33282 h 128007"/>
                <a:gd name="connsiteX3" fmla="*/ 87636 w 108313"/>
                <a:gd name="connsiteY3" fmla="*/ 61246 h 128007"/>
                <a:gd name="connsiteX4" fmla="*/ 112154 w 108313"/>
                <a:gd name="connsiteY4" fmla="*/ 95218 h 128007"/>
                <a:gd name="connsiteX5" fmla="*/ 64890 w 108313"/>
                <a:gd name="connsiteY5" fmla="*/ 134014 h 128007"/>
                <a:gd name="connsiteX6" fmla="*/ 0 w 108313"/>
                <a:gd name="connsiteY6" fmla="*/ 134014 h 128007"/>
                <a:gd name="connsiteX7" fmla="*/ 29540 w 108313"/>
                <a:gd name="connsiteY7" fmla="*/ 54255 h 128007"/>
                <a:gd name="connsiteX8" fmla="*/ 59080 w 108313"/>
                <a:gd name="connsiteY8" fmla="*/ 54255 h 128007"/>
                <a:gd name="connsiteX9" fmla="*/ 77100 w 108313"/>
                <a:gd name="connsiteY9" fmla="*/ 38304 h 128007"/>
                <a:gd name="connsiteX10" fmla="*/ 56816 w 108313"/>
                <a:gd name="connsiteY10" fmla="*/ 22943 h 128007"/>
                <a:gd name="connsiteX11" fmla="*/ 29245 w 108313"/>
                <a:gd name="connsiteY11" fmla="*/ 22943 h 128007"/>
                <a:gd name="connsiteX12" fmla="*/ 29540 w 108313"/>
                <a:gd name="connsiteY12" fmla="*/ 111169 h 128007"/>
                <a:gd name="connsiteX13" fmla="*/ 61050 w 108313"/>
                <a:gd name="connsiteY13" fmla="*/ 111169 h 128007"/>
                <a:gd name="connsiteX14" fmla="*/ 82811 w 108313"/>
                <a:gd name="connsiteY14" fmla="*/ 93544 h 128007"/>
                <a:gd name="connsiteX15" fmla="*/ 61641 w 108313"/>
                <a:gd name="connsiteY15" fmla="*/ 74343 h 128007"/>
                <a:gd name="connsiteX16" fmla="*/ 29540 w 108313"/>
                <a:gd name="connsiteY16" fmla="*/ 74343 h 12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313" h="128007">
                  <a:moveTo>
                    <a:pt x="0" y="0"/>
                  </a:moveTo>
                  <a:lnTo>
                    <a:pt x="63019" y="0"/>
                  </a:lnTo>
                  <a:cubicBezTo>
                    <a:pt x="88523" y="0"/>
                    <a:pt x="105852" y="8271"/>
                    <a:pt x="105852" y="33282"/>
                  </a:cubicBezTo>
                  <a:cubicBezTo>
                    <a:pt x="106128" y="45472"/>
                    <a:pt x="98901" y="56579"/>
                    <a:pt x="87636" y="61246"/>
                  </a:cubicBezTo>
                  <a:cubicBezTo>
                    <a:pt x="102968" y="65126"/>
                    <a:pt x="113306" y="79443"/>
                    <a:pt x="112154" y="95218"/>
                  </a:cubicBezTo>
                  <a:cubicBezTo>
                    <a:pt x="112154" y="122395"/>
                    <a:pt x="89113" y="134014"/>
                    <a:pt x="64890" y="134014"/>
                  </a:cubicBezTo>
                  <a:lnTo>
                    <a:pt x="0" y="134014"/>
                  </a:lnTo>
                  <a:close/>
                  <a:moveTo>
                    <a:pt x="29540" y="54255"/>
                  </a:moveTo>
                  <a:lnTo>
                    <a:pt x="59080" y="54255"/>
                  </a:lnTo>
                  <a:cubicBezTo>
                    <a:pt x="69420" y="54255"/>
                    <a:pt x="77100" y="49627"/>
                    <a:pt x="77100" y="38304"/>
                  </a:cubicBezTo>
                  <a:cubicBezTo>
                    <a:pt x="77100" y="26980"/>
                    <a:pt x="67253" y="22943"/>
                    <a:pt x="56816" y="22943"/>
                  </a:cubicBezTo>
                  <a:lnTo>
                    <a:pt x="29245" y="22943"/>
                  </a:lnTo>
                  <a:close/>
                  <a:moveTo>
                    <a:pt x="29540" y="111169"/>
                  </a:moveTo>
                  <a:lnTo>
                    <a:pt x="61050" y="111169"/>
                  </a:lnTo>
                  <a:cubicBezTo>
                    <a:pt x="72669" y="111169"/>
                    <a:pt x="82811" y="107428"/>
                    <a:pt x="82811" y="93544"/>
                  </a:cubicBezTo>
                  <a:cubicBezTo>
                    <a:pt x="82811" y="79660"/>
                    <a:pt x="74245" y="74343"/>
                    <a:pt x="61641" y="74343"/>
                  </a:cubicBezTo>
                  <a:lnTo>
                    <a:pt x="29540" y="74343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8BC5762D-C4F6-4DB0-B4FD-4D7BDE4CC90F}"/>
                </a:ext>
              </a:extLst>
            </p:cNvPr>
            <p:cNvSpPr/>
            <p:nvPr/>
          </p:nvSpPr>
          <p:spPr>
            <a:xfrm>
              <a:off x="8415622" y="3780449"/>
              <a:ext cx="21875" cy="116593"/>
            </a:xfrm>
            <a:custGeom>
              <a:avLst/>
              <a:gdLst>
                <a:gd name="connsiteX0" fmla="*/ 18413 w 19693"/>
                <a:gd name="connsiteY0" fmla="*/ 109003 h 108313"/>
                <a:gd name="connsiteX1" fmla="*/ 0 w 19693"/>
                <a:gd name="connsiteY1" fmla="*/ 54059 h 108313"/>
                <a:gd name="connsiteX2" fmla="*/ 18413 w 19693"/>
                <a:gd name="connsiteY2" fmla="*/ 0 h 108313"/>
                <a:gd name="connsiteX3" fmla="*/ 25995 w 19693"/>
                <a:gd name="connsiteY3" fmla="*/ 0 h 108313"/>
                <a:gd name="connsiteX4" fmla="*/ 10536 w 19693"/>
                <a:gd name="connsiteY4" fmla="*/ 54059 h 108313"/>
                <a:gd name="connsiteX5" fmla="*/ 25995 w 19693"/>
                <a:gd name="connsiteY5" fmla="*/ 109003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18413" y="109003"/>
                  </a:moveTo>
                  <a:cubicBezTo>
                    <a:pt x="6863" y="92973"/>
                    <a:pt x="443" y="73811"/>
                    <a:pt x="0" y="54059"/>
                  </a:cubicBezTo>
                  <a:cubicBezTo>
                    <a:pt x="236" y="34542"/>
                    <a:pt x="6686" y="15607"/>
                    <a:pt x="18413" y="0"/>
                  </a:cubicBezTo>
                  <a:lnTo>
                    <a:pt x="25995" y="0"/>
                  </a:lnTo>
                  <a:cubicBezTo>
                    <a:pt x="15627" y="16099"/>
                    <a:pt x="10251" y="34907"/>
                    <a:pt x="10536" y="54059"/>
                  </a:cubicBezTo>
                  <a:cubicBezTo>
                    <a:pt x="10152" y="73496"/>
                    <a:pt x="15529" y="92618"/>
                    <a:pt x="25995" y="10900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7BC861A5-4E8C-414B-B1D9-840C384A1E93}"/>
                </a:ext>
              </a:extLst>
            </p:cNvPr>
            <p:cNvSpPr/>
            <p:nvPr/>
          </p:nvSpPr>
          <p:spPr>
            <a:xfrm>
              <a:off x="8458170" y="3783203"/>
              <a:ext cx="32812" cy="84795"/>
            </a:xfrm>
            <a:custGeom>
              <a:avLst/>
              <a:gdLst>
                <a:gd name="connsiteX0" fmla="*/ 31411 w 29540"/>
                <a:gd name="connsiteY0" fmla="*/ 83205 h 78773"/>
                <a:gd name="connsiteX1" fmla="*/ 21564 w 29540"/>
                <a:gd name="connsiteY1" fmla="*/ 83205 h 78773"/>
                <a:gd name="connsiteX2" fmla="*/ 21564 w 29540"/>
                <a:gd name="connsiteY2" fmla="*/ 23632 h 78773"/>
                <a:gd name="connsiteX3" fmla="*/ 0 w 29540"/>
                <a:gd name="connsiteY3" fmla="*/ 23632 h 78773"/>
                <a:gd name="connsiteX4" fmla="*/ 0 w 29540"/>
                <a:gd name="connsiteY4" fmla="*/ 15656 h 78773"/>
                <a:gd name="connsiteX5" fmla="*/ 23927 w 29540"/>
                <a:gd name="connsiteY5" fmla="*/ 0 h 78773"/>
                <a:gd name="connsiteX6" fmla="*/ 31510 w 29540"/>
                <a:gd name="connsiteY6" fmla="*/ 0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40" h="78773">
                  <a:moveTo>
                    <a:pt x="31411" y="83205"/>
                  </a:moveTo>
                  <a:lnTo>
                    <a:pt x="21564" y="83205"/>
                  </a:lnTo>
                  <a:lnTo>
                    <a:pt x="21564" y="23632"/>
                  </a:lnTo>
                  <a:lnTo>
                    <a:pt x="0" y="23632"/>
                  </a:lnTo>
                  <a:lnTo>
                    <a:pt x="0" y="15656"/>
                  </a:lnTo>
                  <a:cubicBezTo>
                    <a:pt x="11323" y="15656"/>
                    <a:pt x="21663" y="12505"/>
                    <a:pt x="23927" y="0"/>
                  </a:cubicBezTo>
                  <a:lnTo>
                    <a:pt x="31510" y="0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82FDA47B-3A0E-4FED-8CE0-E48607857930}"/>
                </a:ext>
              </a:extLst>
            </p:cNvPr>
            <p:cNvSpPr/>
            <p:nvPr/>
          </p:nvSpPr>
          <p:spPr>
            <a:xfrm>
              <a:off x="8525436" y="3782887"/>
              <a:ext cx="54689" cy="84795"/>
            </a:xfrm>
            <a:custGeom>
              <a:avLst/>
              <a:gdLst>
                <a:gd name="connsiteX0" fmla="*/ 45886 w 49233"/>
                <a:gd name="connsiteY0" fmla="*/ 55240 h 78773"/>
                <a:gd name="connsiteX1" fmla="*/ 57111 w 49233"/>
                <a:gd name="connsiteY1" fmla="*/ 55240 h 78773"/>
                <a:gd name="connsiteX2" fmla="*/ 57111 w 49233"/>
                <a:gd name="connsiteY2" fmla="*/ 64004 h 78773"/>
                <a:gd name="connsiteX3" fmla="*/ 45886 w 49233"/>
                <a:gd name="connsiteY3" fmla="*/ 64004 h 78773"/>
                <a:gd name="connsiteX4" fmla="*/ 45886 w 49233"/>
                <a:gd name="connsiteY4" fmla="*/ 83697 h 78773"/>
                <a:gd name="connsiteX5" fmla="*/ 36039 w 49233"/>
                <a:gd name="connsiteY5" fmla="*/ 83697 h 78773"/>
                <a:gd name="connsiteX6" fmla="*/ 36039 w 49233"/>
                <a:gd name="connsiteY6" fmla="*/ 64004 h 78773"/>
                <a:gd name="connsiteX7" fmla="*/ 0 w 49233"/>
                <a:gd name="connsiteY7" fmla="*/ 64004 h 78773"/>
                <a:gd name="connsiteX8" fmla="*/ 0 w 49233"/>
                <a:gd name="connsiteY8" fmla="*/ 54157 h 78773"/>
                <a:gd name="connsiteX9" fmla="*/ 37910 w 49233"/>
                <a:gd name="connsiteY9" fmla="*/ 0 h 78773"/>
                <a:gd name="connsiteX10" fmla="*/ 45886 w 49233"/>
                <a:gd name="connsiteY10" fmla="*/ 0 h 78773"/>
                <a:gd name="connsiteX11" fmla="*/ 36039 w 49233"/>
                <a:gd name="connsiteY11" fmla="*/ 55240 h 78773"/>
                <a:gd name="connsiteX12" fmla="*/ 36039 w 49233"/>
                <a:gd name="connsiteY12" fmla="*/ 14475 h 78773"/>
                <a:gd name="connsiteX13" fmla="*/ 36039 w 49233"/>
                <a:gd name="connsiteY13" fmla="*/ 14475 h 78773"/>
                <a:gd name="connsiteX14" fmla="*/ 8862 w 49233"/>
                <a:gd name="connsiteY14" fmla="*/ 55240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233" h="78773">
                  <a:moveTo>
                    <a:pt x="45886" y="55240"/>
                  </a:moveTo>
                  <a:lnTo>
                    <a:pt x="57111" y="55240"/>
                  </a:lnTo>
                  <a:lnTo>
                    <a:pt x="57111" y="64004"/>
                  </a:lnTo>
                  <a:lnTo>
                    <a:pt x="45886" y="64004"/>
                  </a:lnTo>
                  <a:lnTo>
                    <a:pt x="45886" y="83697"/>
                  </a:lnTo>
                  <a:lnTo>
                    <a:pt x="36039" y="83697"/>
                  </a:lnTo>
                  <a:lnTo>
                    <a:pt x="36039" y="64004"/>
                  </a:lnTo>
                  <a:lnTo>
                    <a:pt x="0" y="64004"/>
                  </a:lnTo>
                  <a:lnTo>
                    <a:pt x="0" y="54157"/>
                  </a:lnTo>
                  <a:lnTo>
                    <a:pt x="37910" y="0"/>
                  </a:lnTo>
                  <a:lnTo>
                    <a:pt x="45886" y="0"/>
                  </a:lnTo>
                  <a:close/>
                  <a:moveTo>
                    <a:pt x="36039" y="55240"/>
                  </a:moveTo>
                  <a:lnTo>
                    <a:pt x="36039" y="14475"/>
                  </a:lnTo>
                  <a:lnTo>
                    <a:pt x="36039" y="14475"/>
                  </a:lnTo>
                  <a:lnTo>
                    <a:pt x="8862" y="55240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FE50C10D-45E9-4724-B20A-A8ED25EE4743}"/>
                </a:ext>
              </a:extLst>
            </p:cNvPr>
            <p:cNvSpPr/>
            <p:nvPr/>
          </p:nvSpPr>
          <p:spPr>
            <a:xfrm>
              <a:off x="8608781" y="3781508"/>
              <a:ext cx="98439" cy="84795"/>
            </a:xfrm>
            <a:custGeom>
              <a:avLst/>
              <a:gdLst>
                <a:gd name="connsiteX0" fmla="*/ 19103 w 88620"/>
                <a:gd name="connsiteY0" fmla="*/ 1576 h 78773"/>
                <a:gd name="connsiteX1" fmla="*/ 37812 w 88620"/>
                <a:gd name="connsiteY1" fmla="*/ 25011 h 78773"/>
                <a:gd name="connsiteX2" fmla="*/ 19103 w 88620"/>
                <a:gd name="connsiteY2" fmla="*/ 48643 h 78773"/>
                <a:gd name="connsiteX3" fmla="*/ 0 w 88620"/>
                <a:gd name="connsiteY3" fmla="*/ 25405 h 78773"/>
                <a:gd name="connsiteX4" fmla="*/ 19103 w 88620"/>
                <a:gd name="connsiteY4" fmla="*/ 1576 h 78773"/>
                <a:gd name="connsiteX5" fmla="*/ 19103 w 88620"/>
                <a:gd name="connsiteY5" fmla="*/ 42242 h 78773"/>
                <a:gd name="connsiteX6" fmla="*/ 28949 w 88620"/>
                <a:gd name="connsiteY6" fmla="*/ 25011 h 78773"/>
                <a:gd name="connsiteX7" fmla="*/ 19103 w 88620"/>
                <a:gd name="connsiteY7" fmla="*/ 8074 h 78773"/>
                <a:gd name="connsiteX8" fmla="*/ 9256 w 88620"/>
                <a:gd name="connsiteY8" fmla="*/ 25208 h 78773"/>
                <a:gd name="connsiteX9" fmla="*/ 18709 w 88620"/>
                <a:gd name="connsiteY9" fmla="*/ 42242 h 78773"/>
                <a:gd name="connsiteX10" fmla="*/ 74835 w 88620"/>
                <a:gd name="connsiteY10" fmla="*/ 0 h 78773"/>
                <a:gd name="connsiteX11" fmla="*/ 84682 w 88620"/>
                <a:gd name="connsiteY11" fmla="*/ 0 h 78773"/>
                <a:gd name="connsiteX12" fmla="*/ 21564 w 88620"/>
                <a:gd name="connsiteY12" fmla="*/ 87439 h 78773"/>
                <a:gd name="connsiteX13" fmla="*/ 11718 w 88620"/>
                <a:gd name="connsiteY13" fmla="*/ 87439 h 78773"/>
                <a:gd name="connsiteX14" fmla="*/ 77494 w 88620"/>
                <a:gd name="connsiteY14" fmla="*/ 39387 h 78773"/>
                <a:gd name="connsiteX15" fmla="*/ 96203 w 88620"/>
                <a:gd name="connsiteY15" fmla="*/ 62921 h 78773"/>
                <a:gd name="connsiteX16" fmla="*/ 77494 w 88620"/>
                <a:gd name="connsiteY16" fmla="*/ 86553 h 78773"/>
                <a:gd name="connsiteX17" fmla="*/ 58392 w 88620"/>
                <a:gd name="connsiteY17" fmla="*/ 63314 h 78773"/>
                <a:gd name="connsiteX18" fmla="*/ 77100 w 88620"/>
                <a:gd name="connsiteY18" fmla="*/ 39092 h 78773"/>
                <a:gd name="connsiteX19" fmla="*/ 77494 w 88620"/>
                <a:gd name="connsiteY19" fmla="*/ 80054 h 78773"/>
                <a:gd name="connsiteX20" fmla="*/ 87341 w 88620"/>
                <a:gd name="connsiteY20" fmla="*/ 62921 h 78773"/>
                <a:gd name="connsiteX21" fmla="*/ 77494 w 88620"/>
                <a:gd name="connsiteY21" fmla="*/ 45886 h 78773"/>
                <a:gd name="connsiteX22" fmla="*/ 67648 w 88620"/>
                <a:gd name="connsiteY22" fmla="*/ 63019 h 78773"/>
                <a:gd name="connsiteX23" fmla="*/ 76706 w 88620"/>
                <a:gd name="connsiteY23" fmla="*/ 79759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8620" h="78773">
                  <a:moveTo>
                    <a:pt x="19103" y="1576"/>
                  </a:moveTo>
                  <a:cubicBezTo>
                    <a:pt x="33578" y="1576"/>
                    <a:pt x="37812" y="12210"/>
                    <a:pt x="37812" y="25011"/>
                  </a:cubicBezTo>
                  <a:cubicBezTo>
                    <a:pt x="37812" y="37811"/>
                    <a:pt x="32691" y="48643"/>
                    <a:pt x="19103" y="48643"/>
                  </a:cubicBezTo>
                  <a:cubicBezTo>
                    <a:pt x="5515" y="48643"/>
                    <a:pt x="0" y="38107"/>
                    <a:pt x="0" y="25405"/>
                  </a:cubicBezTo>
                  <a:cubicBezTo>
                    <a:pt x="0" y="12702"/>
                    <a:pt x="4628" y="1576"/>
                    <a:pt x="19103" y="1576"/>
                  </a:cubicBezTo>
                  <a:close/>
                  <a:moveTo>
                    <a:pt x="19103" y="42242"/>
                  </a:moveTo>
                  <a:cubicBezTo>
                    <a:pt x="28064" y="42242"/>
                    <a:pt x="28949" y="32396"/>
                    <a:pt x="28949" y="25011"/>
                  </a:cubicBezTo>
                  <a:cubicBezTo>
                    <a:pt x="28949" y="17626"/>
                    <a:pt x="27768" y="8074"/>
                    <a:pt x="19103" y="8074"/>
                  </a:cubicBezTo>
                  <a:cubicBezTo>
                    <a:pt x="10438" y="8074"/>
                    <a:pt x="9256" y="17921"/>
                    <a:pt x="9256" y="25208"/>
                  </a:cubicBezTo>
                  <a:cubicBezTo>
                    <a:pt x="9256" y="32494"/>
                    <a:pt x="9945" y="42242"/>
                    <a:pt x="18709" y="42242"/>
                  </a:cubicBezTo>
                  <a:close/>
                  <a:moveTo>
                    <a:pt x="74835" y="0"/>
                  </a:moveTo>
                  <a:lnTo>
                    <a:pt x="84682" y="0"/>
                  </a:lnTo>
                  <a:lnTo>
                    <a:pt x="21564" y="87439"/>
                  </a:lnTo>
                  <a:lnTo>
                    <a:pt x="11718" y="87439"/>
                  </a:lnTo>
                  <a:close/>
                  <a:moveTo>
                    <a:pt x="77494" y="39387"/>
                  </a:moveTo>
                  <a:cubicBezTo>
                    <a:pt x="91969" y="39387"/>
                    <a:pt x="96203" y="50120"/>
                    <a:pt x="96203" y="62921"/>
                  </a:cubicBezTo>
                  <a:cubicBezTo>
                    <a:pt x="96203" y="75721"/>
                    <a:pt x="91082" y="86553"/>
                    <a:pt x="77494" y="86553"/>
                  </a:cubicBezTo>
                  <a:cubicBezTo>
                    <a:pt x="63906" y="86553"/>
                    <a:pt x="58392" y="75918"/>
                    <a:pt x="58392" y="63314"/>
                  </a:cubicBezTo>
                  <a:cubicBezTo>
                    <a:pt x="58392" y="50711"/>
                    <a:pt x="62626" y="39092"/>
                    <a:pt x="77100" y="39092"/>
                  </a:cubicBezTo>
                  <a:close/>
                  <a:moveTo>
                    <a:pt x="77494" y="80054"/>
                  </a:moveTo>
                  <a:cubicBezTo>
                    <a:pt x="86455" y="80054"/>
                    <a:pt x="87341" y="70207"/>
                    <a:pt x="87341" y="62921"/>
                  </a:cubicBezTo>
                  <a:cubicBezTo>
                    <a:pt x="87341" y="55634"/>
                    <a:pt x="86159" y="45886"/>
                    <a:pt x="77494" y="45886"/>
                  </a:cubicBezTo>
                  <a:cubicBezTo>
                    <a:pt x="68829" y="45886"/>
                    <a:pt x="67648" y="55732"/>
                    <a:pt x="67648" y="63019"/>
                  </a:cubicBezTo>
                  <a:cubicBezTo>
                    <a:pt x="67648" y="70306"/>
                    <a:pt x="67943" y="79759"/>
                    <a:pt x="76706" y="79759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BBF8A7A3-39C4-410C-90B9-7A3BF0B95BF5}"/>
                </a:ext>
              </a:extLst>
            </p:cNvPr>
            <p:cNvSpPr/>
            <p:nvPr/>
          </p:nvSpPr>
          <p:spPr>
            <a:xfrm>
              <a:off x="8728437" y="3780449"/>
              <a:ext cx="21875" cy="116593"/>
            </a:xfrm>
            <a:custGeom>
              <a:avLst/>
              <a:gdLst>
                <a:gd name="connsiteX0" fmla="*/ 0 w 19693"/>
                <a:gd name="connsiteY0" fmla="*/ 109003 h 108313"/>
                <a:gd name="connsiteX1" fmla="*/ 15558 w 19693"/>
                <a:gd name="connsiteY1" fmla="*/ 54945 h 108313"/>
                <a:gd name="connsiteX2" fmla="*/ 0 w 19693"/>
                <a:gd name="connsiteY2" fmla="*/ 0 h 108313"/>
                <a:gd name="connsiteX3" fmla="*/ 7681 w 19693"/>
                <a:gd name="connsiteY3" fmla="*/ 0 h 108313"/>
                <a:gd name="connsiteX4" fmla="*/ 26094 w 19693"/>
                <a:gd name="connsiteY4" fmla="*/ 54945 h 108313"/>
                <a:gd name="connsiteX5" fmla="*/ 7681 w 19693"/>
                <a:gd name="connsiteY5" fmla="*/ 109003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0" y="109003"/>
                  </a:moveTo>
                  <a:cubicBezTo>
                    <a:pt x="10448" y="92933"/>
                    <a:pt x="15863" y="74106"/>
                    <a:pt x="15558" y="54945"/>
                  </a:cubicBezTo>
                  <a:cubicBezTo>
                    <a:pt x="15913" y="35498"/>
                    <a:pt x="10497" y="16375"/>
                    <a:pt x="0" y="0"/>
                  </a:cubicBezTo>
                  <a:lnTo>
                    <a:pt x="7681" y="0"/>
                  </a:lnTo>
                  <a:cubicBezTo>
                    <a:pt x="19192" y="16050"/>
                    <a:pt x="25602" y="35202"/>
                    <a:pt x="26094" y="54945"/>
                  </a:cubicBezTo>
                  <a:cubicBezTo>
                    <a:pt x="25809" y="74451"/>
                    <a:pt x="19359" y="93376"/>
                    <a:pt x="7681" y="10900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BE173086-DF2B-4828-B14C-DF3AD933078A}"/>
                </a:ext>
              </a:extLst>
            </p:cNvPr>
            <p:cNvSpPr/>
            <p:nvPr/>
          </p:nvSpPr>
          <p:spPr>
            <a:xfrm>
              <a:off x="7641457" y="2727186"/>
              <a:ext cx="164065" cy="275585"/>
            </a:xfrm>
            <a:custGeom>
              <a:avLst/>
              <a:gdLst>
                <a:gd name="connsiteX0" fmla="*/ 39978 w 147700"/>
                <a:gd name="connsiteY0" fmla="*/ 162471 h 256014"/>
                <a:gd name="connsiteX1" fmla="*/ 70109 w 147700"/>
                <a:gd name="connsiteY1" fmla="*/ 199593 h 256014"/>
                <a:gd name="connsiteX2" fmla="*/ 70109 w 147700"/>
                <a:gd name="connsiteY2" fmla="*/ 140513 h 256014"/>
                <a:gd name="connsiteX3" fmla="*/ 61148 w 147700"/>
                <a:gd name="connsiteY3" fmla="*/ 138051 h 256014"/>
                <a:gd name="connsiteX4" fmla="*/ 4825 w 147700"/>
                <a:gd name="connsiteY4" fmla="*/ 82023 h 256014"/>
                <a:gd name="connsiteX5" fmla="*/ 70109 w 147700"/>
                <a:gd name="connsiteY5" fmla="*/ 21761 h 256014"/>
                <a:gd name="connsiteX6" fmla="*/ 70109 w 147700"/>
                <a:gd name="connsiteY6" fmla="*/ 0 h 256014"/>
                <a:gd name="connsiteX7" fmla="*/ 86750 w 147700"/>
                <a:gd name="connsiteY7" fmla="*/ 0 h 256014"/>
                <a:gd name="connsiteX8" fmla="*/ 86750 w 147700"/>
                <a:gd name="connsiteY8" fmla="*/ 21761 h 256014"/>
                <a:gd name="connsiteX9" fmla="*/ 150064 w 147700"/>
                <a:gd name="connsiteY9" fmla="*/ 81728 h 256014"/>
                <a:gd name="connsiteX10" fmla="*/ 110087 w 147700"/>
                <a:gd name="connsiteY10" fmla="*/ 81728 h 256014"/>
                <a:gd name="connsiteX11" fmla="*/ 86750 w 147700"/>
                <a:gd name="connsiteY11" fmla="*/ 54649 h 256014"/>
                <a:gd name="connsiteX12" fmla="*/ 86750 w 147700"/>
                <a:gd name="connsiteY12" fmla="*/ 104474 h 256014"/>
                <a:gd name="connsiteX13" fmla="*/ 101126 w 147700"/>
                <a:gd name="connsiteY13" fmla="*/ 108215 h 256014"/>
                <a:gd name="connsiteX14" fmla="*/ 157154 w 147700"/>
                <a:gd name="connsiteY14" fmla="*/ 173499 h 256014"/>
                <a:gd name="connsiteX15" fmla="*/ 86750 w 147700"/>
                <a:gd name="connsiteY15" fmla="*/ 232580 h 256014"/>
                <a:gd name="connsiteX16" fmla="*/ 86750 w 147700"/>
                <a:gd name="connsiteY16" fmla="*/ 256507 h 256014"/>
                <a:gd name="connsiteX17" fmla="*/ 70109 w 147700"/>
                <a:gd name="connsiteY17" fmla="*/ 256507 h 256014"/>
                <a:gd name="connsiteX18" fmla="*/ 70109 w 147700"/>
                <a:gd name="connsiteY18" fmla="*/ 232580 h 256014"/>
                <a:gd name="connsiteX19" fmla="*/ 0 w 147700"/>
                <a:gd name="connsiteY19" fmla="*/ 162471 h 256014"/>
                <a:gd name="connsiteX20" fmla="*/ 70109 w 147700"/>
                <a:gd name="connsiteY20" fmla="*/ 54846 h 256014"/>
                <a:gd name="connsiteX21" fmla="*/ 44871 w 147700"/>
                <a:gd name="connsiteY21" fmla="*/ 76539 h 256014"/>
                <a:gd name="connsiteX22" fmla="*/ 44803 w 147700"/>
                <a:gd name="connsiteY22" fmla="*/ 78281 h 256014"/>
                <a:gd name="connsiteX23" fmla="*/ 70109 w 147700"/>
                <a:gd name="connsiteY23" fmla="*/ 100732 h 256014"/>
                <a:gd name="connsiteX24" fmla="*/ 86750 w 147700"/>
                <a:gd name="connsiteY24" fmla="*/ 199593 h 256014"/>
                <a:gd name="connsiteX25" fmla="*/ 117176 w 147700"/>
                <a:gd name="connsiteY25" fmla="*/ 172022 h 256014"/>
                <a:gd name="connsiteX26" fmla="*/ 86750 w 147700"/>
                <a:gd name="connsiteY26" fmla="*/ 145535 h 25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7700" h="256014">
                  <a:moveTo>
                    <a:pt x="39978" y="162471"/>
                  </a:moveTo>
                  <a:cubicBezTo>
                    <a:pt x="39003" y="180746"/>
                    <a:pt x="52020" y="196787"/>
                    <a:pt x="70109" y="199593"/>
                  </a:cubicBezTo>
                  <a:lnTo>
                    <a:pt x="70109" y="140513"/>
                  </a:lnTo>
                  <a:cubicBezTo>
                    <a:pt x="67184" y="139479"/>
                    <a:pt x="64191" y="138652"/>
                    <a:pt x="61148" y="138051"/>
                  </a:cubicBezTo>
                  <a:cubicBezTo>
                    <a:pt x="32888" y="130469"/>
                    <a:pt x="4825" y="119441"/>
                    <a:pt x="4825" y="82023"/>
                  </a:cubicBezTo>
                  <a:cubicBezTo>
                    <a:pt x="4825" y="44606"/>
                    <a:pt x="36334" y="23731"/>
                    <a:pt x="70109" y="21761"/>
                  </a:cubicBezTo>
                  <a:lnTo>
                    <a:pt x="70109" y="0"/>
                  </a:lnTo>
                  <a:lnTo>
                    <a:pt x="86750" y="0"/>
                  </a:lnTo>
                  <a:lnTo>
                    <a:pt x="86750" y="21761"/>
                  </a:lnTo>
                  <a:cubicBezTo>
                    <a:pt x="120228" y="25405"/>
                    <a:pt x="147799" y="42833"/>
                    <a:pt x="150064" y="81728"/>
                  </a:cubicBezTo>
                  <a:lnTo>
                    <a:pt x="110087" y="81728"/>
                  </a:lnTo>
                  <a:cubicBezTo>
                    <a:pt x="110835" y="67903"/>
                    <a:pt x="100535" y="55949"/>
                    <a:pt x="86750" y="54649"/>
                  </a:cubicBezTo>
                  <a:lnTo>
                    <a:pt x="86750" y="104474"/>
                  </a:lnTo>
                  <a:cubicBezTo>
                    <a:pt x="91279" y="105655"/>
                    <a:pt x="96006" y="106738"/>
                    <a:pt x="101126" y="108215"/>
                  </a:cubicBezTo>
                  <a:cubicBezTo>
                    <a:pt x="155972" y="123379"/>
                    <a:pt x="157154" y="154594"/>
                    <a:pt x="157154" y="173499"/>
                  </a:cubicBezTo>
                  <a:cubicBezTo>
                    <a:pt x="157154" y="189549"/>
                    <a:pt x="142778" y="228739"/>
                    <a:pt x="86750" y="232580"/>
                  </a:cubicBezTo>
                  <a:lnTo>
                    <a:pt x="86750" y="256507"/>
                  </a:lnTo>
                  <a:lnTo>
                    <a:pt x="70109" y="256507"/>
                  </a:lnTo>
                  <a:lnTo>
                    <a:pt x="70109" y="232580"/>
                  </a:lnTo>
                  <a:cubicBezTo>
                    <a:pt x="28457" y="229429"/>
                    <a:pt x="4234" y="206683"/>
                    <a:pt x="0" y="162471"/>
                  </a:cubicBezTo>
                  <a:close/>
                  <a:moveTo>
                    <a:pt x="70109" y="54846"/>
                  </a:moveTo>
                  <a:cubicBezTo>
                    <a:pt x="57150" y="53871"/>
                    <a:pt x="45846" y="63580"/>
                    <a:pt x="44871" y="76539"/>
                  </a:cubicBezTo>
                  <a:cubicBezTo>
                    <a:pt x="44822" y="77120"/>
                    <a:pt x="44803" y="77700"/>
                    <a:pt x="44803" y="78281"/>
                  </a:cubicBezTo>
                  <a:cubicBezTo>
                    <a:pt x="44803" y="90590"/>
                    <a:pt x="52089" y="96596"/>
                    <a:pt x="70109" y="100732"/>
                  </a:cubicBezTo>
                  <a:close/>
                  <a:moveTo>
                    <a:pt x="86750" y="199593"/>
                  </a:moveTo>
                  <a:cubicBezTo>
                    <a:pt x="100535" y="198215"/>
                    <a:pt x="117176" y="189746"/>
                    <a:pt x="117176" y="172022"/>
                  </a:cubicBezTo>
                  <a:cubicBezTo>
                    <a:pt x="117176" y="157055"/>
                    <a:pt x="109003" y="151738"/>
                    <a:pt x="86750" y="145535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A56E5DD6-AE49-446B-A678-2CAD51FAB64A}"/>
                </a:ext>
              </a:extLst>
            </p:cNvPr>
            <p:cNvSpPr/>
            <p:nvPr/>
          </p:nvSpPr>
          <p:spPr>
            <a:xfrm>
              <a:off x="7825647" y="2755910"/>
              <a:ext cx="153126" cy="211988"/>
            </a:xfrm>
            <a:custGeom>
              <a:avLst/>
              <a:gdLst>
                <a:gd name="connsiteX0" fmla="*/ 4431 w 137854"/>
                <a:gd name="connsiteY0" fmla="*/ 79758 h 196934"/>
                <a:gd name="connsiteX1" fmla="*/ 76017 w 137854"/>
                <a:gd name="connsiteY1" fmla="*/ 0 h 196934"/>
                <a:gd name="connsiteX2" fmla="*/ 143565 w 137854"/>
                <a:gd name="connsiteY2" fmla="*/ 61739 h 196934"/>
                <a:gd name="connsiteX3" fmla="*/ 108413 w 137854"/>
                <a:gd name="connsiteY3" fmla="*/ 121410 h 196934"/>
                <a:gd name="connsiteX4" fmla="*/ 51498 w 137854"/>
                <a:gd name="connsiteY4" fmla="*/ 166705 h 196934"/>
                <a:gd name="connsiteX5" fmla="*/ 144747 w 137854"/>
                <a:gd name="connsiteY5" fmla="*/ 166705 h 196934"/>
                <a:gd name="connsiteX6" fmla="*/ 144747 w 137854"/>
                <a:gd name="connsiteY6" fmla="*/ 201070 h 196934"/>
                <a:gd name="connsiteX7" fmla="*/ 0 w 137854"/>
                <a:gd name="connsiteY7" fmla="*/ 201070 h 196934"/>
                <a:gd name="connsiteX8" fmla="*/ 62231 w 137854"/>
                <a:gd name="connsiteY8" fmla="*/ 112942 h 196934"/>
                <a:gd name="connsiteX9" fmla="*/ 103588 w 137854"/>
                <a:gd name="connsiteY9" fmla="*/ 64791 h 196934"/>
                <a:gd name="connsiteX10" fmla="*/ 77188 w 137854"/>
                <a:gd name="connsiteY10" fmla="*/ 34414 h 196934"/>
                <a:gd name="connsiteX11" fmla="*/ 74048 w 137854"/>
                <a:gd name="connsiteY11" fmla="*/ 34365 h 196934"/>
                <a:gd name="connsiteX12" fmla="*/ 42735 w 137854"/>
                <a:gd name="connsiteY12" fmla="*/ 79758 h 19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854" h="196934">
                  <a:moveTo>
                    <a:pt x="4431" y="79758"/>
                  </a:moveTo>
                  <a:cubicBezTo>
                    <a:pt x="3052" y="34661"/>
                    <a:pt x="28654" y="0"/>
                    <a:pt x="76017" y="0"/>
                  </a:cubicBezTo>
                  <a:cubicBezTo>
                    <a:pt x="112056" y="0"/>
                    <a:pt x="143565" y="23140"/>
                    <a:pt x="143565" y="61739"/>
                  </a:cubicBezTo>
                  <a:cubicBezTo>
                    <a:pt x="143565" y="91279"/>
                    <a:pt x="127810" y="107625"/>
                    <a:pt x="108413" y="121410"/>
                  </a:cubicBezTo>
                  <a:cubicBezTo>
                    <a:pt x="89014" y="135196"/>
                    <a:pt x="65875" y="146421"/>
                    <a:pt x="51498" y="166705"/>
                  </a:cubicBezTo>
                  <a:lnTo>
                    <a:pt x="144747" y="166705"/>
                  </a:lnTo>
                  <a:lnTo>
                    <a:pt x="144747" y="201070"/>
                  </a:lnTo>
                  <a:lnTo>
                    <a:pt x="0" y="201070"/>
                  </a:lnTo>
                  <a:cubicBezTo>
                    <a:pt x="0" y="155480"/>
                    <a:pt x="28161" y="136082"/>
                    <a:pt x="62231" y="112942"/>
                  </a:cubicBezTo>
                  <a:cubicBezTo>
                    <a:pt x="79660" y="101126"/>
                    <a:pt x="103292" y="89014"/>
                    <a:pt x="103588" y="64791"/>
                  </a:cubicBezTo>
                  <a:cubicBezTo>
                    <a:pt x="104691" y="49115"/>
                    <a:pt x="92874" y="35507"/>
                    <a:pt x="77188" y="34414"/>
                  </a:cubicBezTo>
                  <a:cubicBezTo>
                    <a:pt x="76145" y="34336"/>
                    <a:pt x="75101" y="34326"/>
                    <a:pt x="74048" y="34365"/>
                  </a:cubicBezTo>
                  <a:cubicBezTo>
                    <a:pt x="50317" y="34365"/>
                    <a:pt x="42735" y="58883"/>
                    <a:pt x="42735" y="79758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21BB4BA4-8951-4CC4-9313-E106F1F40D7B}"/>
                </a:ext>
              </a:extLst>
            </p:cNvPr>
            <p:cNvSpPr/>
            <p:nvPr/>
          </p:nvSpPr>
          <p:spPr>
            <a:xfrm>
              <a:off x="8020554" y="2925712"/>
              <a:ext cx="43750" cy="42398"/>
            </a:xfrm>
            <a:custGeom>
              <a:avLst/>
              <a:gdLst>
                <a:gd name="connsiteX0" fmla="*/ 0 w 39386"/>
                <a:gd name="connsiteY0" fmla="*/ 0 h 39386"/>
                <a:gd name="connsiteX1" fmla="*/ 44212 w 39386"/>
                <a:gd name="connsiteY1" fmla="*/ 0 h 39386"/>
                <a:gd name="connsiteX2" fmla="*/ 44212 w 39386"/>
                <a:gd name="connsiteY2" fmla="*/ 43326 h 39386"/>
                <a:gd name="connsiteX3" fmla="*/ 0 w 39386"/>
                <a:gd name="connsiteY3" fmla="*/ 43326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86" h="39386">
                  <a:moveTo>
                    <a:pt x="0" y="0"/>
                  </a:moveTo>
                  <a:lnTo>
                    <a:pt x="44212" y="0"/>
                  </a:lnTo>
                  <a:lnTo>
                    <a:pt x="44212" y="43326"/>
                  </a:lnTo>
                  <a:lnTo>
                    <a:pt x="0" y="43326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C18A8340-7242-482E-872F-8AABB0CC56CD}"/>
                </a:ext>
              </a:extLst>
            </p:cNvPr>
            <p:cNvSpPr/>
            <p:nvPr/>
          </p:nvSpPr>
          <p:spPr>
            <a:xfrm>
              <a:off x="8097362" y="2755910"/>
              <a:ext cx="164065" cy="211988"/>
            </a:xfrm>
            <a:custGeom>
              <a:avLst/>
              <a:gdLst>
                <a:gd name="connsiteX0" fmla="*/ 74714 w 147700"/>
                <a:gd name="connsiteY0" fmla="*/ 0 h 196934"/>
                <a:gd name="connsiteX1" fmla="*/ 140589 w 147700"/>
                <a:gd name="connsiteY1" fmla="*/ 52975 h 196934"/>
                <a:gd name="connsiteX2" fmla="*/ 111836 w 147700"/>
                <a:gd name="connsiteY2" fmla="*/ 94922 h 196934"/>
                <a:gd name="connsiteX3" fmla="*/ 111836 w 147700"/>
                <a:gd name="connsiteY3" fmla="*/ 94922 h 196934"/>
                <a:gd name="connsiteX4" fmla="*/ 148762 w 147700"/>
                <a:gd name="connsiteY4" fmla="*/ 143073 h 196934"/>
                <a:gd name="connsiteX5" fmla="*/ 75010 w 147700"/>
                <a:gd name="connsiteY5" fmla="*/ 205009 h 196934"/>
                <a:gd name="connsiteX6" fmla="*/ 76 w 147700"/>
                <a:gd name="connsiteY6" fmla="*/ 143368 h 196934"/>
                <a:gd name="connsiteX7" fmla="*/ 37297 w 147700"/>
                <a:gd name="connsiteY7" fmla="*/ 94922 h 196934"/>
                <a:gd name="connsiteX8" fmla="*/ 37297 w 147700"/>
                <a:gd name="connsiteY8" fmla="*/ 94332 h 196934"/>
                <a:gd name="connsiteX9" fmla="*/ 7756 w 147700"/>
                <a:gd name="connsiteY9" fmla="*/ 53862 h 196934"/>
                <a:gd name="connsiteX10" fmla="*/ 74714 w 147700"/>
                <a:gd name="connsiteY10" fmla="*/ 0 h 196934"/>
                <a:gd name="connsiteX11" fmla="*/ 74714 w 147700"/>
                <a:gd name="connsiteY11" fmla="*/ 174878 h 196934"/>
                <a:gd name="connsiteX12" fmla="*/ 108656 w 147700"/>
                <a:gd name="connsiteY12" fmla="*/ 144107 h 196934"/>
                <a:gd name="connsiteX13" fmla="*/ 108685 w 147700"/>
                <a:gd name="connsiteY13" fmla="*/ 141694 h 196934"/>
                <a:gd name="connsiteX14" fmla="*/ 76546 w 147700"/>
                <a:gd name="connsiteY14" fmla="*/ 110037 h 196934"/>
                <a:gd name="connsiteX15" fmla="*/ 74911 w 147700"/>
                <a:gd name="connsiteY15" fmla="*/ 110086 h 196934"/>
                <a:gd name="connsiteX16" fmla="*/ 39955 w 147700"/>
                <a:gd name="connsiteY16" fmla="*/ 141399 h 196934"/>
                <a:gd name="connsiteX17" fmla="*/ 72488 w 147700"/>
                <a:gd name="connsiteY17" fmla="*/ 175222 h 196934"/>
                <a:gd name="connsiteX18" fmla="*/ 75010 w 147700"/>
                <a:gd name="connsiteY18" fmla="*/ 175173 h 196934"/>
                <a:gd name="connsiteX19" fmla="*/ 74714 w 147700"/>
                <a:gd name="connsiteY19" fmla="*/ 83402 h 196934"/>
                <a:gd name="connsiteX20" fmla="*/ 104254 w 147700"/>
                <a:gd name="connsiteY20" fmla="*/ 57505 h 196934"/>
                <a:gd name="connsiteX21" fmla="*/ 79500 w 147700"/>
                <a:gd name="connsiteY21" fmla="*/ 29954 h 196934"/>
                <a:gd name="connsiteX22" fmla="*/ 74714 w 147700"/>
                <a:gd name="connsiteY22" fmla="*/ 30131 h 196934"/>
                <a:gd name="connsiteX23" fmla="*/ 44691 w 147700"/>
                <a:gd name="connsiteY23" fmla="*/ 55230 h 196934"/>
                <a:gd name="connsiteX24" fmla="*/ 44583 w 147700"/>
                <a:gd name="connsiteY24" fmla="*/ 57505 h 196934"/>
                <a:gd name="connsiteX25" fmla="*/ 74714 w 147700"/>
                <a:gd name="connsiteY25" fmla="*/ 83402 h 19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0" h="196934">
                  <a:moveTo>
                    <a:pt x="74714" y="0"/>
                  </a:moveTo>
                  <a:cubicBezTo>
                    <a:pt x="123948" y="0"/>
                    <a:pt x="140589" y="33774"/>
                    <a:pt x="140589" y="52975"/>
                  </a:cubicBezTo>
                  <a:cubicBezTo>
                    <a:pt x="141337" y="71783"/>
                    <a:pt x="129639" y="88837"/>
                    <a:pt x="111836" y="94922"/>
                  </a:cubicBezTo>
                  <a:lnTo>
                    <a:pt x="111836" y="94922"/>
                  </a:lnTo>
                  <a:cubicBezTo>
                    <a:pt x="134493" y="99422"/>
                    <a:pt x="150287" y="120032"/>
                    <a:pt x="148762" y="143073"/>
                  </a:cubicBezTo>
                  <a:cubicBezTo>
                    <a:pt x="148762" y="184429"/>
                    <a:pt x="111639" y="205009"/>
                    <a:pt x="75010" y="205009"/>
                  </a:cubicBezTo>
                  <a:cubicBezTo>
                    <a:pt x="38380" y="205009"/>
                    <a:pt x="76" y="185906"/>
                    <a:pt x="76" y="143368"/>
                  </a:cubicBezTo>
                  <a:cubicBezTo>
                    <a:pt x="-1234" y="120228"/>
                    <a:pt x="14600" y="99619"/>
                    <a:pt x="37297" y="94922"/>
                  </a:cubicBezTo>
                  <a:lnTo>
                    <a:pt x="37297" y="94332"/>
                  </a:lnTo>
                  <a:cubicBezTo>
                    <a:pt x="19031" y="89654"/>
                    <a:pt x="6644" y="72679"/>
                    <a:pt x="7756" y="53862"/>
                  </a:cubicBezTo>
                  <a:cubicBezTo>
                    <a:pt x="8249" y="18315"/>
                    <a:pt x="42614" y="0"/>
                    <a:pt x="74714" y="0"/>
                  </a:cubicBezTo>
                  <a:close/>
                  <a:moveTo>
                    <a:pt x="74714" y="174878"/>
                  </a:moveTo>
                  <a:cubicBezTo>
                    <a:pt x="92586" y="175754"/>
                    <a:pt x="107780" y="161979"/>
                    <a:pt x="108656" y="144107"/>
                  </a:cubicBezTo>
                  <a:cubicBezTo>
                    <a:pt x="108695" y="143299"/>
                    <a:pt x="108705" y="142502"/>
                    <a:pt x="108685" y="141694"/>
                  </a:cubicBezTo>
                  <a:cubicBezTo>
                    <a:pt x="108557" y="124079"/>
                    <a:pt x="94162" y="109899"/>
                    <a:pt x="76546" y="110037"/>
                  </a:cubicBezTo>
                  <a:cubicBezTo>
                    <a:pt x="75994" y="110037"/>
                    <a:pt x="75453" y="110057"/>
                    <a:pt x="74911" y="110086"/>
                  </a:cubicBezTo>
                  <a:cubicBezTo>
                    <a:pt x="55218" y="110086"/>
                    <a:pt x="39955" y="121115"/>
                    <a:pt x="39955" y="141399"/>
                  </a:cubicBezTo>
                  <a:cubicBezTo>
                    <a:pt x="39601" y="159724"/>
                    <a:pt x="54164" y="174868"/>
                    <a:pt x="72488" y="175222"/>
                  </a:cubicBezTo>
                  <a:cubicBezTo>
                    <a:pt x="73326" y="175232"/>
                    <a:pt x="74172" y="175222"/>
                    <a:pt x="75010" y="175173"/>
                  </a:cubicBezTo>
                  <a:close/>
                  <a:moveTo>
                    <a:pt x="74714" y="83402"/>
                  </a:moveTo>
                  <a:cubicBezTo>
                    <a:pt x="91060" y="83402"/>
                    <a:pt x="104254" y="74343"/>
                    <a:pt x="104254" y="57505"/>
                  </a:cubicBezTo>
                  <a:cubicBezTo>
                    <a:pt x="105032" y="43060"/>
                    <a:pt x="93945" y="30722"/>
                    <a:pt x="79500" y="29954"/>
                  </a:cubicBezTo>
                  <a:cubicBezTo>
                    <a:pt x="77905" y="29865"/>
                    <a:pt x="76299" y="29924"/>
                    <a:pt x="74714" y="30131"/>
                  </a:cubicBezTo>
                  <a:cubicBezTo>
                    <a:pt x="59491" y="28772"/>
                    <a:pt x="46050" y="40007"/>
                    <a:pt x="44691" y="55230"/>
                  </a:cubicBezTo>
                  <a:cubicBezTo>
                    <a:pt x="44623" y="55989"/>
                    <a:pt x="44593" y="56747"/>
                    <a:pt x="44583" y="57505"/>
                  </a:cubicBezTo>
                  <a:cubicBezTo>
                    <a:pt x="44583" y="74638"/>
                    <a:pt x="58664" y="83402"/>
                    <a:pt x="74714" y="8340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88675D4-C7E9-4971-B55B-308D239E2D20}"/>
                </a:ext>
              </a:extLst>
            </p:cNvPr>
            <p:cNvSpPr/>
            <p:nvPr/>
          </p:nvSpPr>
          <p:spPr>
            <a:xfrm>
              <a:off x="8289622" y="2827880"/>
              <a:ext cx="120314" cy="137792"/>
            </a:xfrm>
            <a:custGeom>
              <a:avLst/>
              <a:gdLst>
                <a:gd name="connsiteX0" fmla="*/ 0 w 108313"/>
                <a:gd name="connsiteY0" fmla="*/ 0 h 128007"/>
                <a:gd name="connsiteX1" fmla="*/ 63610 w 108313"/>
                <a:gd name="connsiteY1" fmla="*/ 0 h 128007"/>
                <a:gd name="connsiteX2" fmla="*/ 106345 w 108313"/>
                <a:gd name="connsiteY2" fmla="*/ 33282 h 128007"/>
                <a:gd name="connsiteX3" fmla="*/ 88227 w 108313"/>
                <a:gd name="connsiteY3" fmla="*/ 61247 h 128007"/>
                <a:gd name="connsiteX4" fmla="*/ 112745 w 108313"/>
                <a:gd name="connsiteY4" fmla="*/ 95218 h 128007"/>
                <a:gd name="connsiteX5" fmla="*/ 65481 w 108313"/>
                <a:gd name="connsiteY5" fmla="*/ 134014 h 128007"/>
                <a:gd name="connsiteX6" fmla="*/ 493 w 108313"/>
                <a:gd name="connsiteY6" fmla="*/ 134014 h 128007"/>
                <a:gd name="connsiteX7" fmla="*/ 29540 w 108313"/>
                <a:gd name="connsiteY7" fmla="*/ 54255 h 128007"/>
                <a:gd name="connsiteX8" fmla="*/ 59080 w 108313"/>
                <a:gd name="connsiteY8" fmla="*/ 54255 h 128007"/>
                <a:gd name="connsiteX9" fmla="*/ 77100 w 108313"/>
                <a:gd name="connsiteY9" fmla="*/ 38304 h 128007"/>
                <a:gd name="connsiteX10" fmla="*/ 56816 w 108313"/>
                <a:gd name="connsiteY10" fmla="*/ 22943 h 128007"/>
                <a:gd name="connsiteX11" fmla="*/ 29245 w 108313"/>
                <a:gd name="connsiteY11" fmla="*/ 22943 h 128007"/>
                <a:gd name="connsiteX12" fmla="*/ 29540 w 108313"/>
                <a:gd name="connsiteY12" fmla="*/ 111170 h 128007"/>
                <a:gd name="connsiteX13" fmla="*/ 61050 w 108313"/>
                <a:gd name="connsiteY13" fmla="*/ 111170 h 128007"/>
                <a:gd name="connsiteX14" fmla="*/ 82811 w 108313"/>
                <a:gd name="connsiteY14" fmla="*/ 93445 h 128007"/>
                <a:gd name="connsiteX15" fmla="*/ 61641 w 108313"/>
                <a:gd name="connsiteY15" fmla="*/ 74343 h 128007"/>
                <a:gd name="connsiteX16" fmla="*/ 29540 w 108313"/>
                <a:gd name="connsiteY16" fmla="*/ 74343 h 12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313" h="128007">
                  <a:moveTo>
                    <a:pt x="0" y="0"/>
                  </a:moveTo>
                  <a:lnTo>
                    <a:pt x="63610" y="0"/>
                  </a:lnTo>
                  <a:cubicBezTo>
                    <a:pt x="89113" y="0"/>
                    <a:pt x="106345" y="8271"/>
                    <a:pt x="106345" y="33282"/>
                  </a:cubicBezTo>
                  <a:cubicBezTo>
                    <a:pt x="106640" y="45443"/>
                    <a:pt x="99452" y="56550"/>
                    <a:pt x="88227" y="61247"/>
                  </a:cubicBezTo>
                  <a:cubicBezTo>
                    <a:pt x="103538" y="65156"/>
                    <a:pt x="113858" y="79453"/>
                    <a:pt x="112745" y="95218"/>
                  </a:cubicBezTo>
                  <a:cubicBezTo>
                    <a:pt x="112745" y="122395"/>
                    <a:pt x="89704" y="134014"/>
                    <a:pt x="65481" y="134014"/>
                  </a:cubicBezTo>
                  <a:lnTo>
                    <a:pt x="493" y="134014"/>
                  </a:lnTo>
                  <a:close/>
                  <a:moveTo>
                    <a:pt x="29540" y="54255"/>
                  </a:moveTo>
                  <a:lnTo>
                    <a:pt x="59080" y="54255"/>
                  </a:lnTo>
                  <a:cubicBezTo>
                    <a:pt x="68927" y="54255"/>
                    <a:pt x="77100" y="49627"/>
                    <a:pt x="77100" y="38304"/>
                  </a:cubicBezTo>
                  <a:cubicBezTo>
                    <a:pt x="77100" y="26980"/>
                    <a:pt x="67253" y="22943"/>
                    <a:pt x="56816" y="22943"/>
                  </a:cubicBezTo>
                  <a:lnTo>
                    <a:pt x="29245" y="22943"/>
                  </a:lnTo>
                  <a:close/>
                  <a:moveTo>
                    <a:pt x="29540" y="111170"/>
                  </a:moveTo>
                  <a:lnTo>
                    <a:pt x="61050" y="111170"/>
                  </a:lnTo>
                  <a:cubicBezTo>
                    <a:pt x="72669" y="111170"/>
                    <a:pt x="82811" y="107428"/>
                    <a:pt x="82811" y="93445"/>
                  </a:cubicBezTo>
                  <a:cubicBezTo>
                    <a:pt x="82811" y="79463"/>
                    <a:pt x="74146" y="74343"/>
                    <a:pt x="61641" y="74343"/>
                  </a:cubicBezTo>
                  <a:lnTo>
                    <a:pt x="29540" y="74343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7B5A7B91-3874-451C-8D4A-658462BF561E}"/>
                </a:ext>
              </a:extLst>
            </p:cNvPr>
            <p:cNvSpPr/>
            <p:nvPr/>
          </p:nvSpPr>
          <p:spPr>
            <a:xfrm>
              <a:off x="7860539" y="3027362"/>
              <a:ext cx="21875" cy="116593"/>
            </a:xfrm>
            <a:custGeom>
              <a:avLst/>
              <a:gdLst>
                <a:gd name="connsiteX0" fmla="*/ 18512 w 19693"/>
                <a:gd name="connsiteY0" fmla="*/ 109003 h 108313"/>
                <a:gd name="connsiteX1" fmla="*/ 0 w 19693"/>
                <a:gd name="connsiteY1" fmla="*/ 54058 h 108313"/>
                <a:gd name="connsiteX2" fmla="*/ 18512 w 19693"/>
                <a:gd name="connsiteY2" fmla="*/ 0 h 108313"/>
                <a:gd name="connsiteX3" fmla="*/ 26488 w 19693"/>
                <a:gd name="connsiteY3" fmla="*/ 0 h 108313"/>
                <a:gd name="connsiteX4" fmla="*/ 11028 w 19693"/>
                <a:gd name="connsiteY4" fmla="*/ 54058 h 108313"/>
                <a:gd name="connsiteX5" fmla="*/ 26488 w 19693"/>
                <a:gd name="connsiteY5" fmla="*/ 109003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18512" y="109003"/>
                  </a:moveTo>
                  <a:cubicBezTo>
                    <a:pt x="6932" y="92983"/>
                    <a:pt x="483" y="73821"/>
                    <a:pt x="0" y="54058"/>
                  </a:cubicBezTo>
                  <a:cubicBezTo>
                    <a:pt x="276" y="34532"/>
                    <a:pt x="6755" y="15597"/>
                    <a:pt x="18512" y="0"/>
                  </a:cubicBezTo>
                  <a:lnTo>
                    <a:pt x="26488" y="0"/>
                  </a:lnTo>
                  <a:cubicBezTo>
                    <a:pt x="16119" y="16099"/>
                    <a:pt x="10743" y="34907"/>
                    <a:pt x="11028" y="54058"/>
                  </a:cubicBezTo>
                  <a:cubicBezTo>
                    <a:pt x="10644" y="73496"/>
                    <a:pt x="16021" y="92618"/>
                    <a:pt x="26488" y="10900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B1C632A5-7725-4264-BAEF-99709BA1D8EC}"/>
                </a:ext>
              </a:extLst>
            </p:cNvPr>
            <p:cNvSpPr/>
            <p:nvPr/>
          </p:nvSpPr>
          <p:spPr>
            <a:xfrm>
              <a:off x="7903086" y="3030117"/>
              <a:ext cx="32812" cy="84795"/>
            </a:xfrm>
            <a:custGeom>
              <a:avLst/>
              <a:gdLst>
                <a:gd name="connsiteX0" fmla="*/ 31510 w 29540"/>
                <a:gd name="connsiteY0" fmla="*/ 83205 h 78773"/>
                <a:gd name="connsiteX1" fmla="*/ 21663 w 29540"/>
                <a:gd name="connsiteY1" fmla="*/ 83205 h 78773"/>
                <a:gd name="connsiteX2" fmla="*/ 21663 w 29540"/>
                <a:gd name="connsiteY2" fmla="*/ 23632 h 78773"/>
                <a:gd name="connsiteX3" fmla="*/ 0 w 29540"/>
                <a:gd name="connsiteY3" fmla="*/ 23632 h 78773"/>
                <a:gd name="connsiteX4" fmla="*/ 0 w 29540"/>
                <a:gd name="connsiteY4" fmla="*/ 15558 h 78773"/>
                <a:gd name="connsiteX5" fmla="*/ 23927 w 29540"/>
                <a:gd name="connsiteY5" fmla="*/ 0 h 78773"/>
                <a:gd name="connsiteX6" fmla="*/ 31510 w 29540"/>
                <a:gd name="connsiteY6" fmla="*/ 0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40" h="78773">
                  <a:moveTo>
                    <a:pt x="31510" y="83205"/>
                  </a:moveTo>
                  <a:lnTo>
                    <a:pt x="21663" y="83205"/>
                  </a:lnTo>
                  <a:lnTo>
                    <a:pt x="21663" y="23632"/>
                  </a:lnTo>
                  <a:lnTo>
                    <a:pt x="0" y="23632"/>
                  </a:lnTo>
                  <a:lnTo>
                    <a:pt x="0" y="15558"/>
                  </a:lnTo>
                  <a:cubicBezTo>
                    <a:pt x="11323" y="15558"/>
                    <a:pt x="21663" y="12505"/>
                    <a:pt x="23927" y="0"/>
                  </a:cubicBezTo>
                  <a:lnTo>
                    <a:pt x="31510" y="0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A84B1A37-55AF-4566-9AC3-8730CB9BF428}"/>
                </a:ext>
              </a:extLst>
            </p:cNvPr>
            <p:cNvSpPr/>
            <p:nvPr/>
          </p:nvSpPr>
          <p:spPr>
            <a:xfrm>
              <a:off x="7969805" y="3029799"/>
              <a:ext cx="54689" cy="84795"/>
            </a:xfrm>
            <a:custGeom>
              <a:avLst/>
              <a:gdLst>
                <a:gd name="connsiteX0" fmla="*/ 46280 w 49233"/>
                <a:gd name="connsiteY0" fmla="*/ 55240 h 78773"/>
                <a:gd name="connsiteX1" fmla="*/ 57505 w 49233"/>
                <a:gd name="connsiteY1" fmla="*/ 55240 h 78773"/>
                <a:gd name="connsiteX2" fmla="*/ 57505 w 49233"/>
                <a:gd name="connsiteY2" fmla="*/ 64004 h 78773"/>
                <a:gd name="connsiteX3" fmla="*/ 46280 w 49233"/>
                <a:gd name="connsiteY3" fmla="*/ 64004 h 78773"/>
                <a:gd name="connsiteX4" fmla="*/ 46280 w 49233"/>
                <a:gd name="connsiteY4" fmla="*/ 83697 h 78773"/>
                <a:gd name="connsiteX5" fmla="*/ 36433 w 49233"/>
                <a:gd name="connsiteY5" fmla="*/ 83697 h 78773"/>
                <a:gd name="connsiteX6" fmla="*/ 36433 w 49233"/>
                <a:gd name="connsiteY6" fmla="*/ 64004 h 78773"/>
                <a:gd name="connsiteX7" fmla="*/ 0 w 49233"/>
                <a:gd name="connsiteY7" fmla="*/ 64004 h 78773"/>
                <a:gd name="connsiteX8" fmla="*/ 0 w 49233"/>
                <a:gd name="connsiteY8" fmla="*/ 54157 h 78773"/>
                <a:gd name="connsiteX9" fmla="*/ 37910 w 49233"/>
                <a:gd name="connsiteY9" fmla="*/ 0 h 78773"/>
                <a:gd name="connsiteX10" fmla="*/ 46280 w 49233"/>
                <a:gd name="connsiteY10" fmla="*/ 0 h 78773"/>
                <a:gd name="connsiteX11" fmla="*/ 36433 w 49233"/>
                <a:gd name="connsiteY11" fmla="*/ 55240 h 78773"/>
                <a:gd name="connsiteX12" fmla="*/ 36433 w 49233"/>
                <a:gd name="connsiteY12" fmla="*/ 14475 h 78773"/>
                <a:gd name="connsiteX13" fmla="*/ 36433 w 49233"/>
                <a:gd name="connsiteY13" fmla="*/ 14475 h 78773"/>
                <a:gd name="connsiteX14" fmla="*/ 8764 w 49233"/>
                <a:gd name="connsiteY14" fmla="*/ 55240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233" h="78773">
                  <a:moveTo>
                    <a:pt x="46280" y="55240"/>
                  </a:moveTo>
                  <a:lnTo>
                    <a:pt x="57505" y="55240"/>
                  </a:lnTo>
                  <a:lnTo>
                    <a:pt x="57505" y="64004"/>
                  </a:lnTo>
                  <a:lnTo>
                    <a:pt x="46280" y="64004"/>
                  </a:lnTo>
                  <a:lnTo>
                    <a:pt x="46280" y="83697"/>
                  </a:lnTo>
                  <a:lnTo>
                    <a:pt x="36433" y="83697"/>
                  </a:lnTo>
                  <a:lnTo>
                    <a:pt x="36433" y="64004"/>
                  </a:lnTo>
                  <a:lnTo>
                    <a:pt x="0" y="64004"/>
                  </a:lnTo>
                  <a:lnTo>
                    <a:pt x="0" y="54157"/>
                  </a:lnTo>
                  <a:lnTo>
                    <a:pt x="37910" y="0"/>
                  </a:lnTo>
                  <a:lnTo>
                    <a:pt x="46280" y="0"/>
                  </a:lnTo>
                  <a:close/>
                  <a:moveTo>
                    <a:pt x="36433" y="55240"/>
                  </a:moveTo>
                  <a:lnTo>
                    <a:pt x="36433" y="14475"/>
                  </a:lnTo>
                  <a:lnTo>
                    <a:pt x="36433" y="14475"/>
                  </a:lnTo>
                  <a:lnTo>
                    <a:pt x="8764" y="55240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72781B42-3215-4296-A77E-E2C4171F0B40}"/>
                </a:ext>
              </a:extLst>
            </p:cNvPr>
            <p:cNvSpPr/>
            <p:nvPr/>
          </p:nvSpPr>
          <p:spPr>
            <a:xfrm>
              <a:off x="8054026" y="3028421"/>
              <a:ext cx="98439" cy="84795"/>
            </a:xfrm>
            <a:custGeom>
              <a:avLst/>
              <a:gdLst>
                <a:gd name="connsiteX0" fmla="*/ 18807 w 88620"/>
                <a:gd name="connsiteY0" fmla="*/ 1576 h 78773"/>
                <a:gd name="connsiteX1" fmla="*/ 37615 w 88620"/>
                <a:gd name="connsiteY1" fmla="*/ 25011 h 78773"/>
                <a:gd name="connsiteX2" fmla="*/ 18807 w 88620"/>
                <a:gd name="connsiteY2" fmla="*/ 48643 h 78773"/>
                <a:gd name="connsiteX3" fmla="*/ 0 w 88620"/>
                <a:gd name="connsiteY3" fmla="*/ 25405 h 78773"/>
                <a:gd name="connsiteX4" fmla="*/ 18807 w 88620"/>
                <a:gd name="connsiteY4" fmla="*/ 1576 h 78773"/>
                <a:gd name="connsiteX5" fmla="*/ 18807 w 88620"/>
                <a:gd name="connsiteY5" fmla="*/ 42144 h 78773"/>
                <a:gd name="connsiteX6" fmla="*/ 28654 w 88620"/>
                <a:gd name="connsiteY6" fmla="*/ 25011 h 78773"/>
                <a:gd name="connsiteX7" fmla="*/ 18807 w 88620"/>
                <a:gd name="connsiteY7" fmla="*/ 7976 h 78773"/>
                <a:gd name="connsiteX8" fmla="*/ 8960 w 88620"/>
                <a:gd name="connsiteY8" fmla="*/ 25208 h 78773"/>
                <a:gd name="connsiteX9" fmla="*/ 18512 w 88620"/>
                <a:gd name="connsiteY9" fmla="*/ 42144 h 78773"/>
                <a:gd name="connsiteX10" fmla="*/ 74540 w 88620"/>
                <a:gd name="connsiteY10" fmla="*/ 0 h 78773"/>
                <a:gd name="connsiteX11" fmla="*/ 84387 w 88620"/>
                <a:gd name="connsiteY11" fmla="*/ 0 h 78773"/>
                <a:gd name="connsiteX12" fmla="*/ 21269 w 88620"/>
                <a:gd name="connsiteY12" fmla="*/ 87340 h 78773"/>
                <a:gd name="connsiteX13" fmla="*/ 11422 w 88620"/>
                <a:gd name="connsiteY13" fmla="*/ 87340 h 78773"/>
                <a:gd name="connsiteX14" fmla="*/ 77100 w 88620"/>
                <a:gd name="connsiteY14" fmla="*/ 39387 h 78773"/>
                <a:gd name="connsiteX15" fmla="*/ 95907 w 88620"/>
                <a:gd name="connsiteY15" fmla="*/ 62921 h 78773"/>
                <a:gd name="connsiteX16" fmla="*/ 77100 w 88620"/>
                <a:gd name="connsiteY16" fmla="*/ 86553 h 78773"/>
                <a:gd name="connsiteX17" fmla="*/ 58096 w 88620"/>
                <a:gd name="connsiteY17" fmla="*/ 63216 h 78773"/>
                <a:gd name="connsiteX18" fmla="*/ 76804 w 88620"/>
                <a:gd name="connsiteY18" fmla="*/ 39092 h 78773"/>
                <a:gd name="connsiteX19" fmla="*/ 77100 w 88620"/>
                <a:gd name="connsiteY19" fmla="*/ 80054 h 78773"/>
                <a:gd name="connsiteX20" fmla="*/ 87439 w 88620"/>
                <a:gd name="connsiteY20" fmla="*/ 62921 h 78773"/>
                <a:gd name="connsiteX21" fmla="*/ 77592 w 88620"/>
                <a:gd name="connsiteY21" fmla="*/ 45886 h 78773"/>
                <a:gd name="connsiteX22" fmla="*/ 67746 w 88620"/>
                <a:gd name="connsiteY22" fmla="*/ 63019 h 78773"/>
                <a:gd name="connsiteX23" fmla="*/ 76509 w 88620"/>
                <a:gd name="connsiteY23" fmla="*/ 79562 h 7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8620" h="78773">
                  <a:moveTo>
                    <a:pt x="18807" y="1576"/>
                  </a:moveTo>
                  <a:cubicBezTo>
                    <a:pt x="33381" y="1576"/>
                    <a:pt x="37615" y="12210"/>
                    <a:pt x="37615" y="25011"/>
                  </a:cubicBezTo>
                  <a:cubicBezTo>
                    <a:pt x="37615" y="37811"/>
                    <a:pt x="32494" y="48643"/>
                    <a:pt x="18807" y="48643"/>
                  </a:cubicBezTo>
                  <a:cubicBezTo>
                    <a:pt x="5120" y="48643"/>
                    <a:pt x="0" y="38107"/>
                    <a:pt x="0" y="25405"/>
                  </a:cubicBezTo>
                  <a:cubicBezTo>
                    <a:pt x="0" y="12702"/>
                    <a:pt x="4431" y="1576"/>
                    <a:pt x="18807" y="1576"/>
                  </a:cubicBezTo>
                  <a:close/>
                  <a:moveTo>
                    <a:pt x="18807" y="42144"/>
                  </a:moveTo>
                  <a:cubicBezTo>
                    <a:pt x="27669" y="42144"/>
                    <a:pt x="28654" y="32297"/>
                    <a:pt x="28654" y="25011"/>
                  </a:cubicBezTo>
                  <a:cubicBezTo>
                    <a:pt x="28654" y="17724"/>
                    <a:pt x="27472" y="7976"/>
                    <a:pt x="18807" y="7976"/>
                  </a:cubicBezTo>
                  <a:cubicBezTo>
                    <a:pt x="10142" y="7976"/>
                    <a:pt x="8960" y="17823"/>
                    <a:pt x="8960" y="25208"/>
                  </a:cubicBezTo>
                  <a:cubicBezTo>
                    <a:pt x="8960" y="32593"/>
                    <a:pt x="9847" y="42144"/>
                    <a:pt x="18512" y="42144"/>
                  </a:cubicBezTo>
                  <a:close/>
                  <a:moveTo>
                    <a:pt x="74540" y="0"/>
                  </a:moveTo>
                  <a:lnTo>
                    <a:pt x="84387" y="0"/>
                  </a:lnTo>
                  <a:lnTo>
                    <a:pt x="21269" y="87340"/>
                  </a:lnTo>
                  <a:lnTo>
                    <a:pt x="11422" y="87340"/>
                  </a:lnTo>
                  <a:close/>
                  <a:moveTo>
                    <a:pt x="77100" y="39387"/>
                  </a:moveTo>
                  <a:cubicBezTo>
                    <a:pt x="91673" y="39387"/>
                    <a:pt x="95907" y="50120"/>
                    <a:pt x="95907" y="62921"/>
                  </a:cubicBezTo>
                  <a:cubicBezTo>
                    <a:pt x="95907" y="75721"/>
                    <a:pt x="90787" y="86553"/>
                    <a:pt x="77100" y="86553"/>
                  </a:cubicBezTo>
                  <a:cubicBezTo>
                    <a:pt x="63413" y="86553"/>
                    <a:pt x="58096" y="75918"/>
                    <a:pt x="58096" y="63216"/>
                  </a:cubicBezTo>
                  <a:cubicBezTo>
                    <a:pt x="58096" y="50514"/>
                    <a:pt x="62428" y="39092"/>
                    <a:pt x="76804" y="39092"/>
                  </a:cubicBezTo>
                  <a:close/>
                  <a:moveTo>
                    <a:pt x="77100" y="80054"/>
                  </a:moveTo>
                  <a:cubicBezTo>
                    <a:pt x="85962" y="80054"/>
                    <a:pt x="87439" y="70207"/>
                    <a:pt x="87439" y="62921"/>
                  </a:cubicBezTo>
                  <a:cubicBezTo>
                    <a:pt x="87439" y="55634"/>
                    <a:pt x="86257" y="45886"/>
                    <a:pt x="77592" y="45886"/>
                  </a:cubicBezTo>
                  <a:cubicBezTo>
                    <a:pt x="68927" y="45886"/>
                    <a:pt x="67746" y="55732"/>
                    <a:pt x="67746" y="63019"/>
                  </a:cubicBezTo>
                  <a:cubicBezTo>
                    <a:pt x="67746" y="70306"/>
                    <a:pt x="67647" y="79562"/>
                    <a:pt x="76509" y="7956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A730162F-1D08-4601-ABD6-5A1A7C5997BE}"/>
                </a:ext>
              </a:extLst>
            </p:cNvPr>
            <p:cNvSpPr/>
            <p:nvPr/>
          </p:nvSpPr>
          <p:spPr>
            <a:xfrm>
              <a:off x="8173464" y="3027362"/>
              <a:ext cx="21875" cy="116593"/>
            </a:xfrm>
            <a:custGeom>
              <a:avLst/>
              <a:gdLst>
                <a:gd name="connsiteX0" fmla="*/ 0 w 19693"/>
                <a:gd name="connsiteY0" fmla="*/ 109003 h 108313"/>
                <a:gd name="connsiteX1" fmla="*/ 15558 w 19693"/>
                <a:gd name="connsiteY1" fmla="*/ 54945 h 108313"/>
                <a:gd name="connsiteX2" fmla="*/ 0 w 19693"/>
                <a:gd name="connsiteY2" fmla="*/ 0 h 108313"/>
                <a:gd name="connsiteX3" fmla="*/ 7681 w 19693"/>
                <a:gd name="connsiteY3" fmla="*/ 0 h 108313"/>
                <a:gd name="connsiteX4" fmla="*/ 26094 w 19693"/>
                <a:gd name="connsiteY4" fmla="*/ 54945 h 108313"/>
                <a:gd name="connsiteX5" fmla="*/ 7681 w 19693"/>
                <a:gd name="connsiteY5" fmla="*/ 109003 h 1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3" h="108313">
                  <a:moveTo>
                    <a:pt x="0" y="109003"/>
                  </a:moveTo>
                  <a:cubicBezTo>
                    <a:pt x="10408" y="92914"/>
                    <a:pt x="15824" y="74106"/>
                    <a:pt x="15558" y="54945"/>
                  </a:cubicBezTo>
                  <a:cubicBezTo>
                    <a:pt x="15883" y="35497"/>
                    <a:pt x="10477" y="16385"/>
                    <a:pt x="0" y="0"/>
                  </a:cubicBezTo>
                  <a:lnTo>
                    <a:pt x="7681" y="0"/>
                  </a:lnTo>
                  <a:cubicBezTo>
                    <a:pt x="19192" y="16050"/>
                    <a:pt x="25611" y="35202"/>
                    <a:pt x="26094" y="54945"/>
                  </a:cubicBezTo>
                  <a:cubicBezTo>
                    <a:pt x="25809" y="74451"/>
                    <a:pt x="19359" y="93376"/>
                    <a:pt x="7681" y="109003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52628B40-D19D-4FDC-B9A3-7C313BBFF7E9}"/>
                </a:ext>
              </a:extLst>
            </p:cNvPr>
            <p:cNvSpPr/>
            <p:nvPr/>
          </p:nvSpPr>
          <p:spPr>
            <a:xfrm>
              <a:off x="7285985" y="2324938"/>
              <a:ext cx="54689" cy="74196"/>
            </a:xfrm>
            <a:custGeom>
              <a:avLst/>
              <a:gdLst>
                <a:gd name="connsiteX0" fmla="*/ 13687 w 49233"/>
                <a:gd name="connsiteY0" fmla="*/ 48840 h 68927"/>
                <a:gd name="connsiteX1" fmla="*/ 24026 w 49233"/>
                <a:gd name="connsiteY1" fmla="*/ 59967 h 68927"/>
                <a:gd name="connsiteX2" fmla="*/ 24026 w 49233"/>
                <a:gd name="connsiteY2" fmla="*/ 42242 h 68927"/>
                <a:gd name="connsiteX3" fmla="*/ 20974 w 49233"/>
                <a:gd name="connsiteY3" fmla="*/ 41553 h 68927"/>
                <a:gd name="connsiteX4" fmla="*/ 1280 w 49233"/>
                <a:gd name="connsiteY4" fmla="*/ 24617 h 68927"/>
                <a:gd name="connsiteX5" fmla="*/ 23731 w 49233"/>
                <a:gd name="connsiteY5" fmla="*/ 6499 h 68927"/>
                <a:gd name="connsiteX6" fmla="*/ 23731 w 49233"/>
                <a:gd name="connsiteY6" fmla="*/ 0 h 68927"/>
                <a:gd name="connsiteX7" fmla="*/ 29442 w 49233"/>
                <a:gd name="connsiteY7" fmla="*/ 0 h 68927"/>
                <a:gd name="connsiteX8" fmla="*/ 29442 w 49233"/>
                <a:gd name="connsiteY8" fmla="*/ 6499 h 68927"/>
                <a:gd name="connsiteX9" fmla="*/ 51203 w 49233"/>
                <a:gd name="connsiteY9" fmla="*/ 24518 h 68927"/>
                <a:gd name="connsiteX10" fmla="*/ 37516 w 49233"/>
                <a:gd name="connsiteY10" fmla="*/ 24518 h 68927"/>
                <a:gd name="connsiteX11" fmla="*/ 29442 w 49233"/>
                <a:gd name="connsiteY11" fmla="*/ 16444 h 68927"/>
                <a:gd name="connsiteX12" fmla="*/ 29442 w 49233"/>
                <a:gd name="connsiteY12" fmla="*/ 31411 h 68927"/>
                <a:gd name="connsiteX13" fmla="*/ 34365 w 49233"/>
                <a:gd name="connsiteY13" fmla="*/ 32494 h 68927"/>
                <a:gd name="connsiteX14" fmla="*/ 54058 w 49233"/>
                <a:gd name="connsiteY14" fmla="*/ 52188 h 68927"/>
                <a:gd name="connsiteX15" fmla="*/ 29836 w 49233"/>
                <a:gd name="connsiteY15" fmla="*/ 69912 h 68927"/>
                <a:gd name="connsiteX16" fmla="*/ 29836 w 49233"/>
                <a:gd name="connsiteY16" fmla="*/ 77100 h 68927"/>
                <a:gd name="connsiteX17" fmla="*/ 24125 w 49233"/>
                <a:gd name="connsiteY17" fmla="*/ 77100 h 68927"/>
                <a:gd name="connsiteX18" fmla="*/ 24125 w 49233"/>
                <a:gd name="connsiteY18" fmla="*/ 69912 h 68927"/>
                <a:gd name="connsiteX19" fmla="*/ 0 w 49233"/>
                <a:gd name="connsiteY19" fmla="*/ 48845 h 68927"/>
                <a:gd name="connsiteX20" fmla="*/ 0 w 49233"/>
                <a:gd name="connsiteY20" fmla="*/ 48840 h 68927"/>
                <a:gd name="connsiteX21" fmla="*/ 24026 w 49233"/>
                <a:gd name="connsiteY21" fmla="*/ 16444 h 68927"/>
                <a:gd name="connsiteX22" fmla="*/ 15361 w 49233"/>
                <a:gd name="connsiteY22" fmla="*/ 23435 h 68927"/>
                <a:gd name="connsiteX23" fmla="*/ 24026 w 49233"/>
                <a:gd name="connsiteY23" fmla="*/ 30229 h 68927"/>
                <a:gd name="connsiteX24" fmla="*/ 29737 w 49233"/>
                <a:gd name="connsiteY24" fmla="*/ 59967 h 68927"/>
                <a:gd name="connsiteX25" fmla="*/ 40175 w 49233"/>
                <a:gd name="connsiteY25" fmla="*/ 51695 h 68927"/>
                <a:gd name="connsiteX26" fmla="*/ 29737 w 49233"/>
                <a:gd name="connsiteY26" fmla="*/ 43719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33" h="68927">
                  <a:moveTo>
                    <a:pt x="13687" y="48840"/>
                  </a:moveTo>
                  <a:cubicBezTo>
                    <a:pt x="13677" y="54690"/>
                    <a:pt x="18187" y="59552"/>
                    <a:pt x="24026" y="59967"/>
                  </a:cubicBezTo>
                  <a:lnTo>
                    <a:pt x="24026" y="42242"/>
                  </a:lnTo>
                  <a:lnTo>
                    <a:pt x="20974" y="41553"/>
                  </a:lnTo>
                  <a:cubicBezTo>
                    <a:pt x="11127" y="39190"/>
                    <a:pt x="1280" y="35940"/>
                    <a:pt x="1280" y="24617"/>
                  </a:cubicBezTo>
                  <a:cubicBezTo>
                    <a:pt x="1280" y="13293"/>
                    <a:pt x="12112" y="7090"/>
                    <a:pt x="23731" y="6499"/>
                  </a:cubicBezTo>
                  <a:lnTo>
                    <a:pt x="23731" y="0"/>
                  </a:lnTo>
                  <a:lnTo>
                    <a:pt x="29442" y="0"/>
                  </a:lnTo>
                  <a:lnTo>
                    <a:pt x="29442" y="6499"/>
                  </a:lnTo>
                  <a:cubicBezTo>
                    <a:pt x="40962" y="7582"/>
                    <a:pt x="50415" y="12899"/>
                    <a:pt x="51203" y="24518"/>
                  </a:cubicBezTo>
                  <a:lnTo>
                    <a:pt x="37516" y="24518"/>
                  </a:lnTo>
                  <a:cubicBezTo>
                    <a:pt x="37408" y="20103"/>
                    <a:pt x="33853" y="16548"/>
                    <a:pt x="29442" y="16444"/>
                  </a:cubicBezTo>
                  <a:lnTo>
                    <a:pt x="29442" y="31411"/>
                  </a:lnTo>
                  <a:lnTo>
                    <a:pt x="34365" y="32494"/>
                  </a:lnTo>
                  <a:cubicBezTo>
                    <a:pt x="53271" y="37122"/>
                    <a:pt x="54058" y="46476"/>
                    <a:pt x="54058" y="52188"/>
                  </a:cubicBezTo>
                  <a:cubicBezTo>
                    <a:pt x="54058" y="57899"/>
                    <a:pt x="49135" y="68829"/>
                    <a:pt x="29836" y="69912"/>
                  </a:cubicBezTo>
                  <a:lnTo>
                    <a:pt x="29836" y="77100"/>
                  </a:lnTo>
                  <a:lnTo>
                    <a:pt x="24125" y="77100"/>
                  </a:lnTo>
                  <a:lnTo>
                    <a:pt x="24125" y="69912"/>
                  </a:lnTo>
                  <a:cubicBezTo>
                    <a:pt x="11649" y="70756"/>
                    <a:pt x="847" y="61323"/>
                    <a:pt x="0" y="48845"/>
                  </a:cubicBezTo>
                  <a:cubicBezTo>
                    <a:pt x="0" y="48843"/>
                    <a:pt x="0" y="48842"/>
                    <a:pt x="0" y="48840"/>
                  </a:cubicBezTo>
                  <a:close/>
                  <a:moveTo>
                    <a:pt x="24026" y="16444"/>
                  </a:moveTo>
                  <a:cubicBezTo>
                    <a:pt x="19693" y="16444"/>
                    <a:pt x="15361" y="18807"/>
                    <a:pt x="15361" y="23435"/>
                  </a:cubicBezTo>
                  <a:cubicBezTo>
                    <a:pt x="15361" y="28063"/>
                    <a:pt x="17823" y="28949"/>
                    <a:pt x="24026" y="30229"/>
                  </a:cubicBezTo>
                  <a:close/>
                  <a:moveTo>
                    <a:pt x="29737" y="59967"/>
                  </a:moveTo>
                  <a:cubicBezTo>
                    <a:pt x="34464" y="59967"/>
                    <a:pt x="40175" y="57111"/>
                    <a:pt x="40175" y="51695"/>
                  </a:cubicBezTo>
                  <a:cubicBezTo>
                    <a:pt x="40175" y="46280"/>
                    <a:pt x="37417" y="45590"/>
                    <a:pt x="29737" y="43719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9D67A3B4-FC88-4625-859B-9780A14BC912}"/>
                </a:ext>
              </a:extLst>
            </p:cNvPr>
            <p:cNvSpPr/>
            <p:nvPr/>
          </p:nvSpPr>
          <p:spPr>
            <a:xfrm>
              <a:off x="7350735" y="2333524"/>
              <a:ext cx="54689" cy="63596"/>
            </a:xfrm>
            <a:custGeom>
              <a:avLst/>
              <a:gdLst>
                <a:gd name="connsiteX0" fmla="*/ 24814 w 49233"/>
                <a:gd name="connsiteY0" fmla="*/ 0 h 59080"/>
                <a:gd name="connsiteX1" fmla="*/ 49824 w 49233"/>
                <a:gd name="connsiteY1" fmla="*/ 30525 h 59080"/>
                <a:gd name="connsiteX2" fmla="*/ 24814 w 49233"/>
                <a:gd name="connsiteY2" fmla="*/ 61641 h 59080"/>
                <a:gd name="connsiteX3" fmla="*/ 0 w 49233"/>
                <a:gd name="connsiteY3" fmla="*/ 30525 h 59080"/>
                <a:gd name="connsiteX4" fmla="*/ 24814 w 49233"/>
                <a:gd name="connsiteY4" fmla="*/ 0 h 59080"/>
                <a:gd name="connsiteX5" fmla="*/ 24814 w 49233"/>
                <a:gd name="connsiteY5" fmla="*/ 51695 h 59080"/>
                <a:gd name="connsiteX6" fmla="*/ 36039 w 49233"/>
                <a:gd name="connsiteY6" fmla="*/ 30525 h 59080"/>
                <a:gd name="connsiteX7" fmla="*/ 24814 w 49233"/>
                <a:gd name="connsiteY7" fmla="*/ 9945 h 59080"/>
                <a:gd name="connsiteX8" fmla="*/ 13785 w 49233"/>
                <a:gd name="connsiteY8" fmla="*/ 30525 h 59080"/>
                <a:gd name="connsiteX9" fmla="*/ 24814 w 49233"/>
                <a:gd name="connsiteY9" fmla="*/ 51695 h 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33" h="59080">
                  <a:moveTo>
                    <a:pt x="24814" y="0"/>
                  </a:moveTo>
                  <a:cubicBezTo>
                    <a:pt x="38402" y="0"/>
                    <a:pt x="49824" y="7484"/>
                    <a:pt x="49824" y="30525"/>
                  </a:cubicBezTo>
                  <a:cubicBezTo>
                    <a:pt x="49824" y="53566"/>
                    <a:pt x="38402" y="61641"/>
                    <a:pt x="24814" y="61641"/>
                  </a:cubicBezTo>
                  <a:cubicBezTo>
                    <a:pt x="11225" y="61641"/>
                    <a:pt x="0" y="54157"/>
                    <a:pt x="0" y="30525"/>
                  </a:cubicBezTo>
                  <a:cubicBezTo>
                    <a:pt x="0" y="6893"/>
                    <a:pt x="11422" y="0"/>
                    <a:pt x="24814" y="0"/>
                  </a:cubicBezTo>
                  <a:close/>
                  <a:moveTo>
                    <a:pt x="24814" y="51695"/>
                  </a:moveTo>
                  <a:cubicBezTo>
                    <a:pt x="36039" y="51695"/>
                    <a:pt x="36039" y="37221"/>
                    <a:pt x="36039" y="30525"/>
                  </a:cubicBezTo>
                  <a:cubicBezTo>
                    <a:pt x="36039" y="23829"/>
                    <a:pt x="36039" y="9945"/>
                    <a:pt x="24814" y="9945"/>
                  </a:cubicBezTo>
                  <a:cubicBezTo>
                    <a:pt x="13588" y="9945"/>
                    <a:pt x="13785" y="24420"/>
                    <a:pt x="13785" y="30525"/>
                  </a:cubicBezTo>
                  <a:cubicBezTo>
                    <a:pt x="13785" y="36630"/>
                    <a:pt x="13785" y="51695"/>
                    <a:pt x="24814" y="51695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C77C7271-EC0E-4305-9C8E-91A41D192D83}"/>
                </a:ext>
              </a:extLst>
            </p:cNvPr>
            <p:cNvSpPr/>
            <p:nvPr/>
          </p:nvSpPr>
          <p:spPr>
            <a:xfrm>
              <a:off x="7414283" y="2384613"/>
              <a:ext cx="10938" cy="10600"/>
            </a:xfrm>
            <a:custGeom>
              <a:avLst/>
              <a:gdLst>
                <a:gd name="connsiteX0" fmla="*/ 0 w 9846"/>
                <a:gd name="connsiteY0" fmla="*/ 0 h 9846"/>
                <a:gd name="connsiteX1" fmla="*/ 15262 w 9846"/>
                <a:gd name="connsiteY1" fmla="*/ 0 h 9846"/>
                <a:gd name="connsiteX2" fmla="*/ 15262 w 9846"/>
                <a:gd name="connsiteY2" fmla="*/ 12998 h 9846"/>
                <a:gd name="connsiteX3" fmla="*/ 0 w 9846"/>
                <a:gd name="connsiteY3" fmla="*/ 12998 h 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6" h="9846">
                  <a:moveTo>
                    <a:pt x="0" y="0"/>
                  </a:moveTo>
                  <a:lnTo>
                    <a:pt x="15262" y="0"/>
                  </a:lnTo>
                  <a:lnTo>
                    <a:pt x="15262" y="12998"/>
                  </a:lnTo>
                  <a:lnTo>
                    <a:pt x="0" y="12998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042986FB-FF5A-4FCD-8504-B9EB1F35CE53}"/>
                </a:ext>
              </a:extLst>
            </p:cNvPr>
            <p:cNvSpPr/>
            <p:nvPr/>
          </p:nvSpPr>
          <p:spPr>
            <a:xfrm>
              <a:off x="7440202" y="2333414"/>
              <a:ext cx="54689" cy="63596"/>
            </a:xfrm>
            <a:custGeom>
              <a:avLst/>
              <a:gdLst>
                <a:gd name="connsiteX0" fmla="*/ 20878 w 49233"/>
                <a:gd name="connsiteY0" fmla="*/ 25212 h 59080"/>
                <a:gd name="connsiteX1" fmla="*/ 35254 w 49233"/>
                <a:gd name="connsiteY1" fmla="*/ 17925 h 59080"/>
                <a:gd name="connsiteX2" fmla="*/ 26116 w 49233"/>
                <a:gd name="connsiteY2" fmla="*/ 9969 h 59080"/>
                <a:gd name="connsiteX3" fmla="*/ 25407 w 49233"/>
                <a:gd name="connsiteY3" fmla="*/ 10048 h 59080"/>
                <a:gd name="connsiteX4" fmla="*/ 14960 w 49233"/>
                <a:gd name="connsiteY4" fmla="*/ 19259 h 59080"/>
                <a:gd name="connsiteX5" fmla="*/ 14970 w 49233"/>
                <a:gd name="connsiteY5" fmla="*/ 20584 h 59080"/>
                <a:gd name="connsiteX6" fmla="*/ 1874 w 49233"/>
                <a:gd name="connsiteY6" fmla="*/ 20584 h 59080"/>
                <a:gd name="connsiteX7" fmla="*/ 24009 w 49233"/>
                <a:gd name="connsiteY7" fmla="*/ 15 h 59080"/>
                <a:gd name="connsiteX8" fmla="*/ 25309 w 49233"/>
                <a:gd name="connsiteY8" fmla="*/ 102 h 59080"/>
                <a:gd name="connsiteX9" fmla="*/ 48055 w 49233"/>
                <a:gd name="connsiteY9" fmla="*/ 16546 h 59080"/>
                <a:gd name="connsiteX10" fmla="*/ 38208 w 49233"/>
                <a:gd name="connsiteY10" fmla="*/ 28658 h 59080"/>
                <a:gd name="connsiteX11" fmla="*/ 38208 w 49233"/>
                <a:gd name="connsiteY11" fmla="*/ 28658 h 59080"/>
                <a:gd name="connsiteX12" fmla="*/ 50418 w 49233"/>
                <a:gd name="connsiteY12" fmla="*/ 42246 h 59080"/>
                <a:gd name="connsiteX13" fmla="*/ 25210 w 49233"/>
                <a:gd name="connsiteY13" fmla="*/ 61940 h 59080"/>
                <a:gd name="connsiteX14" fmla="*/ 3 w 49233"/>
                <a:gd name="connsiteY14" fmla="*/ 40375 h 59080"/>
                <a:gd name="connsiteX15" fmla="*/ 13099 w 49233"/>
                <a:gd name="connsiteY15" fmla="*/ 40375 h 59080"/>
                <a:gd name="connsiteX16" fmla="*/ 23694 w 49233"/>
                <a:gd name="connsiteY16" fmla="*/ 52011 h 59080"/>
                <a:gd name="connsiteX17" fmla="*/ 25014 w 49233"/>
                <a:gd name="connsiteY17" fmla="*/ 51995 h 59080"/>
                <a:gd name="connsiteX18" fmla="*/ 35983 w 49233"/>
                <a:gd name="connsiteY18" fmla="*/ 43416 h 59080"/>
                <a:gd name="connsiteX19" fmla="*/ 36042 w 49233"/>
                <a:gd name="connsiteY19" fmla="*/ 42739 h 59080"/>
                <a:gd name="connsiteX20" fmla="*/ 20386 w 49233"/>
                <a:gd name="connsiteY20" fmla="*/ 33877 h 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233" h="59080">
                  <a:moveTo>
                    <a:pt x="20878" y="25212"/>
                  </a:moveTo>
                  <a:cubicBezTo>
                    <a:pt x="26786" y="25212"/>
                    <a:pt x="35254" y="24621"/>
                    <a:pt x="35254" y="17925"/>
                  </a:cubicBezTo>
                  <a:cubicBezTo>
                    <a:pt x="34929" y="13205"/>
                    <a:pt x="30833" y="9643"/>
                    <a:pt x="26116" y="9969"/>
                  </a:cubicBezTo>
                  <a:cubicBezTo>
                    <a:pt x="25880" y="9986"/>
                    <a:pt x="25644" y="10011"/>
                    <a:pt x="25407" y="10048"/>
                  </a:cubicBezTo>
                  <a:cubicBezTo>
                    <a:pt x="19982" y="9707"/>
                    <a:pt x="15304" y="13831"/>
                    <a:pt x="14960" y="19259"/>
                  </a:cubicBezTo>
                  <a:cubicBezTo>
                    <a:pt x="14940" y="19700"/>
                    <a:pt x="14940" y="20142"/>
                    <a:pt x="14970" y="20584"/>
                  </a:cubicBezTo>
                  <a:lnTo>
                    <a:pt x="1874" y="20584"/>
                  </a:lnTo>
                  <a:cubicBezTo>
                    <a:pt x="2307" y="8791"/>
                    <a:pt x="12223" y="-419"/>
                    <a:pt x="24009" y="15"/>
                  </a:cubicBezTo>
                  <a:cubicBezTo>
                    <a:pt x="24442" y="31"/>
                    <a:pt x="24876" y="60"/>
                    <a:pt x="25309" y="102"/>
                  </a:cubicBezTo>
                  <a:cubicBezTo>
                    <a:pt x="36140" y="102"/>
                    <a:pt x="48055" y="5912"/>
                    <a:pt x="48055" y="16546"/>
                  </a:cubicBezTo>
                  <a:cubicBezTo>
                    <a:pt x="48242" y="22471"/>
                    <a:pt x="44047" y="27632"/>
                    <a:pt x="38208" y="28658"/>
                  </a:cubicBezTo>
                  <a:lnTo>
                    <a:pt x="38208" y="28658"/>
                  </a:lnTo>
                  <a:cubicBezTo>
                    <a:pt x="45150" y="29411"/>
                    <a:pt x="50408" y="35266"/>
                    <a:pt x="50418" y="42246"/>
                  </a:cubicBezTo>
                  <a:cubicBezTo>
                    <a:pt x="50418" y="54752"/>
                    <a:pt x="38504" y="61940"/>
                    <a:pt x="25210" y="61940"/>
                  </a:cubicBezTo>
                  <a:cubicBezTo>
                    <a:pt x="10046" y="61940"/>
                    <a:pt x="-194" y="53964"/>
                    <a:pt x="3" y="40375"/>
                  </a:cubicBezTo>
                  <a:lnTo>
                    <a:pt x="13099" y="40375"/>
                  </a:lnTo>
                  <a:cubicBezTo>
                    <a:pt x="12813" y="46514"/>
                    <a:pt x="17549" y="51724"/>
                    <a:pt x="23694" y="52011"/>
                  </a:cubicBezTo>
                  <a:cubicBezTo>
                    <a:pt x="24137" y="52032"/>
                    <a:pt x="24570" y="52026"/>
                    <a:pt x="25014" y="51995"/>
                  </a:cubicBezTo>
                  <a:cubicBezTo>
                    <a:pt x="30409" y="52654"/>
                    <a:pt x="35323" y="48814"/>
                    <a:pt x="35983" y="43416"/>
                  </a:cubicBezTo>
                  <a:cubicBezTo>
                    <a:pt x="36012" y="43191"/>
                    <a:pt x="36032" y="42965"/>
                    <a:pt x="36042" y="42739"/>
                  </a:cubicBezTo>
                  <a:cubicBezTo>
                    <a:pt x="36042" y="33778"/>
                    <a:pt x="27081" y="33877"/>
                    <a:pt x="20386" y="33877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CD0F1AC0-3795-42E2-9D95-627CF5E006D8}"/>
                </a:ext>
              </a:extLst>
            </p:cNvPr>
            <p:cNvSpPr/>
            <p:nvPr/>
          </p:nvSpPr>
          <p:spPr>
            <a:xfrm>
              <a:off x="7505830" y="2355253"/>
              <a:ext cx="32812" cy="42398"/>
            </a:xfrm>
            <a:custGeom>
              <a:avLst/>
              <a:gdLst>
                <a:gd name="connsiteX0" fmla="*/ 0 w 29540"/>
                <a:gd name="connsiteY0" fmla="*/ 0 h 39386"/>
                <a:gd name="connsiteX1" fmla="*/ 21761 w 29540"/>
                <a:gd name="connsiteY1" fmla="*/ 0 h 39386"/>
                <a:gd name="connsiteX2" fmla="*/ 36433 w 29540"/>
                <a:gd name="connsiteY2" fmla="*/ 9847 h 39386"/>
                <a:gd name="connsiteX3" fmla="*/ 30131 w 29540"/>
                <a:gd name="connsiteY3" fmla="*/ 18315 h 39386"/>
                <a:gd name="connsiteX4" fmla="*/ 38599 w 29540"/>
                <a:gd name="connsiteY4" fmla="*/ 28162 h 39386"/>
                <a:gd name="connsiteX5" fmla="*/ 22352 w 29540"/>
                <a:gd name="connsiteY5" fmla="*/ 39879 h 39386"/>
                <a:gd name="connsiteX6" fmla="*/ 0 w 29540"/>
                <a:gd name="connsiteY6" fmla="*/ 39879 h 39386"/>
                <a:gd name="connsiteX7" fmla="*/ 9847 w 29540"/>
                <a:gd name="connsiteY7" fmla="*/ 16346 h 39386"/>
                <a:gd name="connsiteX8" fmla="*/ 19693 w 29540"/>
                <a:gd name="connsiteY8" fmla="*/ 16346 h 39386"/>
                <a:gd name="connsiteX9" fmla="*/ 25897 w 29540"/>
                <a:gd name="connsiteY9" fmla="*/ 11521 h 39386"/>
                <a:gd name="connsiteX10" fmla="*/ 19004 w 29540"/>
                <a:gd name="connsiteY10" fmla="*/ 6893 h 39386"/>
                <a:gd name="connsiteX11" fmla="*/ 9157 w 29540"/>
                <a:gd name="connsiteY11" fmla="*/ 6893 h 39386"/>
                <a:gd name="connsiteX12" fmla="*/ 9847 w 29540"/>
                <a:gd name="connsiteY12" fmla="*/ 33380 h 39386"/>
                <a:gd name="connsiteX13" fmla="*/ 20875 w 29540"/>
                <a:gd name="connsiteY13" fmla="*/ 33380 h 39386"/>
                <a:gd name="connsiteX14" fmla="*/ 28359 w 29540"/>
                <a:gd name="connsiteY14" fmla="*/ 28063 h 39386"/>
                <a:gd name="connsiteX15" fmla="*/ 21072 w 29540"/>
                <a:gd name="connsiteY15" fmla="*/ 22352 h 39386"/>
                <a:gd name="connsiteX16" fmla="*/ 10044 w 29540"/>
                <a:gd name="connsiteY16" fmla="*/ 22352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540" h="39386">
                  <a:moveTo>
                    <a:pt x="0" y="0"/>
                  </a:moveTo>
                  <a:lnTo>
                    <a:pt x="21761" y="0"/>
                  </a:lnTo>
                  <a:cubicBezTo>
                    <a:pt x="30525" y="0"/>
                    <a:pt x="36433" y="2462"/>
                    <a:pt x="36433" y="9847"/>
                  </a:cubicBezTo>
                  <a:cubicBezTo>
                    <a:pt x="36393" y="13738"/>
                    <a:pt x="33843" y="17160"/>
                    <a:pt x="30131" y="18315"/>
                  </a:cubicBezTo>
                  <a:cubicBezTo>
                    <a:pt x="35025" y="19007"/>
                    <a:pt x="38648" y="23219"/>
                    <a:pt x="38599" y="28162"/>
                  </a:cubicBezTo>
                  <a:cubicBezTo>
                    <a:pt x="38599" y="36433"/>
                    <a:pt x="30722" y="39879"/>
                    <a:pt x="22352" y="39879"/>
                  </a:cubicBezTo>
                  <a:lnTo>
                    <a:pt x="0" y="39879"/>
                  </a:lnTo>
                  <a:close/>
                  <a:moveTo>
                    <a:pt x="9847" y="16346"/>
                  </a:moveTo>
                  <a:lnTo>
                    <a:pt x="19693" y="16346"/>
                  </a:lnTo>
                  <a:cubicBezTo>
                    <a:pt x="23238" y="16346"/>
                    <a:pt x="25897" y="14868"/>
                    <a:pt x="25897" y="11521"/>
                  </a:cubicBezTo>
                  <a:cubicBezTo>
                    <a:pt x="25897" y="8173"/>
                    <a:pt x="22549" y="6893"/>
                    <a:pt x="19004" y="6893"/>
                  </a:cubicBezTo>
                  <a:lnTo>
                    <a:pt x="9157" y="6893"/>
                  </a:lnTo>
                  <a:close/>
                  <a:moveTo>
                    <a:pt x="9847" y="33380"/>
                  </a:moveTo>
                  <a:lnTo>
                    <a:pt x="20875" y="33380"/>
                  </a:lnTo>
                  <a:cubicBezTo>
                    <a:pt x="24912" y="33380"/>
                    <a:pt x="28359" y="32297"/>
                    <a:pt x="28359" y="28063"/>
                  </a:cubicBezTo>
                  <a:cubicBezTo>
                    <a:pt x="28359" y="23829"/>
                    <a:pt x="25404" y="22352"/>
                    <a:pt x="21072" y="22352"/>
                  </a:cubicBezTo>
                  <a:lnTo>
                    <a:pt x="10044" y="22352"/>
                  </a:ln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67848E3C-828A-43F3-B4D6-92612CF7E5DF}"/>
                </a:ext>
              </a:extLst>
            </p:cNvPr>
            <p:cNvSpPr/>
            <p:nvPr/>
          </p:nvSpPr>
          <p:spPr>
            <a:xfrm>
              <a:off x="7365283" y="2431568"/>
              <a:ext cx="10938" cy="42398"/>
            </a:xfrm>
            <a:custGeom>
              <a:avLst/>
              <a:gdLst>
                <a:gd name="connsiteX0" fmla="*/ 7385 w 9846"/>
                <a:gd name="connsiteY0" fmla="*/ 43916 h 39386"/>
                <a:gd name="connsiteX1" fmla="*/ 0 w 9846"/>
                <a:gd name="connsiteY1" fmla="*/ 21761 h 39386"/>
                <a:gd name="connsiteX2" fmla="*/ 7385 w 9846"/>
                <a:gd name="connsiteY2" fmla="*/ 0 h 39386"/>
                <a:gd name="connsiteX3" fmla="*/ 10438 w 9846"/>
                <a:gd name="connsiteY3" fmla="*/ 0 h 39386"/>
                <a:gd name="connsiteX4" fmla="*/ 4234 w 9846"/>
                <a:gd name="connsiteY4" fmla="*/ 21761 h 39386"/>
                <a:gd name="connsiteX5" fmla="*/ 10438 w 9846"/>
                <a:gd name="connsiteY5" fmla="*/ 43916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" h="39386">
                  <a:moveTo>
                    <a:pt x="7385" y="43916"/>
                  </a:moveTo>
                  <a:cubicBezTo>
                    <a:pt x="2738" y="37448"/>
                    <a:pt x="167" y="29723"/>
                    <a:pt x="0" y="21761"/>
                  </a:cubicBezTo>
                  <a:cubicBezTo>
                    <a:pt x="89" y="13907"/>
                    <a:pt x="2668" y="6283"/>
                    <a:pt x="7385" y="0"/>
                  </a:cubicBezTo>
                  <a:lnTo>
                    <a:pt x="10438" y="0"/>
                  </a:lnTo>
                  <a:cubicBezTo>
                    <a:pt x="6282" y="6491"/>
                    <a:pt x="4126" y="14057"/>
                    <a:pt x="4234" y="21761"/>
                  </a:cubicBezTo>
                  <a:cubicBezTo>
                    <a:pt x="4116" y="29591"/>
                    <a:pt x="6272" y="37287"/>
                    <a:pt x="10438" y="43916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5C7507F7-98B6-41E8-BA3A-7531D7B30FAA}"/>
                </a:ext>
              </a:extLst>
            </p:cNvPr>
            <p:cNvSpPr/>
            <p:nvPr/>
          </p:nvSpPr>
          <p:spPr>
            <a:xfrm>
              <a:off x="7378627" y="2432708"/>
              <a:ext cx="21875" cy="31798"/>
            </a:xfrm>
            <a:custGeom>
              <a:avLst/>
              <a:gdLst>
                <a:gd name="connsiteX0" fmla="*/ 985 w 19693"/>
                <a:gd name="connsiteY0" fmla="*/ 11841 h 29540"/>
                <a:gd name="connsiteX1" fmla="*/ 9729 w 19693"/>
                <a:gd name="connsiteY1" fmla="*/ 120 h 29540"/>
                <a:gd name="connsiteX2" fmla="*/ 11718 w 19693"/>
                <a:gd name="connsiteY2" fmla="*/ 25 h 29540"/>
                <a:gd name="connsiteX3" fmla="*/ 22234 w 19693"/>
                <a:gd name="connsiteY3" fmla="*/ 9157 h 29540"/>
                <a:gd name="connsiteX4" fmla="*/ 22254 w 19693"/>
                <a:gd name="connsiteY4" fmla="*/ 9871 h 29540"/>
                <a:gd name="connsiteX5" fmla="*/ 14081 w 19693"/>
                <a:gd name="connsiteY5" fmla="*/ 21293 h 29540"/>
                <a:gd name="connsiteX6" fmla="*/ 4727 w 19693"/>
                <a:gd name="connsiteY6" fmla="*/ 30156 h 29540"/>
                <a:gd name="connsiteX7" fmla="*/ 21860 w 19693"/>
                <a:gd name="connsiteY7" fmla="*/ 30156 h 29540"/>
                <a:gd name="connsiteX8" fmla="*/ 21860 w 19693"/>
                <a:gd name="connsiteY8" fmla="*/ 33700 h 29540"/>
                <a:gd name="connsiteX9" fmla="*/ 0 w 19693"/>
                <a:gd name="connsiteY9" fmla="*/ 33700 h 29540"/>
                <a:gd name="connsiteX10" fmla="*/ 9847 w 19693"/>
                <a:gd name="connsiteY10" fmla="*/ 20013 h 29540"/>
                <a:gd name="connsiteX11" fmla="*/ 18413 w 19693"/>
                <a:gd name="connsiteY11" fmla="*/ 10167 h 29540"/>
                <a:gd name="connsiteX12" fmla="*/ 12220 w 19693"/>
                <a:gd name="connsiteY12" fmla="*/ 4148 h 29540"/>
                <a:gd name="connsiteX13" fmla="*/ 11914 w 19693"/>
                <a:gd name="connsiteY13" fmla="*/ 4160 h 29540"/>
                <a:gd name="connsiteX14" fmla="*/ 5416 w 19693"/>
                <a:gd name="connsiteY14" fmla="*/ 12432 h 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93" h="29540">
                  <a:moveTo>
                    <a:pt x="985" y="11841"/>
                  </a:moveTo>
                  <a:cubicBezTo>
                    <a:pt x="157" y="6190"/>
                    <a:pt x="4077" y="942"/>
                    <a:pt x="9729" y="120"/>
                  </a:cubicBezTo>
                  <a:cubicBezTo>
                    <a:pt x="10388" y="25"/>
                    <a:pt x="11048" y="-8"/>
                    <a:pt x="11718" y="25"/>
                  </a:cubicBezTo>
                  <a:cubicBezTo>
                    <a:pt x="17143" y="-356"/>
                    <a:pt x="21850" y="3733"/>
                    <a:pt x="22234" y="9157"/>
                  </a:cubicBezTo>
                  <a:cubicBezTo>
                    <a:pt x="22244" y="9396"/>
                    <a:pt x="22254" y="9633"/>
                    <a:pt x="22254" y="9871"/>
                  </a:cubicBezTo>
                  <a:cubicBezTo>
                    <a:pt x="21879" y="14909"/>
                    <a:pt x="18729" y="19316"/>
                    <a:pt x="14081" y="21293"/>
                  </a:cubicBezTo>
                  <a:cubicBezTo>
                    <a:pt x="9945" y="23854"/>
                    <a:pt x="5514" y="25921"/>
                    <a:pt x="4727" y="30156"/>
                  </a:cubicBezTo>
                  <a:lnTo>
                    <a:pt x="21860" y="30156"/>
                  </a:lnTo>
                  <a:lnTo>
                    <a:pt x="21860" y="33700"/>
                  </a:lnTo>
                  <a:lnTo>
                    <a:pt x="0" y="33700"/>
                  </a:lnTo>
                  <a:cubicBezTo>
                    <a:pt x="384" y="27626"/>
                    <a:pt x="4205" y="22308"/>
                    <a:pt x="9847" y="20013"/>
                  </a:cubicBezTo>
                  <a:cubicBezTo>
                    <a:pt x="15459" y="16469"/>
                    <a:pt x="18413" y="14401"/>
                    <a:pt x="18413" y="10167"/>
                  </a:cubicBezTo>
                  <a:cubicBezTo>
                    <a:pt x="18364" y="6795"/>
                    <a:pt x="15597" y="4101"/>
                    <a:pt x="12220" y="4148"/>
                  </a:cubicBezTo>
                  <a:cubicBezTo>
                    <a:pt x="12121" y="4149"/>
                    <a:pt x="12013" y="4153"/>
                    <a:pt x="11914" y="4160"/>
                  </a:cubicBezTo>
                  <a:cubicBezTo>
                    <a:pt x="7188" y="4160"/>
                    <a:pt x="5219" y="8394"/>
                    <a:pt x="5416" y="1243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9D06B6E9-2E3D-4524-BC51-0326155260A0}"/>
                </a:ext>
              </a:extLst>
            </p:cNvPr>
            <p:cNvSpPr/>
            <p:nvPr/>
          </p:nvSpPr>
          <p:spPr>
            <a:xfrm>
              <a:off x="7412424" y="2432099"/>
              <a:ext cx="32812" cy="31798"/>
            </a:xfrm>
            <a:custGeom>
              <a:avLst/>
              <a:gdLst>
                <a:gd name="connsiteX0" fmla="*/ 7680 w 29540"/>
                <a:gd name="connsiteY0" fmla="*/ 591 h 29540"/>
                <a:gd name="connsiteX1" fmla="*/ 15164 w 29540"/>
                <a:gd name="connsiteY1" fmla="*/ 10438 h 29540"/>
                <a:gd name="connsiteX2" fmla="*/ 7680 w 29540"/>
                <a:gd name="connsiteY2" fmla="*/ 20284 h 29540"/>
                <a:gd name="connsiteX3" fmla="*/ 0 w 29540"/>
                <a:gd name="connsiteY3" fmla="*/ 10438 h 29540"/>
                <a:gd name="connsiteX4" fmla="*/ 7680 w 29540"/>
                <a:gd name="connsiteY4" fmla="*/ 591 h 29540"/>
                <a:gd name="connsiteX5" fmla="*/ 7680 w 29540"/>
                <a:gd name="connsiteY5" fmla="*/ 16936 h 29540"/>
                <a:gd name="connsiteX6" fmla="*/ 11816 w 29540"/>
                <a:gd name="connsiteY6" fmla="*/ 10044 h 29540"/>
                <a:gd name="connsiteX7" fmla="*/ 7878 w 29540"/>
                <a:gd name="connsiteY7" fmla="*/ 3151 h 29540"/>
                <a:gd name="connsiteX8" fmla="*/ 3742 w 29540"/>
                <a:gd name="connsiteY8" fmla="*/ 10044 h 29540"/>
                <a:gd name="connsiteX9" fmla="*/ 7484 w 29540"/>
                <a:gd name="connsiteY9" fmla="*/ 16936 h 29540"/>
                <a:gd name="connsiteX10" fmla="*/ 30131 w 29540"/>
                <a:gd name="connsiteY10" fmla="*/ 0 h 29540"/>
                <a:gd name="connsiteX11" fmla="*/ 34168 w 29540"/>
                <a:gd name="connsiteY11" fmla="*/ 0 h 29540"/>
                <a:gd name="connsiteX12" fmla="*/ 8764 w 29540"/>
                <a:gd name="connsiteY12" fmla="*/ 35054 h 29540"/>
                <a:gd name="connsiteX13" fmla="*/ 4727 w 29540"/>
                <a:gd name="connsiteY13" fmla="*/ 35054 h 29540"/>
                <a:gd name="connsiteX14" fmla="*/ 31116 w 29540"/>
                <a:gd name="connsiteY14" fmla="*/ 15656 h 29540"/>
                <a:gd name="connsiteX15" fmla="*/ 38698 w 29540"/>
                <a:gd name="connsiteY15" fmla="*/ 25503 h 29540"/>
                <a:gd name="connsiteX16" fmla="*/ 31116 w 29540"/>
                <a:gd name="connsiteY16" fmla="*/ 35350 h 29540"/>
                <a:gd name="connsiteX17" fmla="*/ 23534 w 29540"/>
                <a:gd name="connsiteY17" fmla="*/ 25503 h 29540"/>
                <a:gd name="connsiteX18" fmla="*/ 30919 w 29540"/>
                <a:gd name="connsiteY18" fmla="*/ 15656 h 29540"/>
                <a:gd name="connsiteX19" fmla="*/ 31116 w 29540"/>
                <a:gd name="connsiteY19" fmla="*/ 32002 h 29540"/>
                <a:gd name="connsiteX20" fmla="*/ 35251 w 29540"/>
                <a:gd name="connsiteY20" fmla="*/ 25109 h 29540"/>
                <a:gd name="connsiteX21" fmla="*/ 31214 w 29540"/>
                <a:gd name="connsiteY21" fmla="*/ 18315 h 29540"/>
                <a:gd name="connsiteX22" fmla="*/ 27177 w 29540"/>
                <a:gd name="connsiteY22" fmla="*/ 25208 h 29540"/>
                <a:gd name="connsiteX23" fmla="*/ 30820 w 29540"/>
                <a:gd name="connsiteY23" fmla="*/ 32002 h 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540" h="29540">
                  <a:moveTo>
                    <a:pt x="7680" y="591"/>
                  </a:moveTo>
                  <a:cubicBezTo>
                    <a:pt x="13490" y="591"/>
                    <a:pt x="15164" y="4825"/>
                    <a:pt x="15164" y="10438"/>
                  </a:cubicBezTo>
                  <a:cubicBezTo>
                    <a:pt x="15164" y="16050"/>
                    <a:pt x="13096" y="20284"/>
                    <a:pt x="7680" y="20284"/>
                  </a:cubicBezTo>
                  <a:cubicBezTo>
                    <a:pt x="2265" y="20284"/>
                    <a:pt x="0" y="16050"/>
                    <a:pt x="0" y="10438"/>
                  </a:cubicBezTo>
                  <a:cubicBezTo>
                    <a:pt x="0" y="4825"/>
                    <a:pt x="1871" y="591"/>
                    <a:pt x="7680" y="591"/>
                  </a:cubicBezTo>
                  <a:close/>
                  <a:moveTo>
                    <a:pt x="7680" y="16936"/>
                  </a:moveTo>
                  <a:cubicBezTo>
                    <a:pt x="11324" y="16936"/>
                    <a:pt x="11816" y="12899"/>
                    <a:pt x="11816" y="10044"/>
                  </a:cubicBezTo>
                  <a:cubicBezTo>
                    <a:pt x="11816" y="7188"/>
                    <a:pt x="11816" y="3151"/>
                    <a:pt x="7878" y="3151"/>
                  </a:cubicBezTo>
                  <a:cubicBezTo>
                    <a:pt x="3939" y="3151"/>
                    <a:pt x="3742" y="7188"/>
                    <a:pt x="3742" y="10044"/>
                  </a:cubicBezTo>
                  <a:cubicBezTo>
                    <a:pt x="3742" y="12899"/>
                    <a:pt x="3939" y="16936"/>
                    <a:pt x="7484" y="16936"/>
                  </a:cubicBezTo>
                  <a:close/>
                  <a:moveTo>
                    <a:pt x="30131" y="0"/>
                  </a:moveTo>
                  <a:lnTo>
                    <a:pt x="34168" y="0"/>
                  </a:lnTo>
                  <a:lnTo>
                    <a:pt x="8764" y="35054"/>
                  </a:lnTo>
                  <a:lnTo>
                    <a:pt x="4727" y="35054"/>
                  </a:lnTo>
                  <a:close/>
                  <a:moveTo>
                    <a:pt x="31116" y="15656"/>
                  </a:moveTo>
                  <a:cubicBezTo>
                    <a:pt x="37024" y="15656"/>
                    <a:pt x="38698" y="19989"/>
                    <a:pt x="38698" y="25503"/>
                  </a:cubicBezTo>
                  <a:cubicBezTo>
                    <a:pt x="38698" y="31017"/>
                    <a:pt x="36630" y="35350"/>
                    <a:pt x="31116" y="35350"/>
                  </a:cubicBezTo>
                  <a:cubicBezTo>
                    <a:pt x="25602" y="35350"/>
                    <a:pt x="23534" y="31116"/>
                    <a:pt x="23534" y="25503"/>
                  </a:cubicBezTo>
                  <a:cubicBezTo>
                    <a:pt x="23534" y="19890"/>
                    <a:pt x="25109" y="15656"/>
                    <a:pt x="30919" y="15656"/>
                  </a:cubicBezTo>
                  <a:close/>
                  <a:moveTo>
                    <a:pt x="31116" y="32002"/>
                  </a:moveTo>
                  <a:cubicBezTo>
                    <a:pt x="34660" y="32002"/>
                    <a:pt x="35251" y="28063"/>
                    <a:pt x="35251" y="25109"/>
                  </a:cubicBezTo>
                  <a:cubicBezTo>
                    <a:pt x="35251" y="22155"/>
                    <a:pt x="34759" y="18315"/>
                    <a:pt x="31214" y="18315"/>
                  </a:cubicBezTo>
                  <a:cubicBezTo>
                    <a:pt x="27669" y="18315"/>
                    <a:pt x="27177" y="22352"/>
                    <a:pt x="27177" y="25208"/>
                  </a:cubicBezTo>
                  <a:cubicBezTo>
                    <a:pt x="27177" y="28063"/>
                    <a:pt x="27275" y="32002"/>
                    <a:pt x="30820" y="3200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E3C6DF7F-7677-416D-8CA6-E4C5F6FC91E2}"/>
                </a:ext>
              </a:extLst>
            </p:cNvPr>
            <p:cNvSpPr/>
            <p:nvPr/>
          </p:nvSpPr>
          <p:spPr>
            <a:xfrm>
              <a:off x="7460549" y="2431568"/>
              <a:ext cx="10938" cy="42398"/>
            </a:xfrm>
            <a:custGeom>
              <a:avLst/>
              <a:gdLst>
                <a:gd name="connsiteX0" fmla="*/ 0 w 9846"/>
                <a:gd name="connsiteY0" fmla="*/ 43916 h 39386"/>
                <a:gd name="connsiteX1" fmla="*/ 6203 w 9846"/>
                <a:gd name="connsiteY1" fmla="*/ 22155 h 39386"/>
                <a:gd name="connsiteX2" fmla="*/ 0 w 9846"/>
                <a:gd name="connsiteY2" fmla="*/ 0 h 39386"/>
                <a:gd name="connsiteX3" fmla="*/ 3052 w 9846"/>
                <a:gd name="connsiteY3" fmla="*/ 0 h 39386"/>
                <a:gd name="connsiteX4" fmla="*/ 10438 w 9846"/>
                <a:gd name="connsiteY4" fmla="*/ 22155 h 39386"/>
                <a:gd name="connsiteX5" fmla="*/ 3052 w 9846"/>
                <a:gd name="connsiteY5" fmla="*/ 43916 h 3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" h="39386">
                  <a:moveTo>
                    <a:pt x="0" y="43916"/>
                  </a:moveTo>
                  <a:cubicBezTo>
                    <a:pt x="4155" y="37425"/>
                    <a:pt x="6312" y="29859"/>
                    <a:pt x="6203" y="22155"/>
                  </a:cubicBezTo>
                  <a:cubicBezTo>
                    <a:pt x="6322" y="14325"/>
                    <a:pt x="4165" y="6630"/>
                    <a:pt x="0" y="0"/>
                  </a:cubicBezTo>
                  <a:lnTo>
                    <a:pt x="3052" y="0"/>
                  </a:lnTo>
                  <a:cubicBezTo>
                    <a:pt x="7700" y="6468"/>
                    <a:pt x="10270" y="14193"/>
                    <a:pt x="10438" y="22155"/>
                  </a:cubicBezTo>
                  <a:cubicBezTo>
                    <a:pt x="10319" y="30004"/>
                    <a:pt x="7740" y="37616"/>
                    <a:pt x="3052" y="43916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9322224F-8F26-4613-AC65-E85FE49C5D0B}"/>
                </a:ext>
              </a:extLst>
            </p:cNvPr>
            <p:cNvSpPr/>
            <p:nvPr/>
          </p:nvSpPr>
          <p:spPr>
            <a:xfrm>
              <a:off x="8120669" y="5039976"/>
              <a:ext cx="164065" cy="211988"/>
            </a:xfrm>
            <a:custGeom>
              <a:avLst/>
              <a:gdLst>
                <a:gd name="connsiteX0" fmla="*/ 74704 w 147700"/>
                <a:gd name="connsiteY0" fmla="*/ 0 h 196934"/>
                <a:gd name="connsiteX1" fmla="*/ 140579 w 147700"/>
                <a:gd name="connsiteY1" fmla="*/ 52975 h 196934"/>
                <a:gd name="connsiteX2" fmla="*/ 111925 w 147700"/>
                <a:gd name="connsiteY2" fmla="*/ 94922 h 196934"/>
                <a:gd name="connsiteX3" fmla="*/ 111925 w 147700"/>
                <a:gd name="connsiteY3" fmla="*/ 94922 h 196934"/>
                <a:gd name="connsiteX4" fmla="*/ 148752 w 147700"/>
                <a:gd name="connsiteY4" fmla="*/ 143073 h 196934"/>
                <a:gd name="connsiteX5" fmla="*/ 75000 w 147700"/>
                <a:gd name="connsiteY5" fmla="*/ 205107 h 196934"/>
                <a:gd name="connsiteX6" fmla="*/ 66 w 147700"/>
                <a:gd name="connsiteY6" fmla="*/ 143368 h 196934"/>
                <a:gd name="connsiteX7" fmla="*/ 37287 w 147700"/>
                <a:gd name="connsiteY7" fmla="*/ 94922 h 196934"/>
                <a:gd name="connsiteX8" fmla="*/ 37287 w 147700"/>
                <a:gd name="connsiteY8" fmla="*/ 94922 h 196934"/>
                <a:gd name="connsiteX9" fmla="*/ 7747 w 147700"/>
                <a:gd name="connsiteY9" fmla="*/ 54354 h 196934"/>
                <a:gd name="connsiteX10" fmla="*/ 74704 w 147700"/>
                <a:gd name="connsiteY10" fmla="*/ 0 h 196934"/>
                <a:gd name="connsiteX11" fmla="*/ 74704 w 147700"/>
                <a:gd name="connsiteY11" fmla="*/ 174976 h 196934"/>
                <a:gd name="connsiteX12" fmla="*/ 108459 w 147700"/>
                <a:gd name="connsiteY12" fmla="*/ 143998 h 196934"/>
                <a:gd name="connsiteX13" fmla="*/ 108479 w 147700"/>
                <a:gd name="connsiteY13" fmla="*/ 141694 h 196934"/>
                <a:gd name="connsiteX14" fmla="*/ 76438 w 147700"/>
                <a:gd name="connsiteY14" fmla="*/ 110126 h 196934"/>
                <a:gd name="connsiteX15" fmla="*/ 74704 w 147700"/>
                <a:gd name="connsiteY15" fmla="*/ 110185 h 196934"/>
                <a:gd name="connsiteX16" fmla="*/ 39749 w 147700"/>
                <a:gd name="connsiteY16" fmla="*/ 141399 h 196934"/>
                <a:gd name="connsiteX17" fmla="*/ 72676 w 147700"/>
                <a:gd name="connsiteY17" fmla="*/ 175035 h 196934"/>
                <a:gd name="connsiteX18" fmla="*/ 75000 w 147700"/>
                <a:gd name="connsiteY18" fmla="*/ 174976 h 196934"/>
                <a:gd name="connsiteX19" fmla="*/ 74704 w 147700"/>
                <a:gd name="connsiteY19" fmla="*/ 83402 h 196934"/>
                <a:gd name="connsiteX20" fmla="*/ 104245 w 147700"/>
                <a:gd name="connsiteY20" fmla="*/ 57505 h 196934"/>
                <a:gd name="connsiteX21" fmla="*/ 74704 w 147700"/>
                <a:gd name="connsiteY21" fmla="*/ 30229 h 196934"/>
                <a:gd name="connsiteX22" fmla="*/ 44682 w 147700"/>
                <a:gd name="connsiteY22" fmla="*/ 55329 h 196934"/>
                <a:gd name="connsiteX23" fmla="*/ 44574 w 147700"/>
                <a:gd name="connsiteY23" fmla="*/ 57505 h 196934"/>
                <a:gd name="connsiteX24" fmla="*/ 74704 w 147700"/>
                <a:gd name="connsiteY24" fmla="*/ 83402 h 19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7700" h="196934">
                  <a:moveTo>
                    <a:pt x="74704" y="0"/>
                  </a:moveTo>
                  <a:cubicBezTo>
                    <a:pt x="123938" y="0"/>
                    <a:pt x="140579" y="33873"/>
                    <a:pt x="140579" y="52975"/>
                  </a:cubicBezTo>
                  <a:cubicBezTo>
                    <a:pt x="141377" y="71763"/>
                    <a:pt x="129718" y="88827"/>
                    <a:pt x="111925" y="94922"/>
                  </a:cubicBezTo>
                  <a:lnTo>
                    <a:pt x="111925" y="94922"/>
                  </a:lnTo>
                  <a:cubicBezTo>
                    <a:pt x="134494" y="99540"/>
                    <a:pt x="150199" y="120081"/>
                    <a:pt x="148752" y="143073"/>
                  </a:cubicBezTo>
                  <a:cubicBezTo>
                    <a:pt x="148752" y="184528"/>
                    <a:pt x="111630" y="205107"/>
                    <a:pt x="75000" y="205107"/>
                  </a:cubicBezTo>
                  <a:cubicBezTo>
                    <a:pt x="38370" y="205107"/>
                    <a:pt x="66" y="185906"/>
                    <a:pt x="66" y="143368"/>
                  </a:cubicBezTo>
                  <a:cubicBezTo>
                    <a:pt x="-1154" y="120258"/>
                    <a:pt x="14640" y="99698"/>
                    <a:pt x="37287" y="94922"/>
                  </a:cubicBezTo>
                  <a:lnTo>
                    <a:pt x="37287" y="94922"/>
                  </a:lnTo>
                  <a:cubicBezTo>
                    <a:pt x="18982" y="90235"/>
                    <a:pt x="6585" y="73210"/>
                    <a:pt x="7747" y="54354"/>
                  </a:cubicBezTo>
                  <a:cubicBezTo>
                    <a:pt x="8239" y="18315"/>
                    <a:pt x="42604" y="0"/>
                    <a:pt x="74704" y="0"/>
                  </a:cubicBezTo>
                  <a:close/>
                  <a:moveTo>
                    <a:pt x="74704" y="174976"/>
                  </a:moveTo>
                  <a:cubicBezTo>
                    <a:pt x="92576" y="175744"/>
                    <a:pt x="107691" y="161880"/>
                    <a:pt x="108459" y="143998"/>
                  </a:cubicBezTo>
                  <a:cubicBezTo>
                    <a:pt x="108499" y="143230"/>
                    <a:pt x="108499" y="142462"/>
                    <a:pt x="108479" y="141694"/>
                  </a:cubicBezTo>
                  <a:cubicBezTo>
                    <a:pt x="108351" y="124128"/>
                    <a:pt x="94004" y="109998"/>
                    <a:pt x="76438" y="110126"/>
                  </a:cubicBezTo>
                  <a:cubicBezTo>
                    <a:pt x="75857" y="110126"/>
                    <a:pt x="75286" y="110145"/>
                    <a:pt x="74704" y="110185"/>
                  </a:cubicBezTo>
                  <a:cubicBezTo>
                    <a:pt x="55011" y="110185"/>
                    <a:pt x="39749" y="121115"/>
                    <a:pt x="39749" y="141399"/>
                  </a:cubicBezTo>
                  <a:cubicBezTo>
                    <a:pt x="39552" y="159783"/>
                    <a:pt x="54292" y="174838"/>
                    <a:pt x="72676" y="175035"/>
                  </a:cubicBezTo>
                  <a:cubicBezTo>
                    <a:pt x="73454" y="175045"/>
                    <a:pt x="74222" y="175025"/>
                    <a:pt x="75000" y="174976"/>
                  </a:cubicBezTo>
                  <a:close/>
                  <a:moveTo>
                    <a:pt x="74704" y="83402"/>
                  </a:moveTo>
                  <a:cubicBezTo>
                    <a:pt x="91050" y="83402"/>
                    <a:pt x="104245" y="74441"/>
                    <a:pt x="104245" y="57505"/>
                  </a:cubicBezTo>
                  <a:cubicBezTo>
                    <a:pt x="104245" y="47658"/>
                    <a:pt x="99518" y="30229"/>
                    <a:pt x="74704" y="30229"/>
                  </a:cubicBezTo>
                  <a:cubicBezTo>
                    <a:pt x="59481" y="28870"/>
                    <a:pt x="46041" y="40106"/>
                    <a:pt x="44682" y="55329"/>
                  </a:cubicBezTo>
                  <a:cubicBezTo>
                    <a:pt x="44613" y="56047"/>
                    <a:pt x="44583" y="56776"/>
                    <a:pt x="44574" y="57505"/>
                  </a:cubicBezTo>
                  <a:cubicBezTo>
                    <a:pt x="44574" y="74638"/>
                    <a:pt x="58654" y="83402"/>
                    <a:pt x="74704" y="83402"/>
                  </a:cubicBezTo>
                  <a:close/>
                </a:path>
              </a:pathLst>
            </a:custGeom>
            <a:solidFill>
              <a:srgbClr val="FFFFFF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1339227D-5C93-445C-BA4C-057D2B848A17}"/>
                </a:ext>
              </a:extLst>
            </p:cNvPr>
            <p:cNvSpPr/>
            <p:nvPr/>
          </p:nvSpPr>
          <p:spPr>
            <a:xfrm>
              <a:off x="6791165" y="3938379"/>
              <a:ext cx="262503" cy="360380"/>
            </a:xfrm>
            <a:custGeom>
              <a:avLst/>
              <a:gdLst>
                <a:gd name="connsiteX0" fmla="*/ 7582 w 236321"/>
                <a:gd name="connsiteY0" fmla="*/ 134802 h 334788"/>
                <a:gd name="connsiteX1" fmla="*/ 128598 w 236321"/>
                <a:gd name="connsiteY1" fmla="*/ 0 h 334788"/>
                <a:gd name="connsiteX2" fmla="*/ 243017 w 236321"/>
                <a:gd name="connsiteY2" fmla="*/ 104375 h 334788"/>
                <a:gd name="connsiteX3" fmla="*/ 183445 w 236321"/>
                <a:gd name="connsiteY3" fmla="*/ 205304 h 334788"/>
                <a:gd name="connsiteX4" fmla="*/ 87144 w 236321"/>
                <a:gd name="connsiteY4" fmla="*/ 282010 h 334788"/>
                <a:gd name="connsiteX5" fmla="*/ 244691 w 236321"/>
                <a:gd name="connsiteY5" fmla="*/ 282010 h 334788"/>
                <a:gd name="connsiteX6" fmla="*/ 244691 w 236321"/>
                <a:gd name="connsiteY6" fmla="*/ 340204 h 334788"/>
                <a:gd name="connsiteX7" fmla="*/ 0 w 236321"/>
                <a:gd name="connsiteY7" fmla="*/ 340204 h 334788"/>
                <a:gd name="connsiteX8" fmla="*/ 105262 w 236321"/>
                <a:gd name="connsiteY8" fmla="*/ 191026 h 334788"/>
                <a:gd name="connsiteX9" fmla="*/ 175370 w 236321"/>
                <a:gd name="connsiteY9" fmla="*/ 109594 h 334788"/>
                <a:gd name="connsiteX10" fmla="*/ 130735 w 236321"/>
                <a:gd name="connsiteY10" fmla="*/ 58174 h 334788"/>
                <a:gd name="connsiteX11" fmla="*/ 125250 w 236321"/>
                <a:gd name="connsiteY11" fmla="*/ 58096 h 334788"/>
                <a:gd name="connsiteX12" fmla="*/ 72373 w 236321"/>
                <a:gd name="connsiteY12" fmla="*/ 134802 h 33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6321" h="334788">
                  <a:moveTo>
                    <a:pt x="7582" y="134802"/>
                  </a:moveTo>
                  <a:cubicBezTo>
                    <a:pt x="5219" y="58588"/>
                    <a:pt x="48544" y="0"/>
                    <a:pt x="128598" y="0"/>
                  </a:cubicBezTo>
                  <a:cubicBezTo>
                    <a:pt x="189648" y="0"/>
                    <a:pt x="243017" y="39387"/>
                    <a:pt x="243017" y="104375"/>
                  </a:cubicBezTo>
                  <a:cubicBezTo>
                    <a:pt x="243017" y="154397"/>
                    <a:pt x="216333" y="181967"/>
                    <a:pt x="183445" y="205304"/>
                  </a:cubicBezTo>
                  <a:cubicBezTo>
                    <a:pt x="150556" y="228641"/>
                    <a:pt x="111465" y="247743"/>
                    <a:pt x="87144" y="282010"/>
                  </a:cubicBezTo>
                  <a:lnTo>
                    <a:pt x="244691" y="282010"/>
                  </a:lnTo>
                  <a:lnTo>
                    <a:pt x="244691" y="340204"/>
                  </a:lnTo>
                  <a:lnTo>
                    <a:pt x="0" y="340204"/>
                  </a:lnTo>
                  <a:cubicBezTo>
                    <a:pt x="0" y="263006"/>
                    <a:pt x="47658" y="230118"/>
                    <a:pt x="105262" y="191026"/>
                  </a:cubicBezTo>
                  <a:cubicBezTo>
                    <a:pt x="134802" y="171333"/>
                    <a:pt x="174878" y="150556"/>
                    <a:pt x="175370" y="109594"/>
                  </a:cubicBezTo>
                  <a:cubicBezTo>
                    <a:pt x="177241" y="83067"/>
                    <a:pt x="157262" y="60045"/>
                    <a:pt x="130735" y="58174"/>
                  </a:cubicBezTo>
                  <a:cubicBezTo>
                    <a:pt x="128904" y="58037"/>
                    <a:pt x="127082" y="58017"/>
                    <a:pt x="125250" y="58096"/>
                  </a:cubicBezTo>
                  <a:cubicBezTo>
                    <a:pt x="85273" y="58096"/>
                    <a:pt x="72373" y="99550"/>
                    <a:pt x="72373" y="134802"/>
                  </a:cubicBez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21A105B2-43F7-47ED-A37F-AF0052FA75AA}"/>
                </a:ext>
              </a:extLst>
            </p:cNvPr>
            <p:cNvSpPr/>
            <p:nvPr/>
          </p:nvSpPr>
          <p:spPr>
            <a:xfrm>
              <a:off x="7091509" y="3938382"/>
              <a:ext cx="262503" cy="370979"/>
            </a:xfrm>
            <a:custGeom>
              <a:avLst/>
              <a:gdLst>
                <a:gd name="connsiteX0" fmla="*/ 122001 w 236321"/>
                <a:gd name="connsiteY0" fmla="*/ 0 h 344635"/>
                <a:gd name="connsiteX1" fmla="*/ 244987 w 236321"/>
                <a:gd name="connsiteY1" fmla="*/ 172022 h 344635"/>
                <a:gd name="connsiteX2" fmla="*/ 122001 w 236321"/>
                <a:gd name="connsiteY2" fmla="*/ 346802 h 344635"/>
                <a:gd name="connsiteX3" fmla="*/ 0 w 236321"/>
                <a:gd name="connsiteY3" fmla="*/ 172022 h 344635"/>
                <a:gd name="connsiteX4" fmla="*/ 122001 w 236321"/>
                <a:gd name="connsiteY4" fmla="*/ 0 h 344635"/>
                <a:gd name="connsiteX5" fmla="*/ 122001 w 236321"/>
                <a:gd name="connsiteY5" fmla="*/ 291069 h 344635"/>
                <a:gd name="connsiteX6" fmla="*/ 177340 w 236321"/>
                <a:gd name="connsiteY6" fmla="*/ 172022 h 344635"/>
                <a:gd name="connsiteX7" fmla="*/ 122001 w 236321"/>
                <a:gd name="connsiteY7" fmla="*/ 55732 h 344635"/>
                <a:gd name="connsiteX8" fmla="*/ 67746 w 236321"/>
                <a:gd name="connsiteY8" fmla="*/ 172022 h 344635"/>
                <a:gd name="connsiteX9" fmla="*/ 122001 w 236321"/>
                <a:gd name="connsiteY9" fmla="*/ 291069 h 34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21" h="344635">
                  <a:moveTo>
                    <a:pt x="122001" y="0"/>
                  </a:moveTo>
                  <a:cubicBezTo>
                    <a:pt x="188762" y="0"/>
                    <a:pt x="244987" y="41947"/>
                    <a:pt x="244987" y="172022"/>
                  </a:cubicBezTo>
                  <a:cubicBezTo>
                    <a:pt x="244987" y="304953"/>
                    <a:pt x="188762" y="346802"/>
                    <a:pt x="122001" y="346802"/>
                  </a:cubicBezTo>
                  <a:cubicBezTo>
                    <a:pt x="55240" y="346802"/>
                    <a:pt x="0" y="304953"/>
                    <a:pt x="0" y="172022"/>
                  </a:cubicBezTo>
                  <a:cubicBezTo>
                    <a:pt x="0" y="41652"/>
                    <a:pt x="56323" y="0"/>
                    <a:pt x="122001" y="0"/>
                  </a:cubicBezTo>
                  <a:close/>
                  <a:moveTo>
                    <a:pt x="122001" y="291069"/>
                  </a:moveTo>
                  <a:cubicBezTo>
                    <a:pt x="177340" y="291069"/>
                    <a:pt x="177340" y="209637"/>
                    <a:pt x="177340" y="172022"/>
                  </a:cubicBezTo>
                  <a:cubicBezTo>
                    <a:pt x="177340" y="137165"/>
                    <a:pt x="177340" y="55732"/>
                    <a:pt x="122001" y="55732"/>
                  </a:cubicBezTo>
                  <a:cubicBezTo>
                    <a:pt x="66662" y="55732"/>
                    <a:pt x="67746" y="137165"/>
                    <a:pt x="67746" y="172022"/>
                  </a:cubicBezTo>
                  <a:cubicBezTo>
                    <a:pt x="67746" y="209637"/>
                    <a:pt x="67746" y="291069"/>
                    <a:pt x="122001" y="291069"/>
                  </a:cubicBez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AD751239-BC9F-4A07-92F7-34A98D224553}"/>
                </a:ext>
              </a:extLst>
            </p:cNvPr>
            <p:cNvSpPr/>
            <p:nvPr/>
          </p:nvSpPr>
          <p:spPr>
            <a:xfrm>
              <a:off x="7388247" y="4225625"/>
              <a:ext cx="76564" cy="74196"/>
            </a:xfrm>
            <a:custGeom>
              <a:avLst/>
              <a:gdLst>
                <a:gd name="connsiteX0" fmla="*/ 0 w 68927"/>
                <a:gd name="connsiteY0" fmla="*/ 0 h 68927"/>
                <a:gd name="connsiteX1" fmla="*/ 74737 w 68927"/>
                <a:gd name="connsiteY1" fmla="*/ 0 h 68927"/>
                <a:gd name="connsiteX2" fmla="*/ 74737 w 68927"/>
                <a:gd name="connsiteY2" fmla="*/ 73358 h 68927"/>
                <a:gd name="connsiteX3" fmla="*/ 0 w 68927"/>
                <a:gd name="connsiteY3" fmla="*/ 73358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27" h="68927">
                  <a:moveTo>
                    <a:pt x="0" y="0"/>
                  </a:moveTo>
                  <a:lnTo>
                    <a:pt x="74737" y="0"/>
                  </a:lnTo>
                  <a:lnTo>
                    <a:pt x="74737" y="73358"/>
                  </a:lnTo>
                  <a:lnTo>
                    <a:pt x="0" y="73358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260E4878-196F-41BD-847C-07D4A553DFC4}"/>
                </a:ext>
              </a:extLst>
            </p:cNvPr>
            <p:cNvSpPr/>
            <p:nvPr/>
          </p:nvSpPr>
          <p:spPr>
            <a:xfrm>
              <a:off x="7500803" y="3945694"/>
              <a:ext cx="273441" cy="360380"/>
            </a:xfrm>
            <a:custGeom>
              <a:avLst/>
              <a:gdLst>
                <a:gd name="connsiteX0" fmla="*/ 229921 w 246168"/>
                <a:gd name="connsiteY0" fmla="*/ 55634 h 334788"/>
                <a:gd name="connsiteX1" fmla="*/ 92067 w 246168"/>
                <a:gd name="connsiteY1" fmla="*/ 55634 h 334788"/>
                <a:gd name="connsiteX2" fmla="*/ 78774 w 246168"/>
                <a:gd name="connsiteY2" fmla="*/ 131355 h 334788"/>
                <a:gd name="connsiteX3" fmla="*/ 79660 w 246168"/>
                <a:gd name="connsiteY3" fmla="*/ 132340 h 334788"/>
                <a:gd name="connsiteX4" fmla="*/ 144944 w 246168"/>
                <a:gd name="connsiteY4" fmla="*/ 106640 h 334788"/>
                <a:gd name="connsiteX5" fmla="*/ 247842 w 246168"/>
                <a:gd name="connsiteY5" fmla="*/ 219976 h 334788"/>
                <a:gd name="connsiteX6" fmla="*/ 127377 w 246168"/>
                <a:gd name="connsiteY6" fmla="*/ 340165 h 334788"/>
                <a:gd name="connsiteX7" fmla="*/ 123872 w 246168"/>
                <a:gd name="connsiteY7" fmla="*/ 340106 h 334788"/>
                <a:gd name="connsiteX8" fmla="*/ 0 w 246168"/>
                <a:gd name="connsiteY8" fmla="*/ 234352 h 334788"/>
                <a:gd name="connsiteX9" fmla="*/ 67647 w 246168"/>
                <a:gd name="connsiteY9" fmla="*/ 234352 h 334788"/>
                <a:gd name="connsiteX10" fmla="*/ 122493 w 246168"/>
                <a:gd name="connsiteY10" fmla="*/ 284373 h 334788"/>
                <a:gd name="connsiteX11" fmla="*/ 180097 w 246168"/>
                <a:gd name="connsiteY11" fmla="*/ 220074 h 334788"/>
                <a:gd name="connsiteX12" fmla="*/ 122493 w 246168"/>
                <a:gd name="connsiteY12" fmla="*/ 157646 h 334788"/>
                <a:gd name="connsiteX13" fmla="*/ 71487 w 246168"/>
                <a:gd name="connsiteY13" fmla="*/ 184331 h 334788"/>
                <a:gd name="connsiteX14" fmla="*/ 10536 w 246168"/>
                <a:gd name="connsiteY14" fmla="*/ 184331 h 334788"/>
                <a:gd name="connsiteX15" fmla="*/ 43424 w 246168"/>
                <a:gd name="connsiteY15" fmla="*/ 0 h 334788"/>
                <a:gd name="connsiteX16" fmla="*/ 229625 w 246168"/>
                <a:gd name="connsiteY16" fmla="*/ 0 h 33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6168" h="334788">
                  <a:moveTo>
                    <a:pt x="229921" y="55634"/>
                  </a:moveTo>
                  <a:lnTo>
                    <a:pt x="92067" y="55634"/>
                  </a:lnTo>
                  <a:lnTo>
                    <a:pt x="78774" y="131355"/>
                  </a:lnTo>
                  <a:lnTo>
                    <a:pt x="79660" y="132340"/>
                  </a:lnTo>
                  <a:cubicBezTo>
                    <a:pt x="96685" y="114734"/>
                    <a:pt x="120494" y="105370"/>
                    <a:pt x="144944" y="106640"/>
                  </a:cubicBezTo>
                  <a:cubicBezTo>
                    <a:pt x="210720" y="106640"/>
                    <a:pt x="247842" y="157548"/>
                    <a:pt x="247842" y="219976"/>
                  </a:cubicBezTo>
                  <a:cubicBezTo>
                    <a:pt x="247763" y="286431"/>
                    <a:pt x="193832" y="340244"/>
                    <a:pt x="127377" y="340165"/>
                  </a:cubicBezTo>
                  <a:cubicBezTo>
                    <a:pt x="126205" y="340155"/>
                    <a:pt x="125043" y="340145"/>
                    <a:pt x="123872" y="340106"/>
                  </a:cubicBezTo>
                  <a:cubicBezTo>
                    <a:pt x="59080" y="340106"/>
                    <a:pt x="984" y="304461"/>
                    <a:pt x="0" y="234352"/>
                  </a:cubicBezTo>
                  <a:lnTo>
                    <a:pt x="67647" y="234352"/>
                  </a:lnTo>
                  <a:cubicBezTo>
                    <a:pt x="69735" y="262947"/>
                    <a:pt x="93829" y="284925"/>
                    <a:pt x="122493" y="284373"/>
                  </a:cubicBezTo>
                  <a:cubicBezTo>
                    <a:pt x="157744" y="284373"/>
                    <a:pt x="180097" y="253455"/>
                    <a:pt x="180097" y="220074"/>
                  </a:cubicBezTo>
                  <a:cubicBezTo>
                    <a:pt x="180097" y="186694"/>
                    <a:pt x="158729" y="157646"/>
                    <a:pt x="122493" y="157646"/>
                  </a:cubicBezTo>
                  <a:cubicBezTo>
                    <a:pt x="101884" y="156504"/>
                    <a:pt x="82299" y="166744"/>
                    <a:pt x="71487" y="184331"/>
                  </a:cubicBezTo>
                  <a:lnTo>
                    <a:pt x="10536" y="184331"/>
                  </a:lnTo>
                  <a:lnTo>
                    <a:pt x="43424" y="0"/>
                  </a:lnTo>
                  <a:lnTo>
                    <a:pt x="229625" y="0"/>
                  </a:lnTo>
                  <a:close/>
                </a:path>
              </a:pathLst>
            </a:custGeom>
            <a:solidFill>
              <a:srgbClr val="000000"/>
            </a:solidFill>
            <a:ln w="98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D49841C-346F-4061-A7AA-816CA940E008}"/>
              </a:ext>
            </a:extLst>
          </p:cNvPr>
          <p:cNvSpPr/>
          <p:nvPr/>
        </p:nvSpPr>
        <p:spPr>
          <a:xfrm rot="19558474">
            <a:off x="4112517" y="1644725"/>
            <a:ext cx="2644232" cy="1895658"/>
          </a:xfrm>
          <a:prstGeom prst="rect">
            <a:avLst/>
          </a:prstGeom>
          <a:effectLst/>
        </p:spPr>
        <p:txBody>
          <a:bodyPr wrap="none">
            <a:prstTxWarp prst="textArchUp">
              <a:avLst>
                <a:gd name="adj" fmla="val 11750862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STANDARDIZED SERVICES 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981075B-9E09-49A2-9B37-15C51C4C25F3}"/>
              </a:ext>
            </a:extLst>
          </p:cNvPr>
          <p:cNvSpPr/>
          <p:nvPr/>
        </p:nvSpPr>
        <p:spPr>
          <a:xfrm rot="4685518" flipH="1" flipV="1">
            <a:off x="3618667" y="2929286"/>
            <a:ext cx="2494259" cy="1675669"/>
          </a:xfrm>
          <a:prstGeom prst="rect">
            <a:avLst/>
          </a:prstGeom>
          <a:noFill/>
          <a:effectLst/>
        </p:spPr>
        <p:txBody>
          <a:bodyPr wrap="none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 w="0"/>
                <a:solidFill>
                  <a:srgbClr val="9F28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PROFESSIONAL  SERVICES 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A9990F83-9A39-4BA4-AEF1-FB4BCC101EE7}"/>
              </a:ext>
            </a:extLst>
          </p:cNvPr>
          <p:cNvSpPr/>
          <p:nvPr/>
        </p:nvSpPr>
        <p:spPr>
          <a:xfrm>
            <a:off x="10259776" y="1112892"/>
            <a:ext cx="1144297" cy="1275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5106B15-F9A0-49CF-B06D-887593096BFE}"/>
              </a:ext>
            </a:extLst>
          </p:cNvPr>
          <p:cNvSpPr/>
          <p:nvPr/>
        </p:nvSpPr>
        <p:spPr>
          <a:xfrm rot="2078266">
            <a:off x="5301244" y="1652513"/>
            <a:ext cx="3004518" cy="1876954"/>
          </a:xfrm>
          <a:prstGeom prst="rect">
            <a:avLst/>
          </a:prstGeom>
          <a:effectLst/>
        </p:spPr>
        <p:txBody>
          <a:bodyPr wrap="none">
            <a:prstTxWarp prst="textArchUp">
              <a:avLst>
                <a:gd name="adj" fmla="val 11750862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ARCHITECTURE/ENGINEERING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6DCED17C-AEF1-401B-8C23-3752E1541625}"/>
              </a:ext>
            </a:extLst>
          </p:cNvPr>
          <p:cNvSpPr/>
          <p:nvPr/>
        </p:nvSpPr>
        <p:spPr>
          <a:xfrm rot="378521">
            <a:off x="5245970" y="1431383"/>
            <a:ext cx="1882093" cy="1745478"/>
          </a:xfrm>
          <a:prstGeom prst="rect">
            <a:avLst/>
          </a:prstGeom>
          <a:effectLst/>
        </p:spPr>
        <p:txBody>
          <a:bodyPr wrap="none">
            <a:prstTxWarp prst="textArchUp">
              <a:avLst>
                <a:gd name="adj" fmla="val 11750862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 w="0"/>
                <a:solidFill>
                  <a:srgbClr val="0A579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CONSTRUCTION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AFA6B892-CEE3-4D99-AE67-F80DFB207083}"/>
              </a:ext>
            </a:extLst>
          </p:cNvPr>
          <p:cNvSpPr/>
          <p:nvPr/>
        </p:nvSpPr>
        <p:spPr>
          <a:xfrm rot="3928739">
            <a:off x="6292254" y="2209803"/>
            <a:ext cx="1824058" cy="1739645"/>
          </a:xfrm>
          <a:prstGeom prst="rect">
            <a:avLst/>
          </a:prstGeom>
          <a:effectLst/>
        </p:spPr>
        <p:txBody>
          <a:bodyPr wrap="none">
            <a:prstTxWarp prst="textArchUp">
              <a:avLst>
                <a:gd name="adj" fmla="val 11750862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 w="0"/>
                <a:solidFill>
                  <a:srgbClr val="2E319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GOODS</a:t>
            </a:r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6EB5A103-7D72-4967-994B-0D1251A8B98B}"/>
              </a:ext>
            </a:extLst>
          </p:cNvPr>
          <p:cNvSpPr/>
          <p:nvPr/>
        </p:nvSpPr>
        <p:spPr>
          <a:xfrm>
            <a:off x="-9815" y="681394"/>
            <a:ext cx="3541637" cy="1507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Compliance,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Advisory &amp;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Partnerships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pic>
        <p:nvPicPr>
          <p:cNvPr id="459" name="Picture 458">
            <a:extLst>
              <a:ext uri="{FF2B5EF4-FFF2-40B4-BE49-F238E27FC236}">
                <a16:creationId xmlns:a16="http://schemas.microsoft.com/office/drawing/2014/main" id="{82C64451-E397-4877-B35E-27587D4B2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2" y="771383"/>
            <a:ext cx="990498" cy="977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096E45-E6E2-49A6-88EC-7606757BACB4}"/>
              </a:ext>
            </a:extLst>
          </p:cNvPr>
          <p:cNvSpPr txBox="1"/>
          <p:nvPr/>
        </p:nvSpPr>
        <p:spPr bwMode="auto">
          <a:xfrm>
            <a:off x="5939881" y="3863415"/>
            <a:ext cx="726451" cy="2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FY19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D1DBC92D-04A8-4415-A019-7E3B360852AF}"/>
              </a:ext>
            </a:extLst>
          </p:cNvPr>
          <p:cNvSpPr/>
          <p:nvPr/>
        </p:nvSpPr>
        <p:spPr>
          <a:xfrm>
            <a:off x="-5192" y="2049842"/>
            <a:ext cx="3537347" cy="15071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Technology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Solutions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24C31A33-933F-45BC-8654-A4A6059FCE97}"/>
              </a:ext>
            </a:extLst>
          </p:cNvPr>
          <p:cNvSpPr/>
          <p:nvPr/>
        </p:nvSpPr>
        <p:spPr>
          <a:xfrm>
            <a:off x="0" y="3456936"/>
            <a:ext cx="3531822" cy="150716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Transparency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&amp; Reporting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C3DE82B5-6B7C-45C3-9911-7F276141AE56}"/>
              </a:ext>
            </a:extLst>
          </p:cNvPr>
          <p:cNvSpPr/>
          <p:nvPr/>
        </p:nvSpPr>
        <p:spPr>
          <a:xfrm>
            <a:off x="6143" y="4954995"/>
            <a:ext cx="3525680" cy="137187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Learning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Management &amp;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Support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pic>
        <p:nvPicPr>
          <p:cNvPr id="322" name="Picture 321">
            <a:extLst>
              <a:ext uri="{FF2B5EF4-FFF2-40B4-BE49-F238E27FC236}">
                <a16:creationId xmlns:a16="http://schemas.microsoft.com/office/drawing/2014/main" id="{4AD546F7-3828-48B5-A556-E975F714B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3" y="2321114"/>
            <a:ext cx="856176" cy="874296"/>
          </a:xfrm>
          <a:prstGeom prst="rect">
            <a:avLst/>
          </a:prstGeom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638EA809-8CA4-4706-9751-6D25B3551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2" y="3791329"/>
            <a:ext cx="901077" cy="912655"/>
          </a:xfrm>
          <a:prstGeom prst="rect">
            <a:avLst/>
          </a:prstGeom>
        </p:spPr>
      </p:pic>
      <p:pic>
        <p:nvPicPr>
          <p:cNvPr id="324" name="Picture 323">
            <a:extLst>
              <a:ext uri="{FF2B5EF4-FFF2-40B4-BE49-F238E27FC236}">
                <a16:creationId xmlns:a16="http://schemas.microsoft.com/office/drawing/2014/main" id="{E92E11D4-931C-47D4-A0E0-0749AD8B9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1" y="5205332"/>
            <a:ext cx="901077" cy="903222"/>
          </a:xfrm>
          <a:prstGeom prst="rect">
            <a:avLst/>
          </a:prstGeom>
        </p:spPr>
      </p:pic>
      <p:sp>
        <p:nvSpPr>
          <p:cNvPr id="325" name="Rectangle 324">
            <a:extLst>
              <a:ext uri="{FF2B5EF4-FFF2-40B4-BE49-F238E27FC236}">
                <a16:creationId xmlns:a16="http://schemas.microsoft.com/office/drawing/2014/main" id="{25F77BA9-4B8E-4F1A-9E4C-626AD22034E7}"/>
              </a:ext>
            </a:extLst>
          </p:cNvPr>
          <p:cNvSpPr/>
          <p:nvPr/>
        </p:nvSpPr>
        <p:spPr>
          <a:xfrm>
            <a:off x="8841534" y="684983"/>
            <a:ext cx="3358284" cy="1507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41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City Agencies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20024BA8-9638-40C6-AD2A-B95CFAF19E3C}"/>
              </a:ext>
            </a:extLst>
          </p:cNvPr>
          <p:cNvSpPr/>
          <p:nvPr/>
        </p:nvSpPr>
        <p:spPr>
          <a:xfrm>
            <a:off x="8841533" y="2062897"/>
            <a:ext cx="3342325" cy="15071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114,000+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Procurement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Actions in FY 20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A1A586FC-F6D0-4CE6-AC75-62178363036E}"/>
              </a:ext>
            </a:extLst>
          </p:cNvPr>
          <p:cNvSpPr/>
          <p:nvPr/>
        </p:nvSpPr>
        <p:spPr>
          <a:xfrm>
            <a:off x="8842364" y="3538602"/>
            <a:ext cx="3351248" cy="145480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26,000+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Vendors in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PASSPort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F6F0D42C-5034-455C-9F9A-F2CFCB191A89}"/>
              </a:ext>
            </a:extLst>
          </p:cNvPr>
          <p:cNvSpPr/>
          <p:nvPr/>
        </p:nvSpPr>
        <p:spPr>
          <a:xfrm>
            <a:off x="8842363" y="4998949"/>
            <a:ext cx="3344889" cy="134009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6,000+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NYC Procurement Staff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       </a:t>
            </a:r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562D2F40-7A5D-4440-AE49-93056E11D145}"/>
              </a:ext>
            </a:extLst>
          </p:cNvPr>
          <p:cNvSpPr/>
          <p:nvPr/>
        </p:nvSpPr>
        <p:spPr>
          <a:xfrm rot="19148859" flipH="1" flipV="1">
            <a:off x="5976528" y="4187926"/>
            <a:ext cx="2416414" cy="867738"/>
          </a:xfrm>
          <a:prstGeom prst="rect">
            <a:avLst/>
          </a:prstGeom>
          <a:noFill/>
          <a:effectLst/>
        </p:spPr>
        <p:txBody>
          <a:bodyPr wrap="none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 w="0"/>
                <a:solidFill>
                  <a:srgbClr val="1B14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HUMAN  SERVICES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9B10C-225B-1F44-A32B-4DC18E06F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689" y="981812"/>
            <a:ext cx="5216215" cy="48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F0BC139F-A4AD-4C40-88DB-FE4DB9D98066}"/>
              </a:ext>
            </a:extLst>
          </p:cNvPr>
          <p:cNvGrpSpPr/>
          <p:nvPr/>
        </p:nvGrpSpPr>
        <p:grpSpPr>
          <a:xfrm>
            <a:off x="3917894" y="2257680"/>
            <a:ext cx="2290355" cy="2222144"/>
            <a:chOff x="8016949" y="1887274"/>
            <a:chExt cx="2402959" cy="24029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2ACBABB-2426-4385-BB64-37BA81DE32CB}"/>
                </a:ext>
              </a:extLst>
            </p:cNvPr>
            <p:cNvSpPr/>
            <p:nvPr/>
          </p:nvSpPr>
          <p:spPr>
            <a:xfrm>
              <a:off x="8016949" y="1887274"/>
              <a:ext cx="2402959" cy="2402959"/>
            </a:xfrm>
            <a:prstGeom prst="ellipse">
              <a:avLst/>
            </a:prstGeom>
            <a:solidFill>
              <a:schemeClr val="accent1">
                <a:alpha val="50196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2A1281A-653F-4732-B613-1D1867373B3E}"/>
                </a:ext>
              </a:extLst>
            </p:cNvPr>
            <p:cNvSpPr/>
            <p:nvPr/>
          </p:nvSpPr>
          <p:spPr>
            <a:xfrm>
              <a:off x="8410354" y="2280683"/>
              <a:ext cx="1616149" cy="1616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29B6243-46E4-4371-A65F-55F1AC2CCA75}"/>
              </a:ext>
            </a:extLst>
          </p:cNvPr>
          <p:cNvGrpSpPr/>
          <p:nvPr/>
        </p:nvGrpSpPr>
        <p:grpSpPr>
          <a:xfrm>
            <a:off x="5966974" y="2221846"/>
            <a:ext cx="2290355" cy="2222144"/>
            <a:chOff x="8016949" y="1887274"/>
            <a:chExt cx="2402959" cy="24029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9897E18-5F30-4C91-80D7-88F18305E3D3}"/>
                </a:ext>
              </a:extLst>
            </p:cNvPr>
            <p:cNvSpPr/>
            <p:nvPr/>
          </p:nvSpPr>
          <p:spPr>
            <a:xfrm>
              <a:off x="8016949" y="1887274"/>
              <a:ext cx="2402959" cy="2402959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07B8073-F1C9-4699-96B1-9D1FA34D2290}"/>
                </a:ext>
              </a:extLst>
            </p:cNvPr>
            <p:cNvSpPr/>
            <p:nvPr/>
          </p:nvSpPr>
          <p:spPr>
            <a:xfrm>
              <a:off x="8410354" y="2280683"/>
              <a:ext cx="1616149" cy="1616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1ACD672-51F7-439D-B1A2-C426F65F6F84}"/>
              </a:ext>
            </a:extLst>
          </p:cNvPr>
          <p:cNvGrpSpPr/>
          <p:nvPr/>
        </p:nvGrpSpPr>
        <p:grpSpPr>
          <a:xfrm>
            <a:off x="8041664" y="2221846"/>
            <a:ext cx="2290355" cy="2222144"/>
            <a:chOff x="8016949" y="1887274"/>
            <a:chExt cx="2402959" cy="24029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A2F2A40-36DC-4592-A043-DB13F2AB9232}"/>
                </a:ext>
              </a:extLst>
            </p:cNvPr>
            <p:cNvSpPr/>
            <p:nvPr/>
          </p:nvSpPr>
          <p:spPr>
            <a:xfrm>
              <a:off x="8016949" y="1887274"/>
              <a:ext cx="2402959" cy="2402959"/>
            </a:xfrm>
            <a:prstGeom prst="ellipse">
              <a:avLst/>
            </a:prstGeom>
            <a:solidFill>
              <a:schemeClr val="accent5">
                <a:alpha val="50196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AE045A5-266E-483E-9222-22CA0B838097}"/>
                </a:ext>
              </a:extLst>
            </p:cNvPr>
            <p:cNvSpPr/>
            <p:nvPr/>
          </p:nvSpPr>
          <p:spPr>
            <a:xfrm>
              <a:off x="8410354" y="2280683"/>
              <a:ext cx="1616149" cy="1616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115480-FE72-47E3-9BA4-EDA87DA61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PASSPort</a:t>
            </a:r>
            <a:r>
              <a:rPr lang="en-US"/>
              <a:t>: Procurement and Sourcing Solutions Portal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9E8CE7-C728-4211-A9B9-1F04B8A94E50}"/>
              </a:ext>
            </a:extLst>
          </p:cNvPr>
          <p:cNvSpPr/>
          <p:nvPr/>
        </p:nvSpPr>
        <p:spPr>
          <a:xfrm>
            <a:off x="1" y="884203"/>
            <a:ext cx="12192000" cy="769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50E326-3965-4FED-9766-16B179BE01C2}"/>
              </a:ext>
            </a:extLst>
          </p:cNvPr>
          <p:cNvSpPr/>
          <p:nvPr/>
        </p:nvSpPr>
        <p:spPr>
          <a:xfrm>
            <a:off x="1361244" y="1040958"/>
            <a:ext cx="9407162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PASSPort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 Streamlines Citywide Procurement 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D03797-E9C2-4D45-BE66-DCF38E7FE343}"/>
              </a:ext>
            </a:extLst>
          </p:cNvPr>
          <p:cNvGrpSpPr/>
          <p:nvPr/>
        </p:nvGrpSpPr>
        <p:grpSpPr>
          <a:xfrm>
            <a:off x="1861925" y="2317928"/>
            <a:ext cx="2290355" cy="2222144"/>
            <a:chOff x="8016949" y="1887274"/>
            <a:chExt cx="2402959" cy="24029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FE6EB8B-9C47-1040-BCB6-BE6969D4F86C}"/>
                </a:ext>
              </a:extLst>
            </p:cNvPr>
            <p:cNvSpPr/>
            <p:nvPr/>
          </p:nvSpPr>
          <p:spPr>
            <a:xfrm>
              <a:off x="8016949" y="1887274"/>
              <a:ext cx="2402959" cy="2402959"/>
            </a:xfrm>
            <a:prstGeom prst="ellipse">
              <a:avLst/>
            </a:prstGeom>
            <a:solidFill>
              <a:schemeClr val="tx1">
                <a:lumMod val="75000"/>
                <a:alpha val="50196"/>
              </a:scheme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6EAE152-2A06-1C45-91CA-C9882B487CB6}"/>
                </a:ext>
              </a:extLst>
            </p:cNvPr>
            <p:cNvSpPr/>
            <p:nvPr/>
          </p:nvSpPr>
          <p:spPr>
            <a:xfrm>
              <a:off x="8410354" y="2280683"/>
              <a:ext cx="1616149" cy="1616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07B90DC-5142-1B48-ABC8-22681F231070}"/>
              </a:ext>
            </a:extLst>
          </p:cNvPr>
          <p:cNvSpPr txBox="1"/>
          <p:nvPr/>
        </p:nvSpPr>
        <p:spPr bwMode="auto">
          <a:xfrm>
            <a:off x="1581360" y="4756602"/>
            <a:ext cx="2851484" cy="89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View Citywide Contracting Opportunities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8A79DD-8457-6B4A-A76C-18DAF61F72B2}"/>
              </a:ext>
            </a:extLst>
          </p:cNvPr>
          <p:cNvSpPr txBox="1"/>
          <p:nvPr/>
        </p:nvSpPr>
        <p:spPr bwMode="auto">
          <a:xfrm>
            <a:off x="3707320" y="4769890"/>
            <a:ext cx="2851484" cy="11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Respond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Citywide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Contracting Opportunities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D8F5E1-F6CE-5A42-8DEB-EE14828990D7}"/>
              </a:ext>
            </a:extLst>
          </p:cNvPr>
          <p:cNvSpPr txBox="1"/>
          <p:nvPr/>
        </p:nvSpPr>
        <p:spPr bwMode="auto">
          <a:xfrm>
            <a:off x="5833279" y="4769890"/>
            <a:ext cx="2851484" cy="11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Real-Time Tracking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of Submissions,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Awards &amp;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Contracts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DB0F1E-F6F5-4646-956E-C3FC8DB0639D}"/>
              </a:ext>
            </a:extLst>
          </p:cNvPr>
          <p:cNvSpPr txBox="1"/>
          <p:nvPr/>
        </p:nvSpPr>
        <p:spPr bwMode="auto">
          <a:xfrm>
            <a:off x="7796412" y="4769890"/>
            <a:ext cx="2851484" cy="6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Digital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Signatures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F82EB-F573-1B4C-9E8D-5C0A1DA0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468" y="2966516"/>
            <a:ext cx="903267" cy="903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431F7-CF75-0645-81F2-71F10A28679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5364" y="2906131"/>
            <a:ext cx="853573" cy="853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F32F8F-6545-3B4C-99BB-13DD4114565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53377" y="2621486"/>
            <a:ext cx="1137553" cy="1376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7711C8-219C-6E4C-AB24-1AFCDA2149D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15089" y="29263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AF70-5DE0-4B4B-8944-0E82E4324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Requirements for Response </a:t>
            </a:r>
          </a:p>
        </p:txBody>
      </p:sp>
    </p:spTree>
    <p:extLst>
      <p:ext uri="{BB962C8B-B14F-4D97-AF65-F5344CB8AC3E}">
        <p14:creationId xmlns:p14="http://schemas.microsoft.com/office/powerpoint/2010/main" val="3474620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01CB-388C-604D-B116-A6101E47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Steps to Respond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A58FA0-ED1D-EA4B-89AB-202A98882BD2}"/>
              </a:ext>
            </a:extLst>
          </p:cNvPr>
          <p:cNvSpPr/>
          <p:nvPr/>
        </p:nvSpPr>
        <p:spPr>
          <a:xfrm>
            <a:off x="0" y="2403987"/>
            <a:ext cx="12192000" cy="18288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3EC84EC-B2E3-EA49-9F74-F9E27B3C485E}"/>
              </a:ext>
            </a:extLst>
          </p:cNvPr>
          <p:cNvSpPr/>
          <p:nvPr/>
        </p:nvSpPr>
        <p:spPr>
          <a:xfrm>
            <a:off x="432621" y="1496961"/>
            <a:ext cx="3097161" cy="386407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1F69CB-A000-BF46-9379-8A1921CE8E3A}"/>
              </a:ext>
            </a:extLst>
          </p:cNvPr>
          <p:cNvSpPr/>
          <p:nvPr/>
        </p:nvSpPr>
        <p:spPr>
          <a:xfrm>
            <a:off x="4514238" y="1496960"/>
            <a:ext cx="3097161" cy="386407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887D27F-A08E-1846-93B5-36A31CB48930}"/>
              </a:ext>
            </a:extLst>
          </p:cNvPr>
          <p:cNvSpPr/>
          <p:nvPr/>
        </p:nvSpPr>
        <p:spPr>
          <a:xfrm>
            <a:off x="8613055" y="1490985"/>
            <a:ext cx="3097161" cy="386407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FC5B1004-459D-6C48-80DB-88FAD6B2605F}"/>
              </a:ext>
            </a:extLst>
          </p:cNvPr>
          <p:cNvSpPr/>
          <p:nvPr/>
        </p:nvSpPr>
        <p:spPr>
          <a:xfrm>
            <a:off x="3979608" y="2964426"/>
            <a:ext cx="324464" cy="604684"/>
          </a:xfrm>
          <a:prstGeom prst="chevron">
            <a:avLst/>
          </a:prstGeom>
          <a:solidFill>
            <a:schemeClr val="tx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875A9328-841C-F54A-9485-CBAEF2392224}"/>
              </a:ext>
            </a:extLst>
          </p:cNvPr>
          <p:cNvSpPr/>
          <p:nvPr/>
        </p:nvSpPr>
        <p:spPr>
          <a:xfrm>
            <a:off x="3725202" y="2971800"/>
            <a:ext cx="324464" cy="604684"/>
          </a:xfrm>
          <a:prstGeom prst="chevron">
            <a:avLst/>
          </a:prstGeom>
          <a:solidFill>
            <a:schemeClr val="tx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B25D7F62-D778-054E-8FC8-CE5B5664297F}"/>
              </a:ext>
            </a:extLst>
          </p:cNvPr>
          <p:cNvSpPr/>
          <p:nvPr/>
        </p:nvSpPr>
        <p:spPr>
          <a:xfrm>
            <a:off x="7789606" y="3030789"/>
            <a:ext cx="324464" cy="604684"/>
          </a:xfrm>
          <a:prstGeom prst="chevron">
            <a:avLst/>
          </a:prstGeom>
          <a:solidFill>
            <a:schemeClr val="tx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293D4EA3-BA8E-4C46-870D-5E56CF80C5F9}"/>
              </a:ext>
            </a:extLst>
          </p:cNvPr>
          <p:cNvSpPr/>
          <p:nvPr/>
        </p:nvSpPr>
        <p:spPr>
          <a:xfrm>
            <a:off x="8045245" y="3030789"/>
            <a:ext cx="324464" cy="604684"/>
          </a:xfrm>
          <a:prstGeom prst="chevron">
            <a:avLst/>
          </a:prstGeom>
          <a:solidFill>
            <a:schemeClr val="tx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B4A1EE-756A-3B47-A832-B834BE961C9C}"/>
              </a:ext>
            </a:extLst>
          </p:cNvPr>
          <p:cNvSpPr txBox="1"/>
          <p:nvPr/>
        </p:nvSpPr>
        <p:spPr bwMode="auto">
          <a:xfrm>
            <a:off x="527256" y="3285436"/>
            <a:ext cx="2939847" cy="228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itchFamily="-105" charset="0"/>
                <a:ea typeface="+mn-ea"/>
                <a:cs typeface="Helvetica neue"/>
              </a:rPr>
              <a:t>Create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an account in 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PASSPort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New!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Complete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HHS Prequalification Application in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PASSPort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Helvetica Neue" pitchFamily="-105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90EB59-F70A-3F45-8FA9-0D636C63A8B3}"/>
              </a:ext>
            </a:extLst>
          </p:cNvPr>
          <p:cNvSpPr txBox="1"/>
          <p:nvPr/>
        </p:nvSpPr>
        <p:spPr bwMode="auto">
          <a:xfrm>
            <a:off x="4546191" y="3240431"/>
            <a:ext cx="2987776" cy="144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RFP Released in 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PASSPort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 through Public Portal &amp; Browse All RFx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B028D-078C-A54E-8D1B-F94AD568ACFD}"/>
              </a:ext>
            </a:extLst>
          </p:cNvPr>
          <p:cNvSpPr txBox="1"/>
          <p:nvPr/>
        </p:nvSpPr>
        <p:spPr bwMode="auto">
          <a:xfrm>
            <a:off x="8758731" y="3494905"/>
            <a:ext cx="2906013" cy="89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Complete &amp; submit your responses in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PASSPort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 pitchFamily="-105" charset="0"/>
              </a:rPr>
              <a:t> 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itchFamily="-105" charset="0"/>
              <a:ea typeface="+mn-ea"/>
              <a:cs typeface="Helvetica Neue" pitchFamily="-105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446C25-BCFC-A241-AADE-557CCB3B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303" y="1720708"/>
            <a:ext cx="1500645" cy="1461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D90AE2-EE30-1E4A-9709-829413011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14" y="1677442"/>
            <a:ext cx="1324333" cy="1303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4D6DCD-E137-B44F-AE25-AC34A68A7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341" y="1817640"/>
            <a:ext cx="1422791" cy="14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880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MOCS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CS_PowerPoint_Base20" id="{F5EBBE22-8E2E-4CED-A39C-773286CC80B6}" vid="{DA51A673-6F4E-4727-B9F3-153167FB7A40}"/>
    </a:ext>
  </a:extLst>
</a:theme>
</file>

<file path=ppt/theme/theme3.xml><?xml version="1.0" encoding="utf-8"?>
<a:theme xmlns:a="http://schemas.openxmlformats.org/drawingml/2006/main" name="2_MOCS_Page">
  <a:themeElements>
    <a:clrScheme name="MOCS Color Array">
      <a:dk1>
        <a:srgbClr val="ADADAD"/>
      </a:dk1>
      <a:lt1>
        <a:srgbClr val="FFFFFF"/>
      </a:lt1>
      <a:dk2>
        <a:srgbClr val="ADADAD"/>
      </a:dk2>
      <a:lt2>
        <a:srgbClr val="FFFFFF"/>
      </a:lt2>
      <a:accent1>
        <a:srgbClr val="0A5796"/>
      </a:accent1>
      <a:accent2>
        <a:srgbClr val="9F2882"/>
      </a:accent2>
      <a:accent3>
        <a:srgbClr val="1B1464"/>
      </a:accent3>
      <a:accent4>
        <a:srgbClr val="2E3192"/>
      </a:accent4>
      <a:accent5>
        <a:srgbClr val="29ABE2"/>
      </a:accent5>
      <a:accent6>
        <a:srgbClr val="7CD2F0"/>
      </a:accent6>
      <a:hlink>
        <a:srgbClr val="9F2882"/>
      </a:hlink>
      <a:folHlink>
        <a:srgbClr val="0A5796"/>
      </a:folHlink>
    </a:clrScheme>
    <a:fontScheme name="MOCS Fonts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64294" tIns="32147" rIns="64294" bIns="32147" numCol="1" rtlCol="0" anchor="t" anchorCtr="0" compatLnSpc="1">
        <a:prstTxWarp prst="textNoShape">
          <a:avLst/>
        </a:prstTxWarp>
      </a:bodyPr>
      <a:lstStyle>
        <a:defPPr>
          <a:lnSpc>
            <a:spcPct val="150000"/>
          </a:lnSpc>
          <a:defRPr sz="1800" b="1" dirty="0" smtClean="0">
            <a:latin typeface="Helvetica Neue" pitchFamily="-105" charset="0"/>
            <a:cs typeface="Helvetica Neue" pitchFamily="-105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OCS_PowerPoint_Base20" id="{F5EBBE22-8E2E-4CED-A39C-773286CC80B6}" vid="{EFDFBBFC-C373-4248-ABD6-78DF3E0B0B62}"/>
    </a:ext>
  </a:extLst>
</a:theme>
</file>

<file path=ppt/theme/theme4.xml><?xml version="1.0" encoding="utf-8"?>
<a:theme xmlns:a="http://schemas.openxmlformats.org/drawingml/2006/main" name="3_MOCS_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MOCS_Page">
  <a:themeElements>
    <a:clrScheme name="MOCS Color Array">
      <a:dk1>
        <a:srgbClr val="ADADAD"/>
      </a:dk1>
      <a:lt1>
        <a:srgbClr val="FFFFFF"/>
      </a:lt1>
      <a:dk2>
        <a:srgbClr val="ADADAD"/>
      </a:dk2>
      <a:lt2>
        <a:srgbClr val="FFFFFF"/>
      </a:lt2>
      <a:accent1>
        <a:srgbClr val="0A5796"/>
      </a:accent1>
      <a:accent2>
        <a:srgbClr val="9F2882"/>
      </a:accent2>
      <a:accent3>
        <a:srgbClr val="1B1464"/>
      </a:accent3>
      <a:accent4>
        <a:srgbClr val="2E3192"/>
      </a:accent4>
      <a:accent5>
        <a:srgbClr val="29ABE2"/>
      </a:accent5>
      <a:accent6>
        <a:srgbClr val="7CD2F0"/>
      </a:accent6>
      <a:hlink>
        <a:srgbClr val="9F2882"/>
      </a:hlink>
      <a:folHlink>
        <a:srgbClr val="0A5796"/>
      </a:folHlink>
    </a:clrScheme>
    <a:fontScheme name="MOCS Fonts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extLst>
          <a:ext uri="{909E8E84-426E-40dd-AFC4-6F175D3DCCD1}">
            <a14:hiddenFill xmlns:r="http://schemas.openxmlformats.org/officeDocument/2006/relationships" xmlns:p="http://schemas.openxmlformats.org/presentationml/2006/main"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r="http://schemas.openxmlformats.org/officeDocument/2006/relationships" xmlns:p="http://schemas.openxmlformats.org/presentationml/2006/main"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64294" tIns="32147" rIns="64294" bIns="32147" numCol="1" rtlCol="0" anchor="t" anchorCtr="0" compatLnSpc="1">
        <a:prstTxWarp prst="textNoShape">
          <a:avLst/>
        </a:prstTxWarp>
      </a:bodyPr>
      <a:lstStyle>
        <a:defPPr>
          <a:lnSpc>
            <a:spcPct val="150000"/>
          </a:lnSpc>
          <a:defRPr sz="1800" b="1" dirty="0" smtClean="0">
            <a:latin typeface="Helvetica Neue" pitchFamily="-105" charset="0"/>
            <a:cs typeface="Helvetica Neue" pitchFamily="-105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MOCS_Page">
  <a:themeElements>
    <a:clrScheme name="MOCS Color Array">
      <a:dk1>
        <a:srgbClr val="ADADAD"/>
      </a:dk1>
      <a:lt1>
        <a:srgbClr val="FFFFFF"/>
      </a:lt1>
      <a:dk2>
        <a:srgbClr val="ADADAD"/>
      </a:dk2>
      <a:lt2>
        <a:srgbClr val="FFFFFF"/>
      </a:lt2>
      <a:accent1>
        <a:srgbClr val="0A5796"/>
      </a:accent1>
      <a:accent2>
        <a:srgbClr val="9F2882"/>
      </a:accent2>
      <a:accent3>
        <a:srgbClr val="1B1464"/>
      </a:accent3>
      <a:accent4>
        <a:srgbClr val="2E3192"/>
      </a:accent4>
      <a:accent5>
        <a:srgbClr val="29ABE2"/>
      </a:accent5>
      <a:accent6>
        <a:srgbClr val="7CD2F0"/>
      </a:accent6>
      <a:hlink>
        <a:srgbClr val="9F2882"/>
      </a:hlink>
      <a:folHlink>
        <a:srgbClr val="0A5796"/>
      </a:folHlink>
    </a:clrScheme>
    <a:fontScheme name="MOCS Fonts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extLs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64294" tIns="32147" rIns="64294" bIns="32147" numCol="1" rtlCol="0" anchor="t" anchorCtr="0" compatLnSpc="1">
        <a:prstTxWarp prst="textNoShape">
          <a:avLst/>
        </a:prstTxWarp>
      </a:bodyPr>
      <a:lstStyle>
        <a:defPPr>
          <a:lnSpc>
            <a:spcPct val="150000"/>
          </a:lnSpc>
          <a:defRPr sz="1800" b="1" dirty="0" smtClean="0">
            <a:latin typeface="Helvetica Neue" pitchFamily="-105" charset="0"/>
            <a:cs typeface="Helvetica Neue" pitchFamily="-105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31C0DE8-248E-4BE7-8CCD-E79CBE459EF7}" vid="{3E28FFC6-8E31-4C3C-8A3F-1E9A52BDA317}"/>
    </a:ext>
  </a:extLst>
</a:theme>
</file>

<file path=ppt/theme/theme7.xml><?xml version="1.0" encoding="utf-8"?>
<a:theme xmlns:a="http://schemas.openxmlformats.org/drawingml/2006/main" name="MOCS_Page">
  <a:themeElements>
    <a:clrScheme name="MOCS Color Array">
      <a:dk1>
        <a:srgbClr val="ADADAD"/>
      </a:dk1>
      <a:lt1>
        <a:srgbClr val="FFFFFF"/>
      </a:lt1>
      <a:dk2>
        <a:srgbClr val="ADADAD"/>
      </a:dk2>
      <a:lt2>
        <a:srgbClr val="FFFFFF"/>
      </a:lt2>
      <a:accent1>
        <a:srgbClr val="0A5796"/>
      </a:accent1>
      <a:accent2>
        <a:srgbClr val="9F2882"/>
      </a:accent2>
      <a:accent3>
        <a:srgbClr val="1B1464"/>
      </a:accent3>
      <a:accent4>
        <a:srgbClr val="2E3192"/>
      </a:accent4>
      <a:accent5>
        <a:srgbClr val="29ABE2"/>
      </a:accent5>
      <a:accent6>
        <a:srgbClr val="7CD2F0"/>
      </a:accent6>
      <a:hlink>
        <a:srgbClr val="9F2882"/>
      </a:hlink>
      <a:folHlink>
        <a:srgbClr val="0A5796"/>
      </a:folHlink>
    </a:clrScheme>
    <a:fontScheme name="MOCS Fonts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64294" tIns="32147" rIns="64294" bIns="32147" numCol="1" rtlCol="0" anchor="t" anchorCtr="0" compatLnSpc="1">
        <a:prstTxWarp prst="textNoShape">
          <a:avLst/>
        </a:prstTxWarp>
      </a:bodyPr>
      <a:lstStyle>
        <a:defPPr>
          <a:lnSpc>
            <a:spcPct val="150000"/>
          </a:lnSpc>
          <a:defRPr sz="1800" b="1" dirty="0" smtClean="0">
            <a:latin typeface="Helvetica Neue" pitchFamily="-105" charset="0"/>
            <a:cs typeface="Helvetica Neue" pitchFamily="-105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31C0DE8-248E-4BE7-8CCD-E79CBE459EF7}" vid="{3E28FFC6-8E31-4C3C-8A3F-1E9A52BDA317}"/>
    </a:ext>
  </a:extLst>
</a:theme>
</file>

<file path=ppt/theme/theme8.xml><?xml version="1.0" encoding="utf-8"?>
<a:theme xmlns:a="http://schemas.openxmlformats.org/drawingml/2006/main" name="3_MOCS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31C0DE8-248E-4BE7-8CCD-E79CBE459EF7}" vid="{48CDE00A-DE6A-4324-927D-31B396A26E5B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ract_x0020_Completed xmlns="58720569-63cc-4c5f-8728-49b16eb03769">true</Contract_x0020_Completed>
    <SharedWithUsers xmlns="a9b5cc90-0818-4280-a0bc-e7a7e4e46395">
      <UserInfo>
        <DisplayName>Corniel, Cristian (DYCD)</DisplayName>
        <AccountId>413</AccountId>
        <AccountType/>
      </UserInfo>
      <UserInfo>
        <DisplayName>Williams, Jermaine (DYCD)</DisplayName>
        <AccountId>409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059050C2670F4EAB6C1B95931B7756" ma:contentTypeVersion="11" ma:contentTypeDescription="Create a new document." ma:contentTypeScope="" ma:versionID="5a1b3867eebfc3e37bfc6a1e8a525998">
  <xsd:schema xmlns:xsd="http://www.w3.org/2001/XMLSchema" xmlns:xs="http://www.w3.org/2001/XMLSchema" xmlns:p="http://schemas.microsoft.com/office/2006/metadata/properties" xmlns:ns2="a9b5cc90-0818-4280-a0bc-e7a7e4e46395" xmlns:ns3="58720569-63cc-4c5f-8728-49b16eb03769" targetNamespace="http://schemas.microsoft.com/office/2006/metadata/properties" ma:root="true" ma:fieldsID="566ab5d24da632e35f7a36e0d111ff67" ns2:_="" ns3:_="">
    <xsd:import namespace="a9b5cc90-0818-4280-a0bc-e7a7e4e46395"/>
    <xsd:import namespace="58720569-63cc-4c5f-8728-49b16eb0376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Contract_x0020_Completed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5cc90-0818-4280-a0bc-e7a7e4e4639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20569-63cc-4c5f-8728-49b16eb03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Contract_x0020_Completed" ma:index="16" nillable="true" ma:displayName="Contract Completed" ma:default="1" ma:internalName="Contract_x0020_Completed">
      <xsd:simpleType>
        <xsd:restriction base="dms:Boolea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3E86A5-023A-490A-8AC4-A074D3FEFDB7}">
  <ds:schemaRefs>
    <ds:schemaRef ds:uri="http://schemas.microsoft.com/office/2006/metadata/properties"/>
    <ds:schemaRef ds:uri="http://purl.org/dc/elements/1.1/"/>
    <ds:schemaRef ds:uri="6f509a27-88d8-47f4-b085-e91bd84ba407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ca5b4cf-f47c-410b-b104-39099c3d0fe4"/>
    <ds:schemaRef ds:uri="http://www.w3.org/XML/1998/namespace"/>
    <ds:schemaRef ds:uri="http://purl.org/dc/dcmitype/"/>
    <ds:schemaRef ds:uri="58720569-63cc-4c5f-8728-49b16eb03769"/>
    <ds:schemaRef ds:uri="a9b5cc90-0818-4280-a0bc-e7a7e4e46395"/>
  </ds:schemaRefs>
</ds:datastoreItem>
</file>

<file path=customXml/itemProps2.xml><?xml version="1.0" encoding="utf-8"?>
<ds:datastoreItem xmlns:ds="http://schemas.openxmlformats.org/officeDocument/2006/customXml" ds:itemID="{59D642AF-F834-4CB1-8584-88A062BFD9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b5cc90-0818-4280-a0bc-e7a7e4e46395"/>
    <ds:schemaRef ds:uri="58720569-63cc-4c5f-8728-49b16eb037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340447-7E00-424E-BC9C-04AA181DCC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12086</TotalTime>
  <Words>1831</Words>
  <Application>Microsoft Office PowerPoint</Application>
  <PresentationFormat>Widescreen</PresentationFormat>
  <Paragraphs>316</Paragraphs>
  <Slides>42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Gallery</vt:lpstr>
      <vt:lpstr>1_MOCS Cover</vt:lpstr>
      <vt:lpstr>2_MOCS_Page</vt:lpstr>
      <vt:lpstr>3_MOCS_Divider</vt:lpstr>
      <vt:lpstr>1_MOCS_Page</vt:lpstr>
      <vt:lpstr>3_MOCS_Page</vt:lpstr>
      <vt:lpstr>MOCS_Page</vt:lpstr>
      <vt:lpstr>3_MOCS Cover</vt:lpstr>
      <vt:lpstr>PowerPoint Presentation</vt:lpstr>
      <vt:lpstr>My Brother’s &amp; Sister’s Keeper Youth Council</vt:lpstr>
      <vt:lpstr>Agenda</vt:lpstr>
      <vt:lpstr>Timeline</vt:lpstr>
      <vt:lpstr>PowerPoint Presentation</vt:lpstr>
      <vt:lpstr>MOCS and NYC Procurement</vt:lpstr>
      <vt:lpstr>PASSPort: Procurement and Sourcing Solutions Portal</vt:lpstr>
      <vt:lpstr>Requirements for Response </vt:lpstr>
      <vt:lpstr>Steps to Respond</vt:lpstr>
      <vt:lpstr>Create a PASSPort Account</vt:lpstr>
      <vt:lpstr>Steps to Create a PASSPort Account</vt:lpstr>
      <vt:lpstr>HHS Prequalification in PASSPort</vt:lpstr>
      <vt:lpstr>HHS Prequalification in PASSPort</vt:lpstr>
      <vt:lpstr>HHS PQL Application in PASSPort </vt:lpstr>
      <vt:lpstr>Application Approval and Returned for Revision</vt:lpstr>
      <vt:lpstr>Prequalification Renewals/Expirations</vt:lpstr>
      <vt:lpstr>Updating Your Application</vt:lpstr>
      <vt:lpstr>HHS Accelerator Impact</vt:lpstr>
      <vt:lpstr>How to Find and Respond to the RFP in PASSPort</vt:lpstr>
      <vt:lpstr>Search for Funding Opportunities</vt:lpstr>
      <vt:lpstr>Find the RFP on the Public Portal </vt:lpstr>
      <vt:lpstr>Find the RFP through “Browse All RFx” and “Browse Your RFx and Responses” </vt:lpstr>
      <vt:lpstr>Respond in PASSPort</vt:lpstr>
      <vt:lpstr>RFx Tabs Overview </vt:lpstr>
      <vt:lpstr>Setup Team Tab – User Roles </vt:lpstr>
      <vt:lpstr>Questionnaire</vt:lpstr>
      <vt:lpstr>PowerPoint Presentation</vt:lpstr>
      <vt:lpstr>Resources</vt:lpstr>
      <vt:lpstr>PASSPort Resources </vt:lpstr>
      <vt:lpstr>PowerPoint Presentation</vt:lpstr>
      <vt:lpstr>PowerPoint Presentation</vt:lpstr>
      <vt:lpstr>PROGRAM MISSION</vt:lpstr>
      <vt:lpstr>TARGET POPULATION </vt:lpstr>
      <vt:lpstr>DELIVERABLES/OUTCOMES</vt:lpstr>
      <vt:lpstr>DELIVERABLES/OUTCOMES</vt:lpstr>
      <vt:lpstr>CONTRACT TERM &amp; FUNDING  </vt:lpstr>
      <vt:lpstr>Post Award Requirements</vt:lpstr>
      <vt:lpstr>Post Award</vt:lpstr>
      <vt:lpstr>NYC Liability Insurance Requirement </vt:lpstr>
      <vt:lpstr>Responsibility Determination</vt:lpstr>
      <vt:lpstr>Subcontractor Compliance</vt:lpstr>
      <vt:lpstr>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Morales-Mason, Monique (DYCD)</dc:creator>
  <cp:lastModifiedBy>Best, Kevin (DYCD)</cp:lastModifiedBy>
  <cp:revision>93</cp:revision>
  <dcterms:created xsi:type="dcterms:W3CDTF">2020-02-10T21:07:24Z</dcterms:created>
  <dcterms:modified xsi:type="dcterms:W3CDTF">2021-10-19T17:28:31Z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0x01010044059050C2670F4EAB6C1B95931B7756</vt:lpwstr>
  </property>
</Properties>
</file>