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83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0" autoAdjust="0"/>
    <p:restoredTop sz="84373" autoAdjust="0"/>
  </p:normalViewPr>
  <p:slideViewPr>
    <p:cSldViewPr snapToGrid="0">
      <p:cViewPr>
        <p:scale>
          <a:sx n="110" d="100"/>
          <a:sy n="110" d="100"/>
        </p:scale>
        <p:origin x="-448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-201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Coalition Forum 2018 </a:t>
            </a:r>
          </a:p>
          <a:p>
            <a:r>
              <a:rPr lang="en-US" dirty="0" smtClean="0"/>
              <a:t>CS: Culturally Responsive to Targeted Populations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May  2, 2018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Children’s Aid NCCS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FFF955-97DB-4C03-A6D6-FBA1E8939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797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50E0A3-57E6-4FCE-8AC7-2BE8B6B78820}" type="datetimeFigureOut">
              <a:rPr lang="en-US" smtClean="0"/>
              <a:t>12/20/2019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CF80C8-2B68-4ED0-A6BB-AFE94B273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515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</a:t>
            </a:r>
            <a:r>
              <a:rPr lang="en-US" baseline="0" dirty="0" smtClean="0"/>
              <a:t> may hear</a:t>
            </a:r>
          </a:p>
          <a:p>
            <a:r>
              <a:rPr lang="en-US" baseline="0" dirty="0" smtClean="0"/>
              <a:t>Students participate in learning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CF80C8-2B68-4ED0-A6BB-AFE94B27334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3614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 may hear</a:t>
            </a:r>
          </a:p>
          <a:p>
            <a:r>
              <a:rPr lang="en-US" dirty="0" smtClean="0"/>
              <a:t>Get focused</a:t>
            </a:r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CF80C8-2B68-4ED0-A6BB-AFE94B27334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0626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 may hear</a:t>
            </a:r>
          </a:p>
          <a:p>
            <a:r>
              <a:rPr lang="en-US" dirty="0" smtClean="0"/>
              <a:t>Move forward or</a:t>
            </a:r>
            <a:r>
              <a:rPr lang="en-US" baseline="0" dirty="0" smtClean="0"/>
              <a:t> progress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CF80C8-2B68-4ED0-A6BB-AFE94B27334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5884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 may hear</a:t>
            </a:r>
          </a:p>
          <a:p>
            <a:r>
              <a:rPr lang="en-US" smtClean="0"/>
              <a:t>Challenging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CF80C8-2B68-4ED0-A6BB-AFE94B27334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8718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</a:t>
            </a:r>
            <a:r>
              <a:rPr lang="en-US" baseline="0" dirty="0" smtClean="0"/>
              <a:t> may hear</a:t>
            </a:r>
          </a:p>
          <a:p>
            <a:r>
              <a:rPr lang="en-US" baseline="0" dirty="0" smtClean="0"/>
              <a:t>Organize and take care or responsibility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CF80C8-2B68-4ED0-A6BB-AFE94B27334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8687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 may hear</a:t>
            </a:r>
          </a:p>
          <a:p>
            <a:r>
              <a:rPr lang="en-US" dirty="0" smtClean="0"/>
              <a:t>Analysis</a:t>
            </a:r>
            <a:r>
              <a:rPr lang="en-US" baseline="0" dirty="0" smtClean="0"/>
              <a:t> of an issue before making a decision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CF80C8-2B68-4ED0-A6BB-AFE94B27334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853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 may hear</a:t>
            </a:r>
          </a:p>
          <a:p>
            <a:r>
              <a:rPr lang="en-US" dirty="0" smtClean="0"/>
              <a:t>Make a quick decision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CF80C8-2B68-4ED0-A6BB-AFE94B27334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153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 may hear</a:t>
            </a:r>
          </a:p>
          <a:p>
            <a:r>
              <a:rPr lang="en-US" dirty="0" smtClean="0"/>
              <a:t>Reading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CF80C8-2B68-4ED0-A6BB-AFE94B27334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0714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 may hear</a:t>
            </a:r>
          </a:p>
          <a:p>
            <a:r>
              <a:rPr lang="en-US" dirty="0" smtClean="0"/>
              <a:t>Knowledge and</a:t>
            </a:r>
            <a:r>
              <a:rPr lang="en-US" baseline="0" dirty="0" smtClean="0"/>
              <a:t> opinions of youth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CF80C8-2B68-4ED0-A6BB-AFE94B27334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0706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 may hear</a:t>
            </a:r>
          </a:p>
          <a:p>
            <a:r>
              <a:rPr lang="en-US" dirty="0" smtClean="0"/>
              <a:t>relax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CF80C8-2B68-4ED0-A6BB-AFE94B27334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2335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 may hear</a:t>
            </a:r>
          </a:p>
          <a:p>
            <a:r>
              <a:rPr lang="en-US" dirty="0" smtClean="0"/>
              <a:t>Knowledge and skills to manage emotions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CF80C8-2B68-4ED0-A6BB-AFE94B27334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7496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 may hear</a:t>
            </a:r>
          </a:p>
          <a:p>
            <a:r>
              <a:rPr lang="en-US" dirty="0" smtClean="0"/>
              <a:t>Help to improve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CF80C8-2B68-4ED0-A6BB-AFE94B27334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969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2" y="0"/>
            <a:ext cx="4271749" cy="4476466"/>
          </a:xfrm>
          <a:prstGeom prst="rect">
            <a:avLst/>
          </a:prstGeom>
          <a:solidFill>
            <a:srgbClr val="EA6F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2743200"/>
            <a:ext cx="1047749" cy="1714500"/>
          </a:xfrm>
          <a:prstGeom prst="rect">
            <a:avLst/>
          </a:prstGeom>
          <a:solidFill>
            <a:srgbClr val="0168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271748" y="0"/>
            <a:ext cx="4872251" cy="2688336"/>
          </a:xfrm>
          <a:prstGeom prst="rect">
            <a:avLst/>
          </a:prstGeom>
          <a:solidFill>
            <a:srgbClr val="0168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4171979"/>
            <a:ext cx="9144000" cy="2688336"/>
          </a:xfrm>
          <a:prstGeom prst="rect">
            <a:avLst/>
          </a:prstGeom>
          <a:solidFill>
            <a:srgbClr val="EA6F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boy on blue.jpg"/>
          <p:cNvPicPr>
            <a:picLocks noChangeAspect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>
          <a:xfrm>
            <a:off x="6537960" y="0"/>
            <a:ext cx="2606040" cy="4708478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581390" y="873458"/>
            <a:ext cx="6182435" cy="4230805"/>
          </a:xfrm>
          <a:prstGeom prst="rect">
            <a:avLst/>
          </a:prstGeom>
          <a:solidFill>
            <a:srgbClr val="BED7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-2" y="5007935"/>
            <a:ext cx="3799609" cy="185237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2" name="Title 1"/>
          <p:cNvSpPr>
            <a:spLocks noGrp="1"/>
          </p:cNvSpPr>
          <p:nvPr userDrawn="1">
            <p:ph type="ctrTitle" hasCustomPrompt="1"/>
          </p:nvPr>
        </p:nvSpPr>
        <p:spPr>
          <a:xfrm>
            <a:off x="581390" y="1815840"/>
            <a:ext cx="6182435" cy="2346041"/>
          </a:xfrm>
        </p:spPr>
        <p:txBody>
          <a:bodyPr>
            <a:norm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lang="en-US" sz="4000" b="1" kern="1200" baseline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/>
                <a:cs typeface="ＭＳ Ｐゴシック"/>
              </a:defRPr>
            </a:lvl1pPr>
          </a:lstStyle>
          <a:p>
            <a:r>
              <a:rPr lang="en-US" dirty="0" smtClean="0"/>
              <a:t>Click to enter 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 hasCustomPrompt="1"/>
          </p:nvPr>
        </p:nvSpPr>
        <p:spPr>
          <a:xfrm>
            <a:off x="3997662" y="5257800"/>
            <a:ext cx="4841538" cy="1371600"/>
          </a:xfrm>
        </p:spPr>
        <p:txBody>
          <a:bodyPr anchor="b">
            <a:noAutofit/>
          </a:bodyPr>
          <a:lstStyle>
            <a:lvl1pPr marL="0" indent="0" algn="r" rtl="0" fontAlgn="base">
              <a:spcBef>
                <a:spcPct val="0"/>
              </a:spcBef>
              <a:spcAft>
                <a:spcPct val="0"/>
              </a:spcAft>
              <a:buNone/>
              <a:defRPr lang="en-US" sz="3600" b="1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/>
                <a:cs typeface="ＭＳ Ｐゴシック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enter Presenter Name &amp; Title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64" y="5479539"/>
            <a:ext cx="3323833" cy="1040370"/>
          </a:xfrm>
          <a:prstGeom prst="rect">
            <a:avLst/>
          </a:prstGeom>
        </p:spPr>
      </p:pic>
      <p:cxnSp>
        <p:nvCxnSpPr>
          <p:cNvPr id="15" name="Straight Connector 14"/>
          <p:cNvCxnSpPr/>
          <p:nvPr userDrawn="1"/>
        </p:nvCxnSpPr>
        <p:spPr>
          <a:xfrm>
            <a:off x="2023208" y="5479539"/>
            <a:ext cx="0" cy="1040370"/>
          </a:xfrm>
          <a:prstGeom prst="line">
            <a:avLst/>
          </a:prstGeom>
          <a:ln>
            <a:solidFill>
              <a:schemeClr val="tx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dia Placeholder 4"/>
          <p:cNvSpPr>
            <a:spLocks noGrp="1"/>
          </p:cNvSpPr>
          <p:nvPr>
            <p:ph type="media" sz="quarter" idx="10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smtClean="0"/>
              <a:t>Click icon to add media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281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3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" r="220"/>
          <a:stretch/>
        </p:blipFill>
        <p:spPr>
          <a:xfrm>
            <a:off x="8056880" y="358140"/>
            <a:ext cx="960120" cy="960120"/>
          </a:xfrm>
          <a:prstGeom prst="rect">
            <a:avLst/>
          </a:prstGeom>
        </p:spPr>
      </p:pic>
      <p:sp>
        <p:nvSpPr>
          <p:cNvPr id="7" name="Line 2"/>
          <p:cNvSpPr>
            <a:spLocks noChangeShapeType="1"/>
          </p:cNvSpPr>
          <p:nvPr userDrawn="1"/>
        </p:nvSpPr>
        <p:spPr bwMode="auto">
          <a:xfrm>
            <a:off x="7962900" y="152400"/>
            <a:ext cx="0" cy="1371600"/>
          </a:xfrm>
          <a:prstGeom prst="line">
            <a:avLst/>
          </a:prstGeom>
          <a:ln>
            <a:solidFill>
              <a:schemeClr val="tx1"/>
            </a:solidFill>
            <a:headEnd/>
            <a:tailE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 eaLnBrk="0" hangingPunct="0">
              <a:defRPr/>
            </a:pPr>
            <a:endParaRPr lang="en-US">
              <a:latin typeface="+mn-lt"/>
              <a:ea typeface="ＭＳ Ｐゴシック" pitchFamily="-60" charset="-128"/>
              <a:cs typeface="ＭＳ Ｐゴシック" pitchFamily="-6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19579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984307" y="5363072"/>
            <a:ext cx="7211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buFont typeface="Wingdings" pitchFamily="16" charset="2"/>
              <a:buNone/>
            </a:pPr>
            <a:r>
              <a:rPr lang="en-US" sz="2800" b="1" dirty="0" smtClean="0">
                <a:solidFill>
                  <a:schemeClr val="accent2"/>
                </a:solidFill>
                <a:latin typeface="Calibri" pitchFamily="34" charset="0"/>
                <a:ea typeface="ＭＳ Ｐゴシック" pitchFamily="16" charset="-128"/>
              </a:rPr>
              <a:t>nccs.org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9FDFE"/>
              </a:clrFrom>
              <a:clrTo>
                <a:srgbClr val="F9FD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1348" y="5029200"/>
            <a:ext cx="5897880" cy="370649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1143000" y="6172200"/>
            <a:ext cx="7053263" cy="457200"/>
          </a:xfrm>
        </p:spPr>
        <p:txBody>
          <a:bodyPr anchor="ctr"/>
          <a:lstStyle>
            <a:lvl1pPr marL="0" indent="0" algn="ctr">
              <a:buNone/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065" y="1583450"/>
            <a:ext cx="7034645" cy="2201864"/>
          </a:xfrm>
          <a:prstGeom prst="rect">
            <a:avLst/>
          </a:prstGeom>
        </p:spPr>
      </p:pic>
      <p:cxnSp>
        <p:nvCxnSpPr>
          <p:cNvPr id="6" name="Straight Connector 5"/>
          <p:cNvCxnSpPr/>
          <p:nvPr userDrawn="1"/>
        </p:nvCxnSpPr>
        <p:spPr>
          <a:xfrm>
            <a:off x="4845166" y="1583450"/>
            <a:ext cx="0" cy="2201864"/>
          </a:xfrm>
          <a:prstGeom prst="line">
            <a:avLst/>
          </a:prstGeom>
          <a:ln>
            <a:solidFill>
              <a:schemeClr val="tx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629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199"/>
            <a:ext cx="40386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199"/>
            <a:ext cx="40386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959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959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943600"/>
          </a:xfrm>
        </p:spPr>
        <p:txBody>
          <a:bodyPr anchor="ctr">
            <a:normAutofit/>
          </a:bodyPr>
          <a:lstStyle>
            <a:lvl1pPr algn="ctr">
              <a:defRPr lang="en-US" sz="3600" b="1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/>
                <a:cs typeface="ＭＳ Ｐゴシック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943600"/>
          </a:xfr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3600" b="1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/>
                <a:cs typeface="ＭＳ Ｐゴシック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3921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943600"/>
          </a:xfr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3600" b="1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/>
                <a:cs typeface="ＭＳ Ｐゴシック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6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943600"/>
          </a:xfr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3600" b="1" kern="12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/>
                <a:cs typeface="ＭＳ Ｐゴシック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6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0664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199"/>
            <a:ext cx="8229600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Line 2"/>
          <p:cNvSpPr>
            <a:spLocks noChangeShapeType="1"/>
          </p:cNvSpPr>
          <p:nvPr/>
        </p:nvSpPr>
        <p:spPr bwMode="auto">
          <a:xfrm>
            <a:off x="7962900" y="152400"/>
            <a:ext cx="0" cy="137160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 eaLnBrk="0" hangingPunct="0">
              <a:defRPr/>
            </a:pPr>
            <a:endParaRPr lang="en-US">
              <a:latin typeface="+mn-lt"/>
              <a:ea typeface="ＭＳ Ｐゴシック" pitchFamily="-60" charset="-128"/>
              <a:cs typeface="ＭＳ Ｐゴシック" pitchFamily="-60" charset="-12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834640" y="6507480"/>
            <a:ext cx="6309360" cy="18288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0" y="6507480"/>
            <a:ext cx="365760" cy="1828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6880" y="358140"/>
            <a:ext cx="960120" cy="96012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040" y="6380648"/>
            <a:ext cx="1922319" cy="436543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3" r:id="rId5"/>
    <p:sldLayoutId id="2147483670" r:id="rId6"/>
    <p:sldLayoutId id="2147483671" r:id="rId7"/>
    <p:sldLayoutId id="2147483675" r:id="rId8"/>
    <p:sldLayoutId id="2147483666" r:id="rId9"/>
    <p:sldLayoutId id="2147483667" r:id="rId10"/>
    <p:sldLayoutId id="2147483672" r:id="rId11"/>
    <p:sldLayoutId id="2147483669" r:id="rId12"/>
    <p:sldLayoutId id="2147483674" r:id="rId13"/>
    <p:sldLayoutId id="2147483673" r:id="rId1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chemeClr val="accent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"/>
        <a:defRPr sz="3200" kern="1200">
          <a:solidFill>
            <a:schemeClr val="bg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Font typeface="Calibri" pitchFamily="34" charset="0"/>
        <a:buChar char="•"/>
        <a:defRPr sz="2800" kern="1200">
          <a:solidFill>
            <a:schemeClr val="bg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2400" kern="1200">
          <a:solidFill>
            <a:schemeClr val="bg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Active Learning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429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Buckle down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028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Make headway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269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Rigorous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553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Ducks in a row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698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Critical Thinking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774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Think on your feet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501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Literacy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068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Youth Voice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272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Unwind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207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Social Emotional Learning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992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Intervention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925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CS">
  <a:themeElements>
    <a:clrScheme name="Custom 1">
      <a:dk1>
        <a:srgbClr val="000000"/>
      </a:dk1>
      <a:lt1>
        <a:sysClr val="window" lastClr="FFFFFF"/>
      </a:lt1>
      <a:dk2>
        <a:srgbClr val="711D3B"/>
      </a:dk2>
      <a:lt2>
        <a:srgbClr val="EEECE1"/>
      </a:lt2>
      <a:accent1>
        <a:srgbClr val="0168B3"/>
      </a:accent1>
      <a:accent2>
        <a:srgbClr val="EA6F34"/>
      </a:accent2>
      <a:accent3>
        <a:srgbClr val="BDD63C"/>
      </a:accent3>
      <a:accent4>
        <a:srgbClr val="B62B2E"/>
      </a:accent4>
      <a:accent5>
        <a:srgbClr val="569FD3"/>
      </a:accent5>
      <a:accent6>
        <a:srgbClr val="E2B53F"/>
      </a:accent6>
      <a:hlink>
        <a:srgbClr val="0000FF"/>
      </a:hlink>
      <a:folHlink>
        <a:srgbClr val="800080"/>
      </a:folHlink>
    </a:clrScheme>
    <a:fontScheme name="NCCS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NCCS</Template>
  <TotalTime>212</TotalTime>
  <Words>118</Words>
  <Application>Microsoft Office PowerPoint</Application>
  <PresentationFormat>On-screen Show (4:3)</PresentationFormat>
  <Paragraphs>48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NCCS</vt:lpstr>
      <vt:lpstr>Active Learning</vt:lpstr>
      <vt:lpstr>Ducks in a row</vt:lpstr>
      <vt:lpstr>Critical Thinking</vt:lpstr>
      <vt:lpstr>Think on your feet</vt:lpstr>
      <vt:lpstr>Literacy</vt:lpstr>
      <vt:lpstr>Youth Voice</vt:lpstr>
      <vt:lpstr>Unwind</vt:lpstr>
      <vt:lpstr>Social Emotional Learning</vt:lpstr>
      <vt:lpstr>Intervention</vt:lpstr>
      <vt:lpstr>Buckle down</vt:lpstr>
      <vt:lpstr>Make headway</vt:lpstr>
      <vt:lpstr>Rigorous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Grandison, Gail</dc:creator>
  <cp:lastModifiedBy>MONIQUE_F</cp:lastModifiedBy>
  <cp:revision>26</cp:revision>
  <dcterms:created xsi:type="dcterms:W3CDTF">2018-02-13T22:25:17Z</dcterms:created>
  <dcterms:modified xsi:type="dcterms:W3CDTF">2019-12-20T19:24:22Z</dcterms:modified>
</cp:coreProperties>
</file>