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84373" autoAdjust="0"/>
  </p:normalViewPr>
  <p:slideViewPr>
    <p:cSldViewPr snapToGrid="0">
      <p:cViewPr>
        <p:scale>
          <a:sx n="110" d="100"/>
          <a:sy n="110" d="100"/>
        </p:scale>
        <p:origin x="-4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Coalition Forum 2018 </a:t>
            </a:r>
          </a:p>
          <a:p>
            <a:r>
              <a:rPr lang="en-US" dirty="0" smtClean="0"/>
              <a:t>CS: Culturally Responsive to Targeted Populations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May  2,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Children’s Aid NCCS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F955-97DB-4C03-A6D6-FBA1E893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0E0A3-57E6-4FCE-8AC7-2BE8B6B7882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F80C8-2B68-4ED0-A6BB-AFE94B27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1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may hear</a:t>
            </a:r>
          </a:p>
          <a:p>
            <a:r>
              <a:rPr lang="en-US" baseline="0" dirty="0" smtClean="0"/>
              <a:t>Students participate in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1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Get focused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62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Move forward or</a:t>
            </a:r>
            <a:r>
              <a:rPr lang="en-US" baseline="0" dirty="0" smtClean="0"/>
              <a:t> progress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8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smtClean="0"/>
              <a:t>Challenging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1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may hear</a:t>
            </a:r>
          </a:p>
          <a:p>
            <a:r>
              <a:rPr lang="en-US" baseline="0" dirty="0" smtClean="0"/>
              <a:t>Organize and take care or responsibility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Analysis</a:t>
            </a:r>
            <a:r>
              <a:rPr lang="en-US" baseline="0" dirty="0" smtClean="0"/>
              <a:t> of an issue before making a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53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Make a quick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Reading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71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Knowledge and</a:t>
            </a:r>
            <a:r>
              <a:rPr lang="en-US" baseline="0" dirty="0" smtClean="0"/>
              <a:t> opinions of youth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0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relax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3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Knowledge and skills to manage emotions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9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hear</a:t>
            </a:r>
          </a:p>
          <a:p>
            <a:r>
              <a:rPr lang="en-US" dirty="0" smtClean="0"/>
              <a:t>Help to improve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80C8-2B68-4ED0-A6BB-AFE94B2733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6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" y="0"/>
            <a:ext cx="4271749" cy="4476466"/>
          </a:xfrm>
          <a:prstGeom prst="rect">
            <a:avLst/>
          </a:prstGeom>
          <a:solidFill>
            <a:srgbClr val="EA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743200"/>
            <a:ext cx="1047749" cy="1714500"/>
          </a:xfrm>
          <a:prstGeom prst="rect">
            <a:avLst/>
          </a:prstGeom>
          <a:solidFill>
            <a:srgbClr val="016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71748" y="0"/>
            <a:ext cx="4872251" cy="2688336"/>
          </a:xfrm>
          <a:prstGeom prst="rect">
            <a:avLst/>
          </a:prstGeom>
          <a:solidFill>
            <a:srgbClr val="016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4171979"/>
            <a:ext cx="9144000" cy="2688336"/>
          </a:xfrm>
          <a:prstGeom prst="rect">
            <a:avLst/>
          </a:prstGeom>
          <a:solidFill>
            <a:srgbClr val="EA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boy on blue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6537960" y="0"/>
            <a:ext cx="2606040" cy="470847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81390" y="873458"/>
            <a:ext cx="6182435" cy="4230805"/>
          </a:xfrm>
          <a:prstGeom prst="rect">
            <a:avLst/>
          </a:prstGeom>
          <a:solidFill>
            <a:srgbClr val="BED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2" y="5007935"/>
            <a:ext cx="3799609" cy="18523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81390" y="1815840"/>
            <a:ext cx="6182435" cy="2346041"/>
          </a:xfrm>
        </p:spPr>
        <p:txBody>
          <a:bodyPr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dirty="0" smtClean="0"/>
              <a:t>Click to enter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7662" y="5257800"/>
            <a:ext cx="4841538" cy="1371600"/>
          </a:xfrm>
        </p:spPr>
        <p:txBody>
          <a:bodyPr anchor="b">
            <a:noAutofit/>
          </a:bodyPr>
          <a:lstStyle>
            <a:lvl1pPr marL="0" indent="0" algn="r" rtl="0" fontAlgn="base">
              <a:spcBef>
                <a:spcPct val="0"/>
              </a:spcBef>
              <a:spcAft>
                <a:spcPct val="0"/>
              </a:spcAft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enter Presenter Name &amp; Title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64" y="5479539"/>
            <a:ext cx="3323833" cy="104037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023208" y="5479539"/>
            <a:ext cx="0" cy="1040370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8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r="220"/>
          <a:stretch/>
        </p:blipFill>
        <p:spPr>
          <a:xfrm>
            <a:off x="8056880" y="358140"/>
            <a:ext cx="960120" cy="960120"/>
          </a:xfrm>
          <a:prstGeom prst="rect">
            <a:avLst/>
          </a:prstGeom>
        </p:spPr>
      </p:pic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7962900" y="152400"/>
            <a:ext cx="0" cy="1371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latin typeface="+mn-lt"/>
              <a:ea typeface="ＭＳ Ｐゴシック" pitchFamily="-60" charset="-128"/>
              <a:cs typeface="ＭＳ Ｐゴシック" pitchFamily="-6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957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84307" y="5363072"/>
            <a:ext cx="7211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16" charset="2"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ea typeface="ＭＳ Ｐゴシック" pitchFamily="16" charset="-128"/>
              </a:rPr>
              <a:t>nccs.org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9FDFE"/>
              </a:clrFrom>
              <a:clrTo>
                <a:srgbClr val="F9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5029200"/>
            <a:ext cx="5897880" cy="37064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43000" y="6172200"/>
            <a:ext cx="7053263" cy="4572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65" y="1583450"/>
            <a:ext cx="7034645" cy="220186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4845166" y="1583450"/>
            <a:ext cx="0" cy="2201864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2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9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962900" y="1524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latin typeface="+mn-lt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4640" y="6507480"/>
            <a:ext cx="6309360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507480"/>
            <a:ext cx="36576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880" y="358140"/>
            <a:ext cx="960120" cy="9601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40" y="6380648"/>
            <a:ext cx="1922319" cy="436543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3" r:id="rId5"/>
    <p:sldLayoutId id="2147483670" r:id="rId6"/>
    <p:sldLayoutId id="2147483671" r:id="rId7"/>
    <p:sldLayoutId id="2147483675" r:id="rId8"/>
    <p:sldLayoutId id="2147483666" r:id="rId9"/>
    <p:sldLayoutId id="2147483667" r:id="rId10"/>
    <p:sldLayoutId id="2147483672" r:id="rId11"/>
    <p:sldLayoutId id="2147483669" r:id="rId12"/>
    <p:sldLayoutId id="2147483674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"/>
        <a:defRPr sz="32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•"/>
        <a:defRPr sz="2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Buckle 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headway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Rigorous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5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Ducks in a row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7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 on your feet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0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6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Unwind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0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Social Emotional Learning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2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CS">
  <a:themeElements>
    <a:clrScheme name="Custom 1">
      <a:dk1>
        <a:srgbClr val="000000"/>
      </a:dk1>
      <a:lt1>
        <a:sysClr val="window" lastClr="FFFFFF"/>
      </a:lt1>
      <a:dk2>
        <a:srgbClr val="711D3B"/>
      </a:dk2>
      <a:lt2>
        <a:srgbClr val="EEECE1"/>
      </a:lt2>
      <a:accent1>
        <a:srgbClr val="0168B3"/>
      </a:accent1>
      <a:accent2>
        <a:srgbClr val="EA6F34"/>
      </a:accent2>
      <a:accent3>
        <a:srgbClr val="BDD63C"/>
      </a:accent3>
      <a:accent4>
        <a:srgbClr val="B62B2E"/>
      </a:accent4>
      <a:accent5>
        <a:srgbClr val="569FD3"/>
      </a:accent5>
      <a:accent6>
        <a:srgbClr val="E2B53F"/>
      </a:accent6>
      <a:hlink>
        <a:srgbClr val="0000FF"/>
      </a:hlink>
      <a:folHlink>
        <a:srgbClr val="800080"/>
      </a:folHlink>
    </a:clrScheme>
    <a:fontScheme name="NCCS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NCCS</Template>
  <TotalTime>212</TotalTime>
  <Words>118</Words>
  <Application>Microsoft Office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NCCS</vt:lpstr>
      <vt:lpstr>Active Learning</vt:lpstr>
      <vt:lpstr>Ducks in a row</vt:lpstr>
      <vt:lpstr>Critical Thinking</vt:lpstr>
      <vt:lpstr>Think on your feet</vt:lpstr>
      <vt:lpstr>Literacy</vt:lpstr>
      <vt:lpstr>Youth Voice</vt:lpstr>
      <vt:lpstr>Unwind</vt:lpstr>
      <vt:lpstr>Social Emotional Learning</vt:lpstr>
      <vt:lpstr>Intervention</vt:lpstr>
      <vt:lpstr>Buckle down</vt:lpstr>
      <vt:lpstr>Make headway</vt:lpstr>
      <vt:lpstr>Rigorous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Grandison, Gail</dc:creator>
  <cp:lastModifiedBy>MONIQUE_F</cp:lastModifiedBy>
  <cp:revision>26</cp:revision>
  <dcterms:created xsi:type="dcterms:W3CDTF">2018-02-13T22:25:17Z</dcterms:created>
  <dcterms:modified xsi:type="dcterms:W3CDTF">2019-12-20T19:24:22Z</dcterms:modified>
</cp:coreProperties>
</file>