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82" r:id="rId6"/>
    <p:sldId id="289" r:id="rId7"/>
    <p:sldId id="279" r:id="rId8"/>
    <p:sldId id="288" r:id="rId9"/>
    <p:sldId id="295" r:id="rId10"/>
    <p:sldId id="296" r:id="rId11"/>
    <p:sldId id="292" r:id="rId12"/>
    <p:sldId id="283" r:id="rId13"/>
    <p:sldId id="291" r:id="rId14"/>
    <p:sldId id="287" r:id="rId15"/>
    <p:sldId id="272" r:id="rId16"/>
    <p:sldId id="258" r:id="rId17"/>
    <p:sldId id="274" r:id="rId18"/>
    <p:sldId id="293" r:id="rId19"/>
    <p:sldId id="277" r:id="rId20"/>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DAA403-F9DC-C9C3-1F7B-438DA1B6B380}" name="Melissa Wong" initials="MW" userId="S::mwong2@health.nyc.gov::c2a78a03-dfbd-4141-b084-ac8d6dda98d4" providerId="AD"/>
  <p188:author id="{C1006C13-1690-2A52-71D6-A23D1BB3836E}" name="Nancy Jeffery" initials="NJ" userId="S::njeffery@health.nyc.gov::09e39661-363c-4697-ba8c-c6e1be5b1ef9" providerId="AD"/>
  <p188:author id="{2E9DB31E-03CB-2CCD-A2CF-86559DDDD96D}" name="Jennifer MacDonald" initials="JM" userId="S::jmacdonald@health.nyc.gov::33b48379-51de-4fbb-9ab8-0bf450249cdc" providerId="AD"/>
  <p188:author id="{C106563A-51B0-5F80-BA45-AA568AA2FBBC}" name="Corinne Schiff" initials="CS" userId="S::cschiff@health.nyc.gov::facc11e9-2cdd-4e2a-ac62-a86c742d1770" providerId="AD"/>
  <p188:author id="{A1683670-1314-66D7-B1BA-D8D9CF425398}" name="Nicolas G. Sully" initials="NGS" userId="S::nsully@health.nyc.gov::ce44fb9c-1722-4ff5-8d46-75a2d5d89828" providerId="AD"/>
  <p188:author id="{DEF6AEE3-94B9-6DB3-4AE4-78ECB7EF3AB6}" name="Kerri Calderone" initials="KC" userId="S::kcalderone@health.nyc.gov::40058f10-a9f4-4ea6-8d54-f797afedb23c" providerId="AD"/>
  <p188:author id="{1EA3B6EC-10E3-CEBE-86CC-4549B22793B5}" name="Jeffrey Hunter" initials="JH" userId="S::jhunter@health.nyc.gov::29a03d32-a71d-4376-bc40-d747ca18c0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58595B"/>
    <a:srgbClr val="753A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34" autoAdjust="0"/>
    <p:restoredTop sz="79436" autoAdjust="0"/>
  </p:normalViewPr>
  <p:slideViewPr>
    <p:cSldViewPr snapToGrid="0">
      <p:cViewPr varScale="1">
        <p:scale>
          <a:sx n="65" d="100"/>
          <a:sy n="65" d="100"/>
        </p:scale>
        <p:origin x="165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issa Wong" userId="c2a78a03-dfbd-4141-b084-ac8d6dda98d4" providerId="ADAL" clId="{7458B341-3B15-40BE-B3B1-722D37403BE5}"/>
    <pc:docChg chg="modSld">
      <pc:chgData name="Melissa Wong" userId="c2a78a03-dfbd-4141-b084-ac8d6dda98d4" providerId="ADAL" clId="{7458B341-3B15-40BE-B3B1-722D37403BE5}" dt="2026-06-25T18:20:16.549" v="2" actId="20577"/>
      <pc:docMkLst>
        <pc:docMk/>
      </pc:docMkLst>
      <pc:sldChg chg="modNotesTx">
        <pc:chgData name="Melissa Wong" userId="c2a78a03-dfbd-4141-b084-ac8d6dda98d4" providerId="ADAL" clId="{7458B341-3B15-40BE-B3B1-722D37403BE5}" dt="2026-06-25T18:20:09.248" v="0" actId="20577"/>
        <pc:sldMkLst>
          <pc:docMk/>
          <pc:sldMk cId="253895352" sldId="256"/>
        </pc:sldMkLst>
      </pc:sldChg>
      <pc:sldChg chg="modNotesTx">
        <pc:chgData name="Melissa Wong" userId="c2a78a03-dfbd-4141-b084-ac8d6dda98d4" providerId="ADAL" clId="{7458B341-3B15-40BE-B3B1-722D37403BE5}" dt="2026-06-25T18:20:16.549" v="2" actId="20577"/>
        <pc:sldMkLst>
          <pc:docMk/>
          <pc:sldMk cId="2159141264" sldId="287"/>
        </pc:sldMkLst>
      </pc:sldChg>
      <pc:sldChg chg="modNotesTx">
        <pc:chgData name="Melissa Wong" userId="c2a78a03-dfbd-4141-b084-ac8d6dda98d4" providerId="ADAL" clId="{7458B341-3B15-40BE-B3B1-722D37403BE5}" dt="2026-06-25T18:20:13.346" v="1" actId="20577"/>
        <pc:sldMkLst>
          <pc:docMk/>
          <pc:sldMk cId="3870038629" sldId="291"/>
        </pc:sldMkLst>
      </pc:sldChg>
    </pc:docChg>
  </pc:docChgLst>
  <pc:docChgLst>
    <pc:chgData name="Maria Eugenia Silva" userId="272742a1673fd0a8" providerId="LiveId" clId="{F5148010-722D-4455-A334-13CB80F75864}"/>
    <pc:docChg chg="undo custSel modSld">
      <pc:chgData name="Maria Eugenia Silva" userId="272742a1673fd0a8" providerId="LiveId" clId="{F5148010-722D-4455-A334-13CB80F75864}" dt="2026-06-17T16:19:13.478" v="47" actId="20577"/>
      <pc:docMkLst>
        <pc:docMk/>
      </pc:docMkLst>
      <pc:sldChg chg="modSp mod">
        <pc:chgData name="Maria Eugenia Silva" userId="272742a1673fd0a8" providerId="LiveId" clId="{F5148010-722D-4455-A334-13CB80F75864}" dt="2026-06-17T16:14:52.594" v="38" actId="108"/>
        <pc:sldMkLst>
          <pc:docMk/>
          <pc:sldMk cId="512430520" sldId="258"/>
        </pc:sldMkLst>
        <pc:spChg chg="mod">
          <ac:chgData name="Maria Eugenia Silva" userId="272742a1673fd0a8" providerId="LiveId" clId="{F5148010-722D-4455-A334-13CB80F75864}" dt="2026-06-17T16:14:52.594" v="38" actId="108"/>
          <ac:spMkLst>
            <pc:docMk/>
            <pc:sldMk cId="512430520" sldId="258"/>
            <ac:spMk id="3" creationId="{C0784095-DA2A-446A-9387-2241129DDC4A}"/>
          </ac:spMkLst>
        </pc:spChg>
      </pc:sldChg>
      <pc:sldChg chg="modSp mod">
        <pc:chgData name="Maria Eugenia Silva" userId="272742a1673fd0a8" providerId="LiveId" clId="{F5148010-722D-4455-A334-13CB80F75864}" dt="2026-06-17T16:14:34.456" v="37" actId="108"/>
        <pc:sldMkLst>
          <pc:docMk/>
          <pc:sldMk cId="468125560" sldId="272"/>
        </pc:sldMkLst>
        <pc:spChg chg="mod">
          <ac:chgData name="Maria Eugenia Silva" userId="272742a1673fd0a8" providerId="LiveId" clId="{F5148010-722D-4455-A334-13CB80F75864}" dt="2026-06-17T16:14:34.456" v="37" actId="108"/>
          <ac:spMkLst>
            <pc:docMk/>
            <pc:sldMk cId="468125560" sldId="272"/>
            <ac:spMk id="3" creationId="{F0FF6725-4F26-41B5-B3D2-D41D85C6E7D9}"/>
          </ac:spMkLst>
        </pc:spChg>
      </pc:sldChg>
      <pc:sldChg chg="modSp mod">
        <pc:chgData name="Maria Eugenia Silva" userId="272742a1673fd0a8" providerId="LiveId" clId="{F5148010-722D-4455-A334-13CB80F75864}" dt="2026-06-17T16:15:06.134" v="41" actId="20577"/>
        <pc:sldMkLst>
          <pc:docMk/>
          <pc:sldMk cId="71674227" sldId="274"/>
        </pc:sldMkLst>
        <pc:spChg chg="mod">
          <ac:chgData name="Maria Eugenia Silva" userId="272742a1673fd0a8" providerId="LiveId" clId="{F5148010-722D-4455-A334-13CB80F75864}" dt="2026-06-17T16:15:06.134" v="41" actId="20577"/>
          <ac:spMkLst>
            <pc:docMk/>
            <pc:sldMk cId="71674227" sldId="274"/>
            <ac:spMk id="2" creationId="{C2DC63EF-2132-419F-AE83-14B2352F2F09}"/>
          </ac:spMkLst>
        </pc:spChg>
      </pc:sldChg>
      <pc:sldChg chg="modSp mod">
        <pc:chgData name="Maria Eugenia Silva" userId="272742a1673fd0a8" providerId="LiveId" clId="{F5148010-722D-4455-A334-13CB80F75864}" dt="2026-06-17T16:14:00.421" v="36" actId="108"/>
        <pc:sldMkLst>
          <pc:docMk/>
          <pc:sldMk cId="2159141264" sldId="287"/>
        </pc:sldMkLst>
        <pc:spChg chg="mod">
          <ac:chgData name="Maria Eugenia Silva" userId="272742a1673fd0a8" providerId="LiveId" clId="{F5148010-722D-4455-A334-13CB80F75864}" dt="2026-06-17T16:14:00.421" v="36" actId="108"/>
          <ac:spMkLst>
            <pc:docMk/>
            <pc:sldMk cId="2159141264" sldId="287"/>
            <ac:spMk id="3" creationId="{1E133FB8-E484-4BED-B218-27A47D722A0B}"/>
          </ac:spMkLst>
        </pc:spChg>
      </pc:sldChg>
      <pc:sldChg chg="modSp mod">
        <pc:chgData name="Maria Eugenia Silva" userId="272742a1673fd0a8" providerId="LiveId" clId="{F5148010-722D-4455-A334-13CB80F75864}" dt="2026-06-17T16:19:13.478" v="47" actId="20577"/>
        <pc:sldMkLst>
          <pc:docMk/>
          <pc:sldMk cId="777550806" sldId="289"/>
        </pc:sldMkLst>
        <pc:spChg chg="mod">
          <ac:chgData name="Maria Eugenia Silva" userId="272742a1673fd0a8" providerId="LiveId" clId="{F5148010-722D-4455-A334-13CB80F75864}" dt="2026-06-17T16:19:13.478" v="47" actId="20577"/>
          <ac:spMkLst>
            <pc:docMk/>
            <pc:sldMk cId="777550806" sldId="289"/>
            <ac:spMk id="3" creationId="{C4D7EAB4-94B3-43C9-870D-866D740FFA19}"/>
          </ac:spMkLst>
        </pc:spChg>
      </pc:sldChg>
      <pc:sldChg chg="modSp mod">
        <pc:chgData name="Maria Eugenia Silva" userId="272742a1673fd0a8" providerId="LiveId" clId="{F5148010-722D-4455-A334-13CB80F75864}" dt="2026-06-17T16:17:28.901" v="44" actId="108"/>
        <pc:sldMkLst>
          <pc:docMk/>
          <pc:sldMk cId="1039097789" sldId="295"/>
        </pc:sldMkLst>
        <pc:spChg chg="mod">
          <ac:chgData name="Maria Eugenia Silva" userId="272742a1673fd0a8" providerId="LiveId" clId="{F5148010-722D-4455-A334-13CB80F75864}" dt="2026-06-17T16:07:51.449" v="2" actId="108"/>
          <ac:spMkLst>
            <pc:docMk/>
            <pc:sldMk cId="1039097789" sldId="295"/>
            <ac:spMk id="6" creationId="{A7E7FEE7-8925-4E2E-2DAE-13432C19D69C}"/>
          </ac:spMkLst>
        </pc:spChg>
        <pc:spChg chg="mod">
          <ac:chgData name="Maria Eugenia Silva" userId="272742a1673fd0a8" providerId="LiveId" clId="{F5148010-722D-4455-A334-13CB80F75864}" dt="2026-06-17T16:08:07.043" v="3" actId="108"/>
          <ac:spMkLst>
            <pc:docMk/>
            <pc:sldMk cId="1039097789" sldId="295"/>
            <ac:spMk id="10" creationId="{95A8FED1-34D3-F5A8-49AF-C171099620C4}"/>
          </ac:spMkLst>
        </pc:spChg>
        <pc:spChg chg="mod">
          <ac:chgData name="Maria Eugenia Silva" userId="272742a1673fd0a8" providerId="LiveId" clId="{F5148010-722D-4455-A334-13CB80F75864}" dt="2026-06-17T16:17:28.901" v="44" actId="108"/>
          <ac:spMkLst>
            <pc:docMk/>
            <pc:sldMk cId="1039097789" sldId="295"/>
            <ac:spMk id="11" creationId="{A368BA17-14EB-A9D7-59A4-F5F371A6E3BF}"/>
          </ac:spMkLst>
        </pc:spChg>
        <pc:spChg chg="mod">
          <ac:chgData name="Maria Eugenia Silva" userId="272742a1673fd0a8" providerId="LiveId" clId="{F5148010-722D-4455-A334-13CB80F75864}" dt="2026-06-17T16:08:17.405" v="4" actId="108"/>
          <ac:spMkLst>
            <pc:docMk/>
            <pc:sldMk cId="1039097789" sldId="295"/>
            <ac:spMk id="16" creationId="{270AB4B9-6938-2064-3D35-1D8201522087}"/>
          </ac:spMkLst>
        </pc:spChg>
        <pc:spChg chg="mod">
          <ac:chgData name="Maria Eugenia Silva" userId="272742a1673fd0a8" providerId="LiveId" clId="{F5148010-722D-4455-A334-13CB80F75864}" dt="2026-06-17T16:08:30.665" v="5" actId="108"/>
          <ac:spMkLst>
            <pc:docMk/>
            <pc:sldMk cId="1039097789" sldId="295"/>
            <ac:spMk id="18" creationId="{FBC9D1F2-140D-F0B5-0081-71FE5F0BB68F}"/>
          </ac:spMkLst>
        </pc:spChg>
        <pc:spChg chg="mod">
          <ac:chgData name="Maria Eugenia Silva" userId="272742a1673fd0a8" providerId="LiveId" clId="{F5148010-722D-4455-A334-13CB80F75864}" dt="2026-06-17T16:08:38.935" v="6" actId="108"/>
          <ac:spMkLst>
            <pc:docMk/>
            <pc:sldMk cId="1039097789" sldId="295"/>
            <ac:spMk id="19" creationId="{A2035BC1-779F-371B-EC4A-53F62213A8F4}"/>
          </ac:spMkLst>
        </pc:spChg>
      </pc:sldChg>
      <pc:sldChg chg="modSp mod">
        <pc:chgData name="Maria Eugenia Silva" userId="272742a1673fd0a8" providerId="LiveId" clId="{F5148010-722D-4455-A334-13CB80F75864}" dt="2026-06-17T16:11:05.820" v="35" actId="108"/>
        <pc:sldMkLst>
          <pc:docMk/>
          <pc:sldMk cId="3843112484" sldId="296"/>
        </pc:sldMkLst>
        <pc:graphicFrameChg chg="mod modGraphic">
          <ac:chgData name="Maria Eugenia Silva" userId="272742a1673fd0a8" providerId="LiveId" clId="{F5148010-722D-4455-A334-13CB80F75864}" dt="2026-06-17T16:11:05.820" v="35" actId="108"/>
          <ac:graphicFrameMkLst>
            <pc:docMk/>
            <pc:sldMk cId="3843112484" sldId="296"/>
            <ac:graphicFrameMk id="4" creationId="{B7B8EF26-4F57-D492-061B-F04C5C79AA56}"/>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DDB5DC-C8E0-40B3-B50B-168F3426170E}" type="doc">
      <dgm:prSet loTypeId="urn:microsoft.com/office/officeart/2005/8/layout/process1" loCatId="process" qsTypeId="urn:microsoft.com/office/officeart/2005/8/quickstyle/simple1" qsCatId="simple" csTypeId="urn:microsoft.com/office/officeart/2005/8/colors/accent1_2" csCatId="accent1" phldr="1"/>
      <dgm:spPr/>
    </dgm:pt>
    <dgm:pt modelId="{4C86A42F-195A-408E-AF75-961F4169AA0D}">
      <dgm:prSet phldrT="[Text]"/>
      <dgm:spPr/>
      <dgm:t>
        <a:bodyPr/>
        <a:lstStyle/>
        <a:p>
          <a:pPr algn="ctr" rtl="1"/>
          <a:r>
            <a:rPr lang="yi" b="0" i="0" u="none" baseline="0"/>
            <a:t>איבערזיכט לייסענס ווארט ליסטע</a:t>
          </a:r>
        </a:p>
      </dgm:t>
    </dgm:pt>
    <dgm:pt modelId="{76B64E16-E13E-4175-8AFF-A564C738A0A1}" type="parTrans" cxnId="{20386D65-84FB-49FE-85D1-3B936BDC344B}">
      <dgm:prSet/>
      <dgm:spPr/>
      <dgm:t>
        <a:bodyPr/>
        <a:lstStyle/>
        <a:p>
          <a:endParaRPr lang="yi"/>
        </a:p>
      </dgm:t>
    </dgm:pt>
    <dgm:pt modelId="{107F6E34-3151-4BF1-B418-34B1DB4016A0}" type="sibTrans" cxnId="{20386D65-84FB-49FE-85D1-3B936BDC344B}">
      <dgm:prSet/>
      <dgm:spPr/>
      <dgm:t>
        <a:bodyPr/>
        <a:lstStyle/>
        <a:p>
          <a:endParaRPr lang="yi"/>
        </a:p>
      </dgm:t>
    </dgm:pt>
    <dgm:pt modelId="{46EBE75B-0775-40C6-BBCE-BF4C5CE73A77}">
      <dgm:prSet phldrT="[Text]"/>
      <dgm:spPr/>
      <dgm:t>
        <a:bodyPr/>
        <a:lstStyle/>
        <a:p>
          <a:pPr algn="ctr" rtl="1"/>
          <a:r>
            <a:rPr lang="yi" b="0" i="0" u="none" baseline="0"/>
            <a:t>איבערזיכט לייסענס</a:t>
          </a:r>
        </a:p>
      </dgm:t>
    </dgm:pt>
    <dgm:pt modelId="{858166E0-9DB6-460F-9CD5-F5C78528AC15}" type="parTrans" cxnId="{9B659DD8-C000-4D49-832F-D21DDABAFE05}">
      <dgm:prSet/>
      <dgm:spPr/>
      <dgm:t>
        <a:bodyPr/>
        <a:lstStyle/>
        <a:p>
          <a:endParaRPr lang="yi"/>
        </a:p>
      </dgm:t>
    </dgm:pt>
    <dgm:pt modelId="{2844F4FA-8D06-4D40-AF98-D022F2FD4803}" type="sibTrans" cxnId="{9B659DD8-C000-4D49-832F-D21DDABAFE05}">
      <dgm:prSet/>
      <dgm:spPr/>
      <dgm:t>
        <a:bodyPr/>
        <a:lstStyle/>
        <a:p>
          <a:endParaRPr lang="yi"/>
        </a:p>
      </dgm:t>
    </dgm:pt>
    <dgm:pt modelId="{1DC3B12F-F5BC-48A7-8F42-7B8A2F067E8F}">
      <dgm:prSet phldrT="[Text]"/>
      <dgm:spPr/>
      <dgm:t>
        <a:bodyPr/>
        <a:lstStyle/>
        <a:p>
          <a:pPr algn="ctr" rtl="1"/>
          <a:r>
            <a:rPr lang="yi" b="0" i="0" u="none" baseline="0"/>
            <a:t>פולע-טערמין פערמיט</a:t>
          </a:r>
        </a:p>
      </dgm:t>
    </dgm:pt>
    <dgm:pt modelId="{83B19AC4-BD4A-458B-8BE1-6A84D5704CD0}" type="parTrans" cxnId="{B7BD4DB4-72D6-46DD-94E4-6FB884049DB9}">
      <dgm:prSet/>
      <dgm:spPr/>
      <dgm:t>
        <a:bodyPr/>
        <a:lstStyle/>
        <a:p>
          <a:endParaRPr lang="yi"/>
        </a:p>
      </dgm:t>
    </dgm:pt>
    <dgm:pt modelId="{BDDDA688-C9A7-44FD-B460-47840DCC7954}" type="sibTrans" cxnId="{B7BD4DB4-72D6-46DD-94E4-6FB884049DB9}">
      <dgm:prSet/>
      <dgm:spPr/>
      <dgm:t>
        <a:bodyPr/>
        <a:lstStyle/>
        <a:p>
          <a:endParaRPr lang="yi"/>
        </a:p>
      </dgm:t>
    </dgm:pt>
    <dgm:pt modelId="{AF32DA10-A4FF-4520-BA41-831CF022A134}" type="pres">
      <dgm:prSet presAssocID="{0EDDB5DC-C8E0-40B3-B50B-168F3426170E}" presName="Name0" presStyleCnt="0">
        <dgm:presLayoutVars>
          <dgm:dir/>
          <dgm:resizeHandles val="exact"/>
        </dgm:presLayoutVars>
      </dgm:prSet>
      <dgm:spPr/>
    </dgm:pt>
    <dgm:pt modelId="{0211ABD9-CF32-4A9F-A49A-8964E902983F}" type="pres">
      <dgm:prSet presAssocID="{4C86A42F-195A-408E-AF75-961F4169AA0D}" presName="node" presStyleLbl="node1" presStyleIdx="0" presStyleCnt="3">
        <dgm:presLayoutVars>
          <dgm:bulletEnabled val="1"/>
        </dgm:presLayoutVars>
      </dgm:prSet>
      <dgm:spPr/>
    </dgm:pt>
    <dgm:pt modelId="{1D16E1C9-B09B-43CE-8D12-126093E175E6}" type="pres">
      <dgm:prSet presAssocID="{107F6E34-3151-4BF1-B418-34B1DB4016A0}" presName="sibTrans" presStyleLbl="sibTrans2D1" presStyleIdx="0" presStyleCnt="2"/>
      <dgm:spPr/>
    </dgm:pt>
    <dgm:pt modelId="{7A6AAA54-3A5F-4268-9119-EBC434C3541B}" type="pres">
      <dgm:prSet presAssocID="{107F6E34-3151-4BF1-B418-34B1DB4016A0}" presName="connectorText" presStyleLbl="sibTrans2D1" presStyleIdx="0" presStyleCnt="2"/>
      <dgm:spPr/>
    </dgm:pt>
    <dgm:pt modelId="{E955E82D-1C04-4860-B53C-504EEB706098}" type="pres">
      <dgm:prSet presAssocID="{46EBE75B-0775-40C6-BBCE-BF4C5CE73A77}" presName="node" presStyleLbl="node1" presStyleIdx="1" presStyleCnt="3">
        <dgm:presLayoutVars>
          <dgm:bulletEnabled val="1"/>
        </dgm:presLayoutVars>
      </dgm:prSet>
      <dgm:spPr/>
    </dgm:pt>
    <dgm:pt modelId="{C0463055-8923-4407-9837-22A81E15B1BA}" type="pres">
      <dgm:prSet presAssocID="{2844F4FA-8D06-4D40-AF98-D022F2FD4803}" presName="sibTrans" presStyleLbl="sibTrans2D1" presStyleIdx="1" presStyleCnt="2"/>
      <dgm:spPr/>
    </dgm:pt>
    <dgm:pt modelId="{03605A12-B7C7-4114-8F30-244D1AC81A05}" type="pres">
      <dgm:prSet presAssocID="{2844F4FA-8D06-4D40-AF98-D022F2FD4803}" presName="connectorText" presStyleLbl="sibTrans2D1" presStyleIdx="1" presStyleCnt="2"/>
      <dgm:spPr/>
    </dgm:pt>
    <dgm:pt modelId="{A8B4A1AA-FE36-4F7C-8584-F3164E8B254E}" type="pres">
      <dgm:prSet presAssocID="{1DC3B12F-F5BC-48A7-8F42-7B8A2F067E8F}" presName="node" presStyleLbl="node1" presStyleIdx="2" presStyleCnt="3">
        <dgm:presLayoutVars>
          <dgm:bulletEnabled val="1"/>
        </dgm:presLayoutVars>
      </dgm:prSet>
      <dgm:spPr/>
    </dgm:pt>
  </dgm:ptLst>
  <dgm:cxnLst>
    <dgm:cxn modelId="{3895052F-2618-495A-A10F-20A20EB8FA5D}" type="presOf" srcId="{4C86A42F-195A-408E-AF75-961F4169AA0D}" destId="{0211ABD9-CF32-4A9F-A49A-8964E902983F}" srcOrd="0" destOrd="0" presId="urn:microsoft.com/office/officeart/2005/8/layout/process1"/>
    <dgm:cxn modelId="{61766C5F-F472-4CF7-975F-FFB13A0AB1B0}" type="presOf" srcId="{2844F4FA-8D06-4D40-AF98-D022F2FD4803}" destId="{C0463055-8923-4407-9837-22A81E15B1BA}" srcOrd="0" destOrd="0" presId="urn:microsoft.com/office/officeart/2005/8/layout/process1"/>
    <dgm:cxn modelId="{F461C663-B99E-4508-BE17-11C19F0B9660}" type="presOf" srcId="{107F6E34-3151-4BF1-B418-34B1DB4016A0}" destId="{7A6AAA54-3A5F-4268-9119-EBC434C3541B}" srcOrd="1" destOrd="0" presId="urn:microsoft.com/office/officeart/2005/8/layout/process1"/>
    <dgm:cxn modelId="{20386D65-84FB-49FE-85D1-3B936BDC344B}" srcId="{0EDDB5DC-C8E0-40B3-B50B-168F3426170E}" destId="{4C86A42F-195A-408E-AF75-961F4169AA0D}" srcOrd="0" destOrd="0" parTransId="{76B64E16-E13E-4175-8AFF-A564C738A0A1}" sibTransId="{107F6E34-3151-4BF1-B418-34B1DB4016A0}"/>
    <dgm:cxn modelId="{14CED377-1F3D-47C6-A5C3-41E0E33D22B6}" type="presOf" srcId="{2844F4FA-8D06-4D40-AF98-D022F2FD4803}" destId="{03605A12-B7C7-4114-8F30-244D1AC81A05}" srcOrd="1" destOrd="0" presId="urn:microsoft.com/office/officeart/2005/8/layout/process1"/>
    <dgm:cxn modelId="{E3D7B1A0-F754-4FD5-A7EE-0ECE3E0A4C70}" type="presOf" srcId="{107F6E34-3151-4BF1-B418-34B1DB4016A0}" destId="{1D16E1C9-B09B-43CE-8D12-126093E175E6}" srcOrd="0" destOrd="0" presId="urn:microsoft.com/office/officeart/2005/8/layout/process1"/>
    <dgm:cxn modelId="{50429EA4-4101-40CC-B434-25A2C0FA9A8B}" type="presOf" srcId="{0EDDB5DC-C8E0-40B3-B50B-168F3426170E}" destId="{AF32DA10-A4FF-4520-BA41-831CF022A134}" srcOrd="0" destOrd="0" presId="urn:microsoft.com/office/officeart/2005/8/layout/process1"/>
    <dgm:cxn modelId="{2B95B8A7-E508-4284-A6A0-8A1FD7774676}" type="presOf" srcId="{46EBE75B-0775-40C6-BBCE-BF4C5CE73A77}" destId="{E955E82D-1C04-4860-B53C-504EEB706098}" srcOrd="0" destOrd="0" presId="urn:microsoft.com/office/officeart/2005/8/layout/process1"/>
    <dgm:cxn modelId="{B98AC2AD-8714-47C3-838E-DF33E3C5B932}" type="presOf" srcId="{1DC3B12F-F5BC-48A7-8F42-7B8A2F067E8F}" destId="{A8B4A1AA-FE36-4F7C-8584-F3164E8B254E}" srcOrd="0" destOrd="0" presId="urn:microsoft.com/office/officeart/2005/8/layout/process1"/>
    <dgm:cxn modelId="{B7BD4DB4-72D6-46DD-94E4-6FB884049DB9}" srcId="{0EDDB5DC-C8E0-40B3-B50B-168F3426170E}" destId="{1DC3B12F-F5BC-48A7-8F42-7B8A2F067E8F}" srcOrd="2" destOrd="0" parTransId="{83B19AC4-BD4A-458B-8BE1-6A84D5704CD0}" sibTransId="{BDDDA688-C9A7-44FD-B460-47840DCC7954}"/>
    <dgm:cxn modelId="{9B659DD8-C000-4D49-832F-D21DDABAFE05}" srcId="{0EDDB5DC-C8E0-40B3-B50B-168F3426170E}" destId="{46EBE75B-0775-40C6-BBCE-BF4C5CE73A77}" srcOrd="1" destOrd="0" parTransId="{858166E0-9DB6-460F-9CD5-F5C78528AC15}" sibTransId="{2844F4FA-8D06-4D40-AF98-D022F2FD4803}"/>
    <dgm:cxn modelId="{BA4A5A0C-065A-4860-AC1C-D2041CF3697C}" type="presParOf" srcId="{AF32DA10-A4FF-4520-BA41-831CF022A134}" destId="{0211ABD9-CF32-4A9F-A49A-8964E902983F}" srcOrd="0" destOrd="0" presId="urn:microsoft.com/office/officeart/2005/8/layout/process1"/>
    <dgm:cxn modelId="{A00645A0-423B-46F3-B04A-653C2BB8F346}" type="presParOf" srcId="{AF32DA10-A4FF-4520-BA41-831CF022A134}" destId="{1D16E1C9-B09B-43CE-8D12-126093E175E6}" srcOrd="1" destOrd="0" presId="urn:microsoft.com/office/officeart/2005/8/layout/process1"/>
    <dgm:cxn modelId="{8745474C-41A4-4452-B1C3-070F5A92EE17}" type="presParOf" srcId="{1D16E1C9-B09B-43CE-8D12-126093E175E6}" destId="{7A6AAA54-3A5F-4268-9119-EBC434C3541B}" srcOrd="0" destOrd="0" presId="urn:microsoft.com/office/officeart/2005/8/layout/process1"/>
    <dgm:cxn modelId="{EBA053DA-2CFD-4A09-8F86-1C78E079A1C0}" type="presParOf" srcId="{AF32DA10-A4FF-4520-BA41-831CF022A134}" destId="{E955E82D-1C04-4860-B53C-504EEB706098}" srcOrd="2" destOrd="0" presId="urn:microsoft.com/office/officeart/2005/8/layout/process1"/>
    <dgm:cxn modelId="{AD62B5D1-9AB9-4F65-9BAC-5F8D62B5C267}" type="presParOf" srcId="{AF32DA10-A4FF-4520-BA41-831CF022A134}" destId="{C0463055-8923-4407-9837-22A81E15B1BA}" srcOrd="3" destOrd="0" presId="urn:microsoft.com/office/officeart/2005/8/layout/process1"/>
    <dgm:cxn modelId="{B8E0B2C4-56D9-4304-ACB0-B49A6A66B6AF}" type="presParOf" srcId="{C0463055-8923-4407-9837-22A81E15B1BA}" destId="{03605A12-B7C7-4114-8F30-244D1AC81A05}" srcOrd="0" destOrd="0" presId="urn:microsoft.com/office/officeart/2005/8/layout/process1"/>
    <dgm:cxn modelId="{09AF2C18-EB5F-4A70-89DF-FFEBAA551A39}" type="presParOf" srcId="{AF32DA10-A4FF-4520-BA41-831CF022A134}" destId="{A8B4A1AA-FE36-4F7C-8584-F3164E8B254E}"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670ED1-A43E-4671-BDE3-8CD1D7419861}"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yi"/>
        </a:p>
      </dgm:t>
    </dgm:pt>
    <dgm:pt modelId="{EB8A7FDD-4114-4057-AC9B-F392985AEAE0}">
      <dgm:prSet phldrT="[Text]" custT="1"/>
      <dgm:spPr/>
      <dgm:t>
        <a:bodyPr/>
        <a:lstStyle/>
        <a:p>
          <a:pPr algn="ctr" rtl="1"/>
          <a:r>
            <a:rPr lang="yi" sz="2500" b="1" i="0" u="none" baseline="0" dirty="0"/>
            <a:t>פולע-טערמין פערמיטס איידער יולי 2022</a:t>
          </a:r>
        </a:p>
      </dgm:t>
    </dgm:pt>
    <dgm:pt modelId="{D8B28B83-9760-482A-8E02-28F6093C04BF}" type="parTrans" cxnId="{9551FDA3-8167-45CD-B885-C2A199ABC51E}">
      <dgm:prSet/>
      <dgm:spPr/>
      <dgm:t>
        <a:bodyPr/>
        <a:lstStyle/>
        <a:p>
          <a:endParaRPr lang="yi"/>
        </a:p>
      </dgm:t>
    </dgm:pt>
    <dgm:pt modelId="{AE0AF441-BBC4-4621-BE7C-4897D1CC512C}" type="sibTrans" cxnId="{9551FDA3-8167-45CD-B885-C2A199ABC51E}">
      <dgm:prSet/>
      <dgm:spPr/>
      <dgm:t>
        <a:bodyPr/>
        <a:lstStyle/>
        <a:p>
          <a:endParaRPr lang="yi"/>
        </a:p>
      </dgm:t>
    </dgm:pt>
    <dgm:pt modelId="{A96C15DE-637A-4011-B2E3-DD4E944A56C9}">
      <dgm:prSet phldrT="[Text]" custT="1"/>
      <dgm:spPr/>
      <dgm:t>
        <a:bodyPr/>
        <a:lstStyle/>
        <a:p>
          <a:pPr algn="ctr" rtl="1"/>
          <a:r>
            <a:rPr lang="yi" sz="2500" b="0" i="0" u="none" baseline="0" dirty="0"/>
            <a:t>פערמיט סארטן: סיטי-ברייטע, באראו-ספעציפיש</a:t>
          </a:r>
        </a:p>
      </dgm:t>
    </dgm:pt>
    <dgm:pt modelId="{41C6CF52-26D8-4A47-A347-5AEA42F1E9F9}" type="parTrans" cxnId="{B79AFA7C-BCFB-4417-B487-A7013B1B6B5D}">
      <dgm:prSet/>
      <dgm:spPr/>
      <dgm:t>
        <a:bodyPr/>
        <a:lstStyle/>
        <a:p>
          <a:endParaRPr lang="yi"/>
        </a:p>
      </dgm:t>
    </dgm:pt>
    <dgm:pt modelId="{410AFF43-38B3-4758-8A8E-93BFF88E976F}" type="sibTrans" cxnId="{B79AFA7C-BCFB-4417-B487-A7013B1B6B5D}">
      <dgm:prSet/>
      <dgm:spPr/>
      <dgm:t>
        <a:bodyPr/>
        <a:lstStyle/>
        <a:p>
          <a:endParaRPr lang="yi"/>
        </a:p>
      </dgm:t>
    </dgm:pt>
    <dgm:pt modelId="{C293EBB8-D33E-493E-86CF-A1502300010D}">
      <dgm:prSet phldrT="[Text]" custT="1"/>
      <dgm:spPr/>
      <dgm:t>
        <a:bodyPr/>
        <a:lstStyle/>
        <a:p>
          <a:pPr algn="ctr" rtl="1"/>
          <a:r>
            <a:rPr lang="yi" sz="1900" b="0" i="0" u="none" kern="1200" baseline="0">
              <a:solidFill>
                <a:prstClr val="white"/>
              </a:solidFill>
              <a:latin typeface="Arial" panose="020B0604020202020204"/>
              <a:ea typeface="+mn-ea"/>
              <a:cs typeface="+mn-cs"/>
            </a:rPr>
            <a:t>אפליקאנטן מוזן האבן אן MVF לייסענס; עס איז פארהאן באגרעניצטע צייט זיך איינצוגעבן.</a:t>
          </a:r>
        </a:p>
      </dgm:t>
    </dgm:pt>
    <dgm:pt modelId="{DB2EE175-D4DA-4E7A-B6D0-FA06D1E374E3}" type="parTrans" cxnId="{E96308E5-2F52-44B0-BC38-6583A68CD341}">
      <dgm:prSet/>
      <dgm:spPr/>
      <dgm:t>
        <a:bodyPr/>
        <a:lstStyle/>
        <a:p>
          <a:endParaRPr lang="yi"/>
        </a:p>
      </dgm:t>
    </dgm:pt>
    <dgm:pt modelId="{7B48F077-70E1-41C2-BDF6-F0B9508A3CBB}" type="sibTrans" cxnId="{E96308E5-2F52-44B0-BC38-6583A68CD341}">
      <dgm:prSet/>
      <dgm:spPr/>
      <dgm:t>
        <a:bodyPr/>
        <a:lstStyle/>
        <a:p>
          <a:endParaRPr lang="yi"/>
        </a:p>
      </dgm:t>
    </dgm:pt>
    <dgm:pt modelId="{7BC5B9B1-D175-4AC9-A20E-66EC0CBE217D}">
      <dgm:prSet phldrT="[Text]" custT="1"/>
      <dgm:spPr/>
      <dgm:t>
        <a:bodyPr/>
        <a:lstStyle/>
        <a:p>
          <a:pPr algn="ctr" rtl="1"/>
          <a:r>
            <a:rPr lang="yi" sz="2500" b="1" i="0" u="none" baseline="0" dirty="0"/>
            <a:t>איבערזיכט לייסענס פערמיט</a:t>
          </a:r>
        </a:p>
      </dgm:t>
    </dgm:pt>
    <dgm:pt modelId="{2D7EF593-02A2-49E4-9E1C-4E06CE6F4DAE}" type="parTrans" cxnId="{A30AD22A-CF43-4F8A-A77B-8EEE1AC0DC0C}">
      <dgm:prSet/>
      <dgm:spPr/>
      <dgm:t>
        <a:bodyPr/>
        <a:lstStyle/>
        <a:p>
          <a:endParaRPr lang="yi"/>
        </a:p>
      </dgm:t>
    </dgm:pt>
    <dgm:pt modelId="{DB52F992-5D83-4D74-8B9B-2EDD148CA7AD}" type="sibTrans" cxnId="{A30AD22A-CF43-4F8A-A77B-8EEE1AC0DC0C}">
      <dgm:prSet/>
      <dgm:spPr/>
      <dgm:t>
        <a:bodyPr/>
        <a:lstStyle/>
        <a:p>
          <a:endParaRPr lang="yi"/>
        </a:p>
      </dgm:t>
    </dgm:pt>
    <dgm:pt modelId="{04559AA6-F3B6-461F-AB62-EC1EA06FC9D3}">
      <dgm:prSet phldrT="[Text]" custT="1"/>
      <dgm:spPr/>
      <dgm:t>
        <a:bodyPr/>
        <a:lstStyle/>
        <a:p>
          <a:pPr algn="ctr" rtl="1"/>
          <a:r>
            <a:rPr lang="yi" sz="2500" b="0" i="0" u="none" baseline="0" dirty="0"/>
            <a:t>פערמיט סארטן: סיטי-ברייטע, נישט-Manhattan</a:t>
          </a:r>
        </a:p>
      </dgm:t>
    </dgm:pt>
    <dgm:pt modelId="{15FC732D-571D-4AB9-AC1A-79500ADBB402}" type="parTrans" cxnId="{9021EC60-5FBA-4370-98E1-658508583E55}">
      <dgm:prSet/>
      <dgm:spPr/>
      <dgm:t>
        <a:bodyPr/>
        <a:lstStyle/>
        <a:p>
          <a:endParaRPr lang="yi"/>
        </a:p>
      </dgm:t>
    </dgm:pt>
    <dgm:pt modelId="{A8A986F4-E4F4-4078-8AAF-3AA2C025889C}" type="sibTrans" cxnId="{9021EC60-5FBA-4370-98E1-658508583E55}">
      <dgm:prSet/>
      <dgm:spPr/>
      <dgm:t>
        <a:bodyPr/>
        <a:lstStyle/>
        <a:p>
          <a:endParaRPr lang="yi"/>
        </a:p>
      </dgm:t>
    </dgm:pt>
    <dgm:pt modelId="{2E86439C-7242-4849-9D4B-7126B7C2262F}">
      <dgm:prSet phldrT="[Text]" custT="1"/>
      <dgm:spPr/>
      <dgm:t>
        <a:bodyPr/>
        <a:lstStyle/>
        <a:p>
          <a:pPr algn="ctr" rtl="1"/>
          <a:r>
            <a:rPr lang="yi" sz="2000" b="0" i="0" u="none" kern="1200" baseline="0">
              <a:solidFill>
                <a:prstClr val="white"/>
              </a:solidFill>
              <a:latin typeface="Arial" panose="020B0604020202020204"/>
              <a:ea typeface="+mn-ea"/>
              <a:cs typeface="+mn-cs"/>
            </a:rPr>
            <a:t>אפליקאנטן מוזן האבן אן איבערזיכט לייסענס; עס איז נישט פארהאן </a:t>
          </a:r>
          <a:r>
            <a:rPr lang="yi" sz="2000" b="0" i="0" u="sng" kern="1200" baseline="0">
              <a:solidFill>
                <a:prstClr val="white"/>
              </a:solidFill>
              <a:latin typeface="Arial" panose="020B0604020202020204"/>
              <a:ea typeface="+mn-ea"/>
              <a:cs typeface="+mn-cs"/>
            </a:rPr>
            <a:t>קיין שום</a:t>
          </a:r>
          <a:r>
            <a:rPr lang="yi" sz="2000" b="0" i="0" u="none" kern="1200" baseline="0">
              <a:solidFill>
                <a:prstClr val="white"/>
              </a:solidFill>
              <a:latin typeface="Arial" panose="020B0604020202020204"/>
              <a:ea typeface="+mn-ea"/>
              <a:cs typeface="+mn-cs"/>
            </a:rPr>
            <a:t> צייט באגרעניצונג זיך איינצוגעבן.</a:t>
          </a:r>
        </a:p>
      </dgm:t>
    </dgm:pt>
    <dgm:pt modelId="{D18F62D6-326F-4693-9A83-F29E1AA41E2B}" type="parTrans" cxnId="{212C3E4D-C92A-4CD6-AF26-19550F79D78B}">
      <dgm:prSet/>
      <dgm:spPr/>
      <dgm:t>
        <a:bodyPr/>
        <a:lstStyle/>
        <a:p>
          <a:endParaRPr lang="yi"/>
        </a:p>
      </dgm:t>
    </dgm:pt>
    <dgm:pt modelId="{0AA6D96F-72EA-4DA0-8155-2C018CF70C14}" type="sibTrans" cxnId="{212C3E4D-C92A-4CD6-AF26-19550F79D78B}">
      <dgm:prSet/>
      <dgm:spPr/>
      <dgm:t>
        <a:bodyPr/>
        <a:lstStyle/>
        <a:p>
          <a:endParaRPr lang="yi"/>
        </a:p>
      </dgm:t>
    </dgm:pt>
    <dgm:pt modelId="{8D67B78E-3F83-45AE-BE46-E49B279B3B99}">
      <dgm:prSet phldrT="[Text]" custT="1"/>
      <dgm:spPr/>
      <dgm:t>
        <a:bodyPr/>
        <a:lstStyle/>
        <a:p>
          <a:pPr algn="ctr" rtl="1"/>
          <a:r>
            <a:rPr lang="yi" sz="1900" b="0" i="0" u="none" kern="1200" baseline="0">
              <a:solidFill>
                <a:prstClr val="white"/>
              </a:solidFill>
              <a:latin typeface="Arial" panose="020B0604020202020204"/>
              <a:ea typeface="+mn-ea"/>
              <a:cs typeface="+mn-cs"/>
            </a:rPr>
            <a:t>פארלאנגט אז אלע ארבעטער מוזן האבן אן MVF לייסענס.</a:t>
          </a:r>
        </a:p>
      </dgm:t>
    </dgm:pt>
    <dgm:pt modelId="{AE16948D-D489-4973-8585-98714408DA30}" type="parTrans" cxnId="{45FB141A-948D-44D2-979A-964493D3041D}">
      <dgm:prSet/>
      <dgm:spPr/>
      <dgm:t>
        <a:bodyPr/>
        <a:lstStyle/>
        <a:p>
          <a:endParaRPr lang="yi"/>
        </a:p>
      </dgm:t>
    </dgm:pt>
    <dgm:pt modelId="{022C365F-8D64-4633-9EBB-DA190EE46E99}" type="sibTrans" cxnId="{45FB141A-948D-44D2-979A-964493D3041D}">
      <dgm:prSet/>
      <dgm:spPr/>
      <dgm:t>
        <a:bodyPr/>
        <a:lstStyle/>
        <a:p>
          <a:endParaRPr lang="yi"/>
        </a:p>
      </dgm:t>
    </dgm:pt>
    <dgm:pt modelId="{658096C1-0E39-4A32-976E-ACF7E25CDB34}">
      <dgm:prSet phldrT="[Text]" custT="1"/>
      <dgm:spPr/>
      <dgm:t>
        <a:bodyPr/>
        <a:lstStyle/>
        <a:p>
          <a:pPr algn="ctr" rtl="1"/>
          <a:r>
            <a:rPr lang="yi" sz="1900" b="0" i="0" u="none" kern="1200" baseline="0" dirty="0">
              <a:solidFill>
                <a:prstClr val="white"/>
              </a:solidFill>
              <a:latin typeface="Arial" panose="020B0604020202020204"/>
              <a:ea typeface="+mn-ea"/>
              <a:cs typeface="+mn-cs"/>
            </a:rPr>
            <a:t>פארלאנגט צו האבן אן איבערזיכט לייסענס צו אפערירן; אנדערע ארבעטער מוזן האבן אן MVF לייסענס אדער איבערזיכט לייסענס. </a:t>
          </a:r>
        </a:p>
      </dgm:t>
    </dgm:pt>
    <dgm:pt modelId="{0283E36C-FA01-44EF-A383-250FD62EF8D6}" type="parTrans" cxnId="{DBEB6C8F-B1F4-4A20-8E72-38A3C1A97A54}">
      <dgm:prSet/>
      <dgm:spPr/>
      <dgm:t>
        <a:bodyPr/>
        <a:lstStyle/>
        <a:p>
          <a:endParaRPr lang="yi"/>
        </a:p>
      </dgm:t>
    </dgm:pt>
    <dgm:pt modelId="{B46D919E-D8E1-481D-985A-5CD0EF05D3E9}" type="sibTrans" cxnId="{DBEB6C8F-B1F4-4A20-8E72-38A3C1A97A54}">
      <dgm:prSet/>
      <dgm:spPr/>
      <dgm:t>
        <a:bodyPr/>
        <a:lstStyle/>
        <a:p>
          <a:endParaRPr lang="yi"/>
        </a:p>
      </dgm:t>
    </dgm:pt>
    <dgm:pt modelId="{EC837A62-1001-4C14-A3DA-B33C951D36F7}" type="pres">
      <dgm:prSet presAssocID="{9C670ED1-A43E-4671-BDE3-8CD1D7419861}" presName="theList" presStyleCnt="0">
        <dgm:presLayoutVars>
          <dgm:dir/>
          <dgm:animLvl val="lvl"/>
          <dgm:resizeHandles val="exact"/>
        </dgm:presLayoutVars>
      </dgm:prSet>
      <dgm:spPr/>
    </dgm:pt>
    <dgm:pt modelId="{A9248AC8-8959-413F-A457-56B3F6F091E6}" type="pres">
      <dgm:prSet presAssocID="{EB8A7FDD-4114-4057-AC9B-F392985AEAE0}" presName="compNode" presStyleCnt="0"/>
      <dgm:spPr/>
    </dgm:pt>
    <dgm:pt modelId="{B7EE6181-EDBD-423D-81FA-D40C2EF92799}" type="pres">
      <dgm:prSet presAssocID="{EB8A7FDD-4114-4057-AC9B-F392985AEAE0}" presName="aNode" presStyleLbl="bgShp" presStyleIdx="0" presStyleCnt="2"/>
      <dgm:spPr/>
    </dgm:pt>
    <dgm:pt modelId="{CC77CC03-F21A-4A24-9F63-60002A43083C}" type="pres">
      <dgm:prSet presAssocID="{EB8A7FDD-4114-4057-AC9B-F392985AEAE0}" presName="textNode" presStyleLbl="bgShp" presStyleIdx="0" presStyleCnt="2"/>
      <dgm:spPr/>
    </dgm:pt>
    <dgm:pt modelId="{C3907ED8-8362-437E-AE56-2B3A513C1E61}" type="pres">
      <dgm:prSet presAssocID="{EB8A7FDD-4114-4057-AC9B-F392985AEAE0}" presName="compChildNode" presStyleCnt="0"/>
      <dgm:spPr/>
    </dgm:pt>
    <dgm:pt modelId="{6DDAAD3C-4659-4EDA-8485-540EC66B39CD}" type="pres">
      <dgm:prSet presAssocID="{EB8A7FDD-4114-4057-AC9B-F392985AEAE0}" presName="theInnerList" presStyleCnt="0"/>
      <dgm:spPr/>
    </dgm:pt>
    <dgm:pt modelId="{EE90ACB6-5B48-4BF5-80C6-63DFA91B5446}" type="pres">
      <dgm:prSet presAssocID="{A96C15DE-637A-4011-B2E3-DD4E944A56C9}" presName="childNode" presStyleLbl="node1" presStyleIdx="0" presStyleCnt="6" custScaleX="104902">
        <dgm:presLayoutVars>
          <dgm:bulletEnabled val="1"/>
        </dgm:presLayoutVars>
      </dgm:prSet>
      <dgm:spPr/>
    </dgm:pt>
    <dgm:pt modelId="{E55E210B-1B85-4D3D-B55C-1441F1EDBB6C}" type="pres">
      <dgm:prSet presAssocID="{A96C15DE-637A-4011-B2E3-DD4E944A56C9}" presName="aSpace2" presStyleCnt="0"/>
      <dgm:spPr/>
    </dgm:pt>
    <dgm:pt modelId="{5FEF92F0-AF67-4D42-A853-0BD60C108781}" type="pres">
      <dgm:prSet presAssocID="{C293EBB8-D33E-493E-86CF-A1502300010D}" presName="childNode" presStyleLbl="node1" presStyleIdx="1" presStyleCnt="6" custScaleX="104422">
        <dgm:presLayoutVars>
          <dgm:bulletEnabled val="1"/>
        </dgm:presLayoutVars>
      </dgm:prSet>
      <dgm:spPr/>
    </dgm:pt>
    <dgm:pt modelId="{0C045D4A-0CAE-4ECC-B75E-59C274DFDFE6}" type="pres">
      <dgm:prSet presAssocID="{C293EBB8-D33E-493E-86CF-A1502300010D}" presName="aSpace2" presStyleCnt="0"/>
      <dgm:spPr/>
    </dgm:pt>
    <dgm:pt modelId="{2689D6EE-DAC2-4125-AFBF-282B1DB80B5B}" type="pres">
      <dgm:prSet presAssocID="{8D67B78E-3F83-45AE-BE46-E49B279B3B99}" presName="childNode" presStyleLbl="node1" presStyleIdx="2" presStyleCnt="6" custScaleX="103942">
        <dgm:presLayoutVars>
          <dgm:bulletEnabled val="1"/>
        </dgm:presLayoutVars>
      </dgm:prSet>
      <dgm:spPr/>
    </dgm:pt>
    <dgm:pt modelId="{A4C75456-064A-4314-88EE-FA4436EF9CE2}" type="pres">
      <dgm:prSet presAssocID="{EB8A7FDD-4114-4057-AC9B-F392985AEAE0}" presName="aSpace" presStyleCnt="0"/>
      <dgm:spPr/>
    </dgm:pt>
    <dgm:pt modelId="{9294836B-2A4E-433B-AB8E-81DB24F5FD9D}" type="pres">
      <dgm:prSet presAssocID="{7BC5B9B1-D175-4AC9-A20E-66EC0CBE217D}" presName="compNode" presStyleCnt="0"/>
      <dgm:spPr/>
    </dgm:pt>
    <dgm:pt modelId="{F6BBFD72-A52F-4334-B484-68AE041D9BE5}" type="pres">
      <dgm:prSet presAssocID="{7BC5B9B1-D175-4AC9-A20E-66EC0CBE217D}" presName="aNode" presStyleLbl="bgShp" presStyleIdx="1" presStyleCnt="2"/>
      <dgm:spPr/>
    </dgm:pt>
    <dgm:pt modelId="{C3768AC0-807C-4980-B6C4-6F7442230B73}" type="pres">
      <dgm:prSet presAssocID="{7BC5B9B1-D175-4AC9-A20E-66EC0CBE217D}" presName="textNode" presStyleLbl="bgShp" presStyleIdx="1" presStyleCnt="2"/>
      <dgm:spPr/>
    </dgm:pt>
    <dgm:pt modelId="{6667490C-E560-44DF-965A-13BF5908239C}" type="pres">
      <dgm:prSet presAssocID="{7BC5B9B1-D175-4AC9-A20E-66EC0CBE217D}" presName="compChildNode" presStyleCnt="0"/>
      <dgm:spPr/>
    </dgm:pt>
    <dgm:pt modelId="{F42FE59A-AD37-423C-817F-2214FCA32D4E}" type="pres">
      <dgm:prSet presAssocID="{7BC5B9B1-D175-4AC9-A20E-66EC0CBE217D}" presName="theInnerList" presStyleCnt="0"/>
      <dgm:spPr/>
    </dgm:pt>
    <dgm:pt modelId="{D576090C-0E8B-4061-A3CE-018173025A45}" type="pres">
      <dgm:prSet presAssocID="{04559AA6-F3B6-461F-AB62-EC1EA06FC9D3}" presName="childNode" presStyleLbl="node1" presStyleIdx="3" presStyleCnt="6" custScaleX="101967">
        <dgm:presLayoutVars>
          <dgm:bulletEnabled val="1"/>
        </dgm:presLayoutVars>
      </dgm:prSet>
      <dgm:spPr/>
    </dgm:pt>
    <dgm:pt modelId="{B991C580-82BF-49EE-B4C2-5DAB772A82B9}" type="pres">
      <dgm:prSet presAssocID="{04559AA6-F3B6-461F-AB62-EC1EA06FC9D3}" presName="aSpace2" presStyleCnt="0"/>
      <dgm:spPr/>
    </dgm:pt>
    <dgm:pt modelId="{69B7F4D6-5112-4C5F-8EF5-87AD50A6A9C8}" type="pres">
      <dgm:prSet presAssocID="{2E86439C-7242-4849-9D4B-7126B7C2262F}" presName="childNode" presStyleLbl="node1" presStyleIdx="4" presStyleCnt="6" custScaleX="101487">
        <dgm:presLayoutVars>
          <dgm:bulletEnabled val="1"/>
        </dgm:presLayoutVars>
      </dgm:prSet>
      <dgm:spPr/>
    </dgm:pt>
    <dgm:pt modelId="{091F8318-E870-424E-AC26-0AED94F06BD1}" type="pres">
      <dgm:prSet presAssocID="{2E86439C-7242-4849-9D4B-7126B7C2262F}" presName="aSpace2" presStyleCnt="0"/>
      <dgm:spPr/>
    </dgm:pt>
    <dgm:pt modelId="{43B36BB4-9162-40C6-9D3A-BA45BB5D01EE}" type="pres">
      <dgm:prSet presAssocID="{658096C1-0E39-4A32-976E-ACF7E25CDB34}" presName="childNode" presStyleLbl="node1" presStyleIdx="5" presStyleCnt="6" custScaleX="102927">
        <dgm:presLayoutVars>
          <dgm:bulletEnabled val="1"/>
        </dgm:presLayoutVars>
      </dgm:prSet>
      <dgm:spPr/>
    </dgm:pt>
  </dgm:ptLst>
  <dgm:cxnLst>
    <dgm:cxn modelId="{85C0AD16-AE41-4225-B4BA-60A91ADC560F}" type="presOf" srcId="{658096C1-0E39-4A32-976E-ACF7E25CDB34}" destId="{43B36BB4-9162-40C6-9D3A-BA45BB5D01EE}" srcOrd="0" destOrd="0" presId="urn:microsoft.com/office/officeart/2005/8/layout/lProcess2"/>
    <dgm:cxn modelId="{45FB141A-948D-44D2-979A-964493D3041D}" srcId="{EB8A7FDD-4114-4057-AC9B-F392985AEAE0}" destId="{8D67B78E-3F83-45AE-BE46-E49B279B3B99}" srcOrd="2" destOrd="0" parTransId="{AE16948D-D489-4973-8585-98714408DA30}" sibTransId="{022C365F-8D64-4633-9EBB-DA190EE46E99}"/>
    <dgm:cxn modelId="{08CD731D-D139-4FE9-9F41-4495403004C1}" type="presOf" srcId="{9C670ED1-A43E-4671-BDE3-8CD1D7419861}" destId="{EC837A62-1001-4C14-A3DA-B33C951D36F7}" srcOrd="0" destOrd="0" presId="urn:microsoft.com/office/officeart/2005/8/layout/lProcess2"/>
    <dgm:cxn modelId="{A30AD22A-CF43-4F8A-A77B-8EEE1AC0DC0C}" srcId="{9C670ED1-A43E-4671-BDE3-8CD1D7419861}" destId="{7BC5B9B1-D175-4AC9-A20E-66EC0CBE217D}" srcOrd="1" destOrd="0" parTransId="{2D7EF593-02A2-49E4-9E1C-4E06CE6F4DAE}" sibTransId="{DB52F992-5D83-4D74-8B9B-2EDD148CA7AD}"/>
    <dgm:cxn modelId="{34A4D72B-830F-4D00-99B9-7C72E31BC2D3}" type="presOf" srcId="{C293EBB8-D33E-493E-86CF-A1502300010D}" destId="{5FEF92F0-AF67-4D42-A853-0BD60C108781}" srcOrd="0" destOrd="0" presId="urn:microsoft.com/office/officeart/2005/8/layout/lProcess2"/>
    <dgm:cxn modelId="{9021EC60-5FBA-4370-98E1-658508583E55}" srcId="{7BC5B9B1-D175-4AC9-A20E-66EC0CBE217D}" destId="{04559AA6-F3B6-461F-AB62-EC1EA06FC9D3}" srcOrd="0" destOrd="0" parTransId="{15FC732D-571D-4AB9-AC1A-79500ADBB402}" sibTransId="{A8A986F4-E4F4-4078-8AAF-3AA2C025889C}"/>
    <dgm:cxn modelId="{29797F47-00CB-40E9-A29D-303B3A8A1048}" type="presOf" srcId="{04559AA6-F3B6-461F-AB62-EC1EA06FC9D3}" destId="{D576090C-0E8B-4061-A3CE-018173025A45}" srcOrd="0" destOrd="0" presId="urn:microsoft.com/office/officeart/2005/8/layout/lProcess2"/>
    <dgm:cxn modelId="{D5E72E4A-6911-41A2-8505-C574C6148FE0}" type="presOf" srcId="{EB8A7FDD-4114-4057-AC9B-F392985AEAE0}" destId="{B7EE6181-EDBD-423D-81FA-D40C2EF92799}" srcOrd="0" destOrd="0" presId="urn:microsoft.com/office/officeart/2005/8/layout/lProcess2"/>
    <dgm:cxn modelId="{212C3E4D-C92A-4CD6-AF26-19550F79D78B}" srcId="{7BC5B9B1-D175-4AC9-A20E-66EC0CBE217D}" destId="{2E86439C-7242-4849-9D4B-7126B7C2262F}" srcOrd="1" destOrd="0" parTransId="{D18F62D6-326F-4693-9A83-F29E1AA41E2B}" sibTransId="{0AA6D96F-72EA-4DA0-8155-2C018CF70C14}"/>
    <dgm:cxn modelId="{3B8F115A-4313-4F2E-A3B6-52819498A80A}" type="presOf" srcId="{7BC5B9B1-D175-4AC9-A20E-66EC0CBE217D}" destId="{C3768AC0-807C-4980-B6C4-6F7442230B73}" srcOrd="1" destOrd="0" presId="urn:microsoft.com/office/officeart/2005/8/layout/lProcess2"/>
    <dgm:cxn modelId="{B79AFA7C-BCFB-4417-B487-A7013B1B6B5D}" srcId="{EB8A7FDD-4114-4057-AC9B-F392985AEAE0}" destId="{A96C15DE-637A-4011-B2E3-DD4E944A56C9}" srcOrd="0" destOrd="0" parTransId="{41C6CF52-26D8-4A47-A347-5AEA42F1E9F9}" sibTransId="{410AFF43-38B3-4758-8A8E-93BFF88E976F}"/>
    <dgm:cxn modelId="{A1D5DD7E-FFF5-4101-A275-9F7F2B9D44AA}" type="presOf" srcId="{EB8A7FDD-4114-4057-AC9B-F392985AEAE0}" destId="{CC77CC03-F21A-4A24-9F63-60002A43083C}" srcOrd="1" destOrd="0" presId="urn:microsoft.com/office/officeart/2005/8/layout/lProcess2"/>
    <dgm:cxn modelId="{DBEB6C8F-B1F4-4A20-8E72-38A3C1A97A54}" srcId="{7BC5B9B1-D175-4AC9-A20E-66EC0CBE217D}" destId="{658096C1-0E39-4A32-976E-ACF7E25CDB34}" srcOrd="2" destOrd="0" parTransId="{0283E36C-FA01-44EF-A383-250FD62EF8D6}" sibTransId="{B46D919E-D8E1-481D-985A-5CD0EF05D3E9}"/>
    <dgm:cxn modelId="{A1C7F395-EAE3-4FFC-9619-AE6DDFCF41AD}" type="presOf" srcId="{A96C15DE-637A-4011-B2E3-DD4E944A56C9}" destId="{EE90ACB6-5B48-4BF5-80C6-63DFA91B5446}" srcOrd="0" destOrd="0" presId="urn:microsoft.com/office/officeart/2005/8/layout/lProcess2"/>
    <dgm:cxn modelId="{CF0C589D-BBD4-4B96-AB61-896F510D7FE2}" type="presOf" srcId="{2E86439C-7242-4849-9D4B-7126B7C2262F}" destId="{69B7F4D6-5112-4C5F-8EF5-87AD50A6A9C8}" srcOrd="0" destOrd="0" presId="urn:microsoft.com/office/officeart/2005/8/layout/lProcess2"/>
    <dgm:cxn modelId="{9551FDA3-8167-45CD-B885-C2A199ABC51E}" srcId="{9C670ED1-A43E-4671-BDE3-8CD1D7419861}" destId="{EB8A7FDD-4114-4057-AC9B-F392985AEAE0}" srcOrd="0" destOrd="0" parTransId="{D8B28B83-9760-482A-8E02-28F6093C04BF}" sibTransId="{AE0AF441-BBC4-4621-BE7C-4897D1CC512C}"/>
    <dgm:cxn modelId="{21EAFCD8-E0AC-442F-B989-F2430D9C72E8}" type="presOf" srcId="{7BC5B9B1-D175-4AC9-A20E-66EC0CBE217D}" destId="{F6BBFD72-A52F-4334-B484-68AE041D9BE5}" srcOrd="0" destOrd="0" presId="urn:microsoft.com/office/officeart/2005/8/layout/lProcess2"/>
    <dgm:cxn modelId="{242FD9DE-39A8-45AE-A527-2828C17FE76A}" type="presOf" srcId="{8D67B78E-3F83-45AE-BE46-E49B279B3B99}" destId="{2689D6EE-DAC2-4125-AFBF-282B1DB80B5B}" srcOrd="0" destOrd="0" presId="urn:microsoft.com/office/officeart/2005/8/layout/lProcess2"/>
    <dgm:cxn modelId="{E96308E5-2F52-44B0-BC38-6583A68CD341}" srcId="{EB8A7FDD-4114-4057-AC9B-F392985AEAE0}" destId="{C293EBB8-D33E-493E-86CF-A1502300010D}" srcOrd="1" destOrd="0" parTransId="{DB2EE175-D4DA-4E7A-B6D0-FA06D1E374E3}" sibTransId="{7B48F077-70E1-41C2-BDF6-F0B9508A3CBB}"/>
    <dgm:cxn modelId="{62C16624-87AA-474E-AC0E-91DEE2ABA204}" type="presParOf" srcId="{EC837A62-1001-4C14-A3DA-B33C951D36F7}" destId="{A9248AC8-8959-413F-A457-56B3F6F091E6}" srcOrd="0" destOrd="0" presId="urn:microsoft.com/office/officeart/2005/8/layout/lProcess2"/>
    <dgm:cxn modelId="{C691B8D1-85BD-4067-8A31-82CC9C8A8D7C}" type="presParOf" srcId="{A9248AC8-8959-413F-A457-56B3F6F091E6}" destId="{B7EE6181-EDBD-423D-81FA-D40C2EF92799}" srcOrd="0" destOrd="0" presId="urn:microsoft.com/office/officeart/2005/8/layout/lProcess2"/>
    <dgm:cxn modelId="{B7474A50-FEAD-46DF-B780-C93F44FDE8B1}" type="presParOf" srcId="{A9248AC8-8959-413F-A457-56B3F6F091E6}" destId="{CC77CC03-F21A-4A24-9F63-60002A43083C}" srcOrd="1" destOrd="0" presId="urn:microsoft.com/office/officeart/2005/8/layout/lProcess2"/>
    <dgm:cxn modelId="{3AD9CACD-3675-4B1D-94D5-B004C161289F}" type="presParOf" srcId="{A9248AC8-8959-413F-A457-56B3F6F091E6}" destId="{C3907ED8-8362-437E-AE56-2B3A513C1E61}" srcOrd="2" destOrd="0" presId="urn:microsoft.com/office/officeart/2005/8/layout/lProcess2"/>
    <dgm:cxn modelId="{0F73C18B-7C92-4524-AA5B-C2B46188E78A}" type="presParOf" srcId="{C3907ED8-8362-437E-AE56-2B3A513C1E61}" destId="{6DDAAD3C-4659-4EDA-8485-540EC66B39CD}" srcOrd="0" destOrd="0" presId="urn:microsoft.com/office/officeart/2005/8/layout/lProcess2"/>
    <dgm:cxn modelId="{22B92A07-67FD-4DC3-BA9D-B9172B48534D}" type="presParOf" srcId="{6DDAAD3C-4659-4EDA-8485-540EC66B39CD}" destId="{EE90ACB6-5B48-4BF5-80C6-63DFA91B5446}" srcOrd="0" destOrd="0" presId="urn:microsoft.com/office/officeart/2005/8/layout/lProcess2"/>
    <dgm:cxn modelId="{82B2FE72-E401-4BF7-ABFA-63B4B4F8AA47}" type="presParOf" srcId="{6DDAAD3C-4659-4EDA-8485-540EC66B39CD}" destId="{E55E210B-1B85-4D3D-B55C-1441F1EDBB6C}" srcOrd="1" destOrd="0" presId="urn:microsoft.com/office/officeart/2005/8/layout/lProcess2"/>
    <dgm:cxn modelId="{1C503F7B-5288-4AD0-AE4D-15C730E4A88F}" type="presParOf" srcId="{6DDAAD3C-4659-4EDA-8485-540EC66B39CD}" destId="{5FEF92F0-AF67-4D42-A853-0BD60C108781}" srcOrd="2" destOrd="0" presId="urn:microsoft.com/office/officeart/2005/8/layout/lProcess2"/>
    <dgm:cxn modelId="{B0801CA5-0D8A-4558-BAFA-70A8541EEA5B}" type="presParOf" srcId="{6DDAAD3C-4659-4EDA-8485-540EC66B39CD}" destId="{0C045D4A-0CAE-4ECC-B75E-59C274DFDFE6}" srcOrd="3" destOrd="0" presId="urn:microsoft.com/office/officeart/2005/8/layout/lProcess2"/>
    <dgm:cxn modelId="{CF3499D0-481C-4725-9349-E42777CEC785}" type="presParOf" srcId="{6DDAAD3C-4659-4EDA-8485-540EC66B39CD}" destId="{2689D6EE-DAC2-4125-AFBF-282B1DB80B5B}" srcOrd="4" destOrd="0" presId="urn:microsoft.com/office/officeart/2005/8/layout/lProcess2"/>
    <dgm:cxn modelId="{1AB2F4C3-761D-47CD-A4C2-F29D4ABA5A70}" type="presParOf" srcId="{EC837A62-1001-4C14-A3DA-B33C951D36F7}" destId="{A4C75456-064A-4314-88EE-FA4436EF9CE2}" srcOrd="1" destOrd="0" presId="urn:microsoft.com/office/officeart/2005/8/layout/lProcess2"/>
    <dgm:cxn modelId="{65840E3F-1398-4022-9AB1-957BDF77552D}" type="presParOf" srcId="{EC837A62-1001-4C14-A3DA-B33C951D36F7}" destId="{9294836B-2A4E-433B-AB8E-81DB24F5FD9D}" srcOrd="2" destOrd="0" presId="urn:microsoft.com/office/officeart/2005/8/layout/lProcess2"/>
    <dgm:cxn modelId="{D095062A-8CF1-4675-A66C-1E9C08F0E3B2}" type="presParOf" srcId="{9294836B-2A4E-433B-AB8E-81DB24F5FD9D}" destId="{F6BBFD72-A52F-4334-B484-68AE041D9BE5}" srcOrd="0" destOrd="0" presId="urn:microsoft.com/office/officeart/2005/8/layout/lProcess2"/>
    <dgm:cxn modelId="{EEADD75F-B299-4D06-8889-BD3FF676C5C0}" type="presParOf" srcId="{9294836B-2A4E-433B-AB8E-81DB24F5FD9D}" destId="{C3768AC0-807C-4980-B6C4-6F7442230B73}" srcOrd="1" destOrd="0" presId="urn:microsoft.com/office/officeart/2005/8/layout/lProcess2"/>
    <dgm:cxn modelId="{C2EBDDC7-E1C5-49BB-B97C-8146E5374A3F}" type="presParOf" srcId="{9294836B-2A4E-433B-AB8E-81DB24F5FD9D}" destId="{6667490C-E560-44DF-965A-13BF5908239C}" srcOrd="2" destOrd="0" presId="urn:microsoft.com/office/officeart/2005/8/layout/lProcess2"/>
    <dgm:cxn modelId="{88B12DDE-612D-4D30-BF5F-A63C63E7A24A}" type="presParOf" srcId="{6667490C-E560-44DF-965A-13BF5908239C}" destId="{F42FE59A-AD37-423C-817F-2214FCA32D4E}" srcOrd="0" destOrd="0" presId="urn:microsoft.com/office/officeart/2005/8/layout/lProcess2"/>
    <dgm:cxn modelId="{8EBD9359-58A5-4822-9302-8DFB4AF76BE2}" type="presParOf" srcId="{F42FE59A-AD37-423C-817F-2214FCA32D4E}" destId="{D576090C-0E8B-4061-A3CE-018173025A45}" srcOrd="0" destOrd="0" presId="urn:microsoft.com/office/officeart/2005/8/layout/lProcess2"/>
    <dgm:cxn modelId="{7A4AD0AA-D489-4C42-B02C-E265E0125223}" type="presParOf" srcId="{F42FE59A-AD37-423C-817F-2214FCA32D4E}" destId="{B991C580-82BF-49EE-B4C2-5DAB772A82B9}" srcOrd="1" destOrd="0" presId="urn:microsoft.com/office/officeart/2005/8/layout/lProcess2"/>
    <dgm:cxn modelId="{48928425-86A7-4697-A779-9B31189454A7}" type="presParOf" srcId="{F42FE59A-AD37-423C-817F-2214FCA32D4E}" destId="{69B7F4D6-5112-4C5F-8EF5-87AD50A6A9C8}" srcOrd="2" destOrd="0" presId="urn:microsoft.com/office/officeart/2005/8/layout/lProcess2"/>
    <dgm:cxn modelId="{FB239DF0-49F9-4853-A8D4-0BD083B0AE24}" type="presParOf" srcId="{F42FE59A-AD37-423C-817F-2214FCA32D4E}" destId="{091F8318-E870-424E-AC26-0AED94F06BD1}" srcOrd="3" destOrd="0" presId="urn:microsoft.com/office/officeart/2005/8/layout/lProcess2"/>
    <dgm:cxn modelId="{7527B425-F216-429E-BB68-2A0675BDEDD0}" type="presParOf" srcId="{F42FE59A-AD37-423C-817F-2214FCA32D4E}" destId="{43B36BB4-9162-40C6-9D3A-BA45BB5D01EE}" srcOrd="4"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11ABD9-CF32-4A9F-A49A-8964E902983F}">
      <dsp:nvSpPr>
        <dsp:cNvPr id="0" name=""/>
        <dsp:cNvSpPr/>
      </dsp:nvSpPr>
      <dsp:spPr>
        <a:xfrm>
          <a:off x="6753"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1">
            <a:lnSpc>
              <a:spcPct val="90000"/>
            </a:lnSpc>
            <a:spcBef>
              <a:spcPct val="0"/>
            </a:spcBef>
            <a:spcAft>
              <a:spcPct val="35000"/>
            </a:spcAft>
            <a:buNone/>
          </a:pPr>
          <a:r>
            <a:rPr lang="yi" sz="1900" b="0" i="0" u="none" kern="1200" baseline="0"/>
            <a:t>איבערזיכט לייסענס ווארט ליסטע</a:t>
          </a:r>
        </a:p>
      </dsp:txBody>
      <dsp:txXfrm>
        <a:off x="31847" y="25094"/>
        <a:ext cx="1968225" cy="806583"/>
      </dsp:txXfrm>
    </dsp:sp>
    <dsp:sp modelId="{1D16E1C9-B09B-43CE-8D12-126093E175E6}">
      <dsp:nvSpPr>
        <dsp:cNvPr id="0" name=""/>
        <dsp:cNvSpPr/>
      </dsp:nvSpPr>
      <dsp:spPr>
        <a:xfrm>
          <a:off x="2227008" y="178102"/>
          <a:ext cx="427903" cy="500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yi" sz="1600" kern="1200"/>
        </a:p>
      </dsp:txBody>
      <dsp:txXfrm>
        <a:off x="2227008" y="278215"/>
        <a:ext cx="299532" cy="300340"/>
      </dsp:txXfrm>
    </dsp:sp>
    <dsp:sp modelId="{E955E82D-1C04-4860-B53C-504EEB706098}">
      <dsp:nvSpPr>
        <dsp:cNvPr id="0" name=""/>
        <dsp:cNvSpPr/>
      </dsp:nvSpPr>
      <dsp:spPr>
        <a:xfrm>
          <a:off x="2832532"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1">
            <a:lnSpc>
              <a:spcPct val="90000"/>
            </a:lnSpc>
            <a:spcBef>
              <a:spcPct val="0"/>
            </a:spcBef>
            <a:spcAft>
              <a:spcPct val="35000"/>
            </a:spcAft>
            <a:buNone/>
          </a:pPr>
          <a:r>
            <a:rPr lang="yi" sz="1900" b="0" i="0" u="none" kern="1200" baseline="0"/>
            <a:t>איבערזיכט לייסענס</a:t>
          </a:r>
        </a:p>
      </dsp:txBody>
      <dsp:txXfrm>
        <a:off x="2857626" y="25094"/>
        <a:ext cx="1968225" cy="806583"/>
      </dsp:txXfrm>
    </dsp:sp>
    <dsp:sp modelId="{C0463055-8923-4407-9837-22A81E15B1BA}">
      <dsp:nvSpPr>
        <dsp:cNvPr id="0" name=""/>
        <dsp:cNvSpPr/>
      </dsp:nvSpPr>
      <dsp:spPr>
        <a:xfrm>
          <a:off x="5052787" y="178102"/>
          <a:ext cx="427903" cy="500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yi" sz="1600" kern="1200"/>
        </a:p>
      </dsp:txBody>
      <dsp:txXfrm>
        <a:off x="5052787" y="278215"/>
        <a:ext cx="299532" cy="300340"/>
      </dsp:txXfrm>
    </dsp:sp>
    <dsp:sp modelId="{A8B4A1AA-FE36-4F7C-8584-F3164E8B254E}">
      <dsp:nvSpPr>
        <dsp:cNvPr id="0" name=""/>
        <dsp:cNvSpPr/>
      </dsp:nvSpPr>
      <dsp:spPr>
        <a:xfrm>
          <a:off x="5658312"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1">
            <a:lnSpc>
              <a:spcPct val="90000"/>
            </a:lnSpc>
            <a:spcBef>
              <a:spcPct val="0"/>
            </a:spcBef>
            <a:spcAft>
              <a:spcPct val="35000"/>
            </a:spcAft>
            <a:buNone/>
          </a:pPr>
          <a:r>
            <a:rPr lang="yi" sz="1900" b="0" i="0" u="none" kern="1200" baseline="0"/>
            <a:t>פולע-טערמין פערמיט</a:t>
          </a:r>
        </a:p>
      </dsp:txBody>
      <dsp:txXfrm>
        <a:off x="5683406" y="25094"/>
        <a:ext cx="1968225" cy="8065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EE6181-EDBD-423D-81FA-D40C2EF92799}">
      <dsp:nvSpPr>
        <dsp:cNvPr id="0" name=""/>
        <dsp:cNvSpPr/>
      </dsp:nvSpPr>
      <dsp:spPr>
        <a:xfrm>
          <a:off x="5756"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rtl="1">
            <a:lnSpc>
              <a:spcPct val="90000"/>
            </a:lnSpc>
            <a:spcBef>
              <a:spcPct val="0"/>
            </a:spcBef>
            <a:spcAft>
              <a:spcPct val="35000"/>
            </a:spcAft>
            <a:buNone/>
          </a:pPr>
          <a:r>
            <a:rPr lang="yi" sz="2500" b="1" i="0" u="none" kern="1200" baseline="0" dirty="0"/>
            <a:t>פולע-טערמין פערמיטס איידער יולי 2022</a:t>
          </a:r>
        </a:p>
      </dsp:txBody>
      <dsp:txXfrm>
        <a:off x="5756" y="0"/>
        <a:ext cx="5537674" cy="1466153"/>
      </dsp:txXfrm>
    </dsp:sp>
    <dsp:sp modelId="{EE90ACB6-5B48-4BF5-80C6-63DFA91B5446}">
      <dsp:nvSpPr>
        <dsp:cNvPr id="0" name=""/>
        <dsp:cNvSpPr/>
      </dsp:nvSpPr>
      <dsp:spPr>
        <a:xfrm>
          <a:off x="450941" y="1466571"/>
          <a:ext cx="4647305"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47625" rIns="63500" bIns="47625" numCol="1" spcCol="1270" anchor="ctr" anchorCtr="0">
          <a:noAutofit/>
        </a:bodyPr>
        <a:lstStyle/>
        <a:p>
          <a:pPr marL="0" lvl="0" indent="0" algn="ctr" defTabSz="1111250" rtl="1">
            <a:lnSpc>
              <a:spcPct val="90000"/>
            </a:lnSpc>
            <a:spcBef>
              <a:spcPct val="0"/>
            </a:spcBef>
            <a:spcAft>
              <a:spcPct val="35000"/>
            </a:spcAft>
            <a:buNone/>
          </a:pPr>
          <a:r>
            <a:rPr lang="yi" sz="2500" b="0" i="0" u="none" kern="1200" baseline="0" dirty="0"/>
            <a:t>פערמיט סארטן: סיטי-ברייטע, באראו-ספעציפיש</a:t>
          </a:r>
        </a:p>
      </dsp:txBody>
      <dsp:txXfrm>
        <a:off x="479062" y="1494692"/>
        <a:ext cx="4591063" cy="903892"/>
      </dsp:txXfrm>
    </dsp:sp>
    <dsp:sp modelId="{5FEF92F0-AF67-4D42-A853-0BD60C108781}">
      <dsp:nvSpPr>
        <dsp:cNvPr id="0" name=""/>
        <dsp:cNvSpPr/>
      </dsp:nvSpPr>
      <dsp:spPr>
        <a:xfrm>
          <a:off x="461573" y="2574418"/>
          <a:ext cx="462604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rtl="1">
            <a:lnSpc>
              <a:spcPct val="90000"/>
            </a:lnSpc>
            <a:spcBef>
              <a:spcPct val="0"/>
            </a:spcBef>
            <a:spcAft>
              <a:spcPct val="35000"/>
            </a:spcAft>
            <a:buNone/>
          </a:pPr>
          <a:r>
            <a:rPr lang="yi" sz="1900" b="0" i="0" u="none" kern="1200" baseline="0">
              <a:solidFill>
                <a:prstClr val="white"/>
              </a:solidFill>
              <a:latin typeface="Arial" panose="020B0604020202020204"/>
              <a:ea typeface="+mn-ea"/>
              <a:cs typeface="+mn-cs"/>
            </a:rPr>
            <a:t>אפליקאנטן מוזן האבן אן MVF לייסענס; עס איז פארהאן באגרעניצטע צייט זיך איינצוגעבן.</a:t>
          </a:r>
        </a:p>
      </dsp:txBody>
      <dsp:txXfrm>
        <a:off x="489694" y="2602539"/>
        <a:ext cx="4569798" cy="903892"/>
      </dsp:txXfrm>
    </dsp:sp>
    <dsp:sp modelId="{2689D6EE-DAC2-4125-AFBF-282B1DB80B5B}">
      <dsp:nvSpPr>
        <dsp:cNvPr id="0" name=""/>
        <dsp:cNvSpPr/>
      </dsp:nvSpPr>
      <dsp:spPr>
        <a:xfrm>
          <a:off x="472206" y="3682266"/>
          <a:ext cx="460477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rtl="1">
            <a:lnSpc>
              <a:spcPct val="90000"/>
            </a:lnSpc>
            <a:spcBef>
              <a:spcPct val="0"/>
            </a:spcBef>
            <a:spcAft>
              <a:spcPct val="35000"/>
            </a:spcAft>
            <a:buNone/>
          </a:pPr>
          <a:r>
            <a:rPr lang="yi" sz="1900" b="0" i="0" u="none" kern="1200" baseline="0">
              <a:solidFill>
                <a:prstClr val="white"/>
              </a:solidFill>
              <a:latin typeface="Arial" panose="020B0604020202020204"/>
              <a:ea typeface="+mn-ea"/>
              <a:cs typeface="+mn-cs"/>
            </a:rPr>
            <a:t>פארלאנגט אז אלע ארבעטער מוזן האבן אן MVF לייסענס.</a:t>
          </a:r>
        </a:p>
      </dsp:txBody>
      <dsp:txXfrm>
        <a:off x="500327" y="3710387"/>
        <a:ext cx="4548534" cy="903892"/>
      </dsp:txXfrm>
    </dsp:sp>
    <dsp:sp modelId="{F6BBFD72-A52F-4334-B484-68AE041D9BE5}">
      <dsp:nvSpPr>
        <dsp:cNvPr id="0" name=""/>
        <dsp:cNvSpPr/>
      </dsp:nvSpPr>
      <dsp:spPr>
        <a:xfrm>
          <a:off x="5958757"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rtl="1">
            <a:lnSpc>
              <a:spcPct val="90000"/>
            </a:lnSpc>
            <a:spcBef>
              <a:spcPct val="0"/>
            </a:spcBef>
            <a:spcAft>
              <a:spcPct val="35000"/>
            </a:spcAft>
            <a:buNone/>
          </a:pPr>
          <a:r>
            <a:rPr lang="yi" sz="2500" b="1" i="0" u="none" kern="1200" baseline="0" dirty="0"/>
            <a:t>איבערזיכט לייסענס פערמיט</a:t>
          </a:r>
        </a:p>
      </dsp:txBody>
      <dsp:txXfrm>
        <a:off x="5958757" y="0"/>
        <a:ext cx="5537674" cy="1466153"/>
      </dsp:txXfrm>
    </dsp:sp>
    <dsp:sp modelId="{D576090C-0E8B-4061-A3CE-018173025A45}">
      <dsp:nvSpPr>
        <dsp:cNvPr id="0" name=""/>
        <dsp:cNvSpPr/>
      </dsp:nvSpPr>
      <dsp:spPr>
        <a:xfrm>
          <a:off x="6468954" y="1466571"/>
          <a:ext cx="451728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47625" rIns="63500" bIns="47625" numCol="1" spcCol="1270" anchor="ctr" anchorCtr="0">
          <a:noAutofit/>
        </a:bodyPr>
        <a:lstStyle/>
        <a:p>
          <a:pPr marL="0" lvl="0" indent="0" algn="ctr" defTabSz="1111250" rtl="1">
            <a:lnSpc>
              <a:spcPct val="90000"/>
            </a:lnSpc>
            <a:spcBef>
              <a:spcPct val="0"/>
            </a:spcBef>
            <a:spcAft>
              <a:spcPct val="35000"/>
            </a:spcAft>
            <a:buNone/>
          </a:pPr>
          <a:r>
            <a:rPr lang="yi" sz="2500" b="0" i="0" u="none" kern="1200" baseline="0" dirty="0"/>
            <a:t>פערמיט סארטן: סיטי-ברייטע, נישט-Manhattan</a:t>
          </a:r>
        </a:p>
      </dsp:txBody>
      <dsp:txXfrm>
        <a:off x="6497075" y="1494692"/>
        <a:ext cx="4461038" cy="903892"/>
      </dsp:txXfrm>
    </dsp:sp>
    <dsp:sp modelId="{69B7F4D6-5112-4C5F-8EF5-87AD50A6A9C8}">
      <dsp:nvSpPr>
        <dsp:cNvPr id="0" name=""/>
        <dsp:cNvSpPr/>
      </dsp:nvSpPr>
      <dsp:spPr>
        <a:xfrm>
          <a:off x="6479586" y="2574418"/>
          <a:ext cx="449601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rtl="1">
            <a:lnSpc>
              <a:spcPct val="90000"/>
            </a:lnSpc>
            <a:spcBef>
              <a:spcPct val="0"/>
            </a:spcBef>
            <a:spcAft>
              <a:spcPct val="35000"/>
            </a:spcAft>
            <a:buNone/>
          </a:pPr>
          <a:r>
            <a:rPr lang="yi" sz="2000" b="0" i="0" u="none" kern="1200" baseline="0">
              <a:solidFill>
                <a:prstClr val="white"/>
              </a:solidFill>
              <a:latin typeface="Arial" panose="020B0604020202020204"/>
              <a:ea typeface="+mn-ea"/>
              <a:cs typeface="+mn-cs"/>
            </a:rPr>
            <a:t>אפליקאנטן מוזן האבן אן איבערזיכט לייסענס; עס איז נישט פארהאן </a:t>
          </a:r>
          <a:r>
            <a:rPr lang="yi" sz="2000" b="0" i="0" u="sng" kern="1200" baseline="0">
              <a:solidFill>
                <a:prstClr val="white"/>
              </a:solidFill>
              <a:latin typeface="Arial" panose="020B0604020202020204"/>
              <a:ea typeface="+mn-ea"/>
              <a:cs typeface="+mn-cs"/>
            </a:rPr>
            <a:t>קיין שום</a:t>
          </a:r>
          <a:r>
            <a:rPr lang="yi" sz="2000" b="0" i="0" u="none" kern="1200" baseline="0">
              <a:solidFill>
                <a:prstClr val="white"/>
              </a:solidFill>
              <a:latin typeface="Arial" panose="020B0604020202020204"/>
              <a:ea typeface="+mn-ea"/>
              <a:cs typeface="+mn-cs"/>
            </a:rPr>
            <a:t> צייט באגרעניצונג זיך איינצוגעבן.</a:t>
          </a:r>
        </a:p>
      </dsp:txBody>
      <dsp:txXfrm>
        <a:off x="6507707" y="2602539"/>
        <a:ext cx="4439774" cy="903892"/>
      </dsp:txXfrm>
    </dsp:sp>
    <dsp:sp modelId="{43B36BB4-9162-40C6-9D3A-BA45BB5D01EE}">
      <dsp:nvSpPr>
        <dsp:cNvPr id="0" name=""/>
        <dsp:cNvSpPr/>
      </dsp:nvSpPr>
      <dsp:spPr>
        <a:xfrm>
          <a:off x="6447689" y="3682266"/>
          <a:ext cx="455981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rtl="1">
            <a:lnSpc>
              <a:spcPct val="90000"/>
            </a:lnSpc>
            <a:spcBef>
              <a:spcPct val="0"/>
            </a:spcBef>
            <a:spcAft>
              <a:spcPct val="35000"/>
            </a:spcAft>
            <a:buNone/>
          </a:pPr>
          <a:r>
            <a:rPr lang="yi" sz="1900" b="0" i="0" u="none" kern="1200" baseline="0" dirty="0">
              <a:solidFill>
                <a:prstClr val="white"/>
              </a:solidFill>
              <a:latin typeface="Arial" panose="020B0604020202020204"/>
              <a:ea typeface="+mn-ea"/>
              <a:cs typeface="+mn-cs"/>
            </a:rPr>
            <a:t>פארלאנגט צו האבן אן איבערזיכט לייסענס צו אפערירן; אנדערע ארבעטער מוזן האבן אן MVF לייסענס אדער איבערזיכט לייסענס. </a:t>
          </a:r>
        </a:p>
      </dsp:txBody>
      <dsp:txXfrm>
        <a:off x="6475810" y="3710387"/>
        <a:ext cx="4503568" cy="90389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83A60E32-21B0-42E3-809C-0E1F04FBBBB7}" type="datetimeFigureOut">
              <a:rPr lang="en-US" smtClean="0"/>
              <a:t>6/25/2026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9B6AA5D3-8F61-489E-8A0D-002D9B574DEE}" type="slidenum">
              <a:rPr lang="en-US" smtClean="0"/>
              <a:t>‹#›</a:t>
            </a:fld>
            <a:endParaRPr lang="en-US"/>
          </a:p>
        </p:txBody>
      </p:sp>
    </p:spTree>
    <p:extLst>
      <p:ext uri="{BB962C8B-B14F-4D97-AF65-F5344CB8AC3E}">
        <p14:creationId xmlns:p14="http://schemas.microsoft.com/office/powerpoint/2010/main" val="3682696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yi" b="0" i="0" u="none" baseline="0" dirty="0"/>
          </a:p>
        </p:txBody>
      </p:sp>
      <p:sp>
        <p:nvSpPr>
          <p:cNvPr id="4" name="Slide Number Placeholder 3"/>
          <p:cNvSpPr>
            <a:spLocks noGrp="1"/>
          </p:cNvSpPr>
          <p:nvPr>
            <p:ph type="sldNum" sz="quarter" idx="5"/>
          </p:nvPr>
        </p:nvSpPr>
        <p:spPr/>
        <p:txBody>
          <a:bodyPr/>
          <a:lstStyle/>
          <a:p>
            <a:pPr algn="r" rtl="1"/>
            <a:fld id="{9B6AA5D3-8F61-489E-8A0D-002D9B574DEE}" type="slidenum">
              <a:rPr/>
              <a:t>1</a:t>
            </a:fld>
            <a:endParaRPr lang="yi"/>
          </a:p>
        </p:txBody>
      </p:sp>
    </p:spTree>
    <p:extLst>
      <p:ext uri="{BB962C8B-B14F-4D97-AF65-F5344CB8AC3E}">
        <p14:creationId xmlns:p14="http://schemas.microsoft.com/office/powerpoint/2010/main" val="2237932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yi" b="0" i="0" u="none" baseline="0" dirty="0"/>
          </a:p>
        </p:txBody>
      </p:sp>
      <p:sp>
        <p:nvSpPr>
          <p:cNvPr id="4" name="Slide Number Placeholder 3"/>
          <p:cNvSpPr>
            <a:spLocks noGrp="1"/>
          </p:cNvSpPr>
          <p:nvPr>
            <p:ph type="sldNum" sz="quarter" idx="5"/>
          </p:nvPr>
        </p:nvSpPr>
        <p:spPr/>
        <p:txBody>
          <a:bodyPr/>
          <a:lstStyle/>
          <a:p>
            <a:pPr algn="r" rtl="1"/>
            <a:fld id="{9B6AA5D3-8F61-489E-8A0D-002D9B574DEE}" type="slidenum">
              <a:rPr/>
              <a:t>11</a:t>
            </a:fld>
            <a:endParaRPr lang="yi"/>
          </a:p>
        </p:txBody>
      </p:sp>
    </p:spTree>
    <p:extLst>
      <p:ext uri="{BB962C8B-B14F-4D97-AF65-F5344CB8AC3E}">
        <p14:creationId xmlns:p14="http://schemas.microsoft.com/office/powerpoint/2010/main" val="21088042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yi" dirty="0"/>
          </a:p>
        </p:txBody>
      </p:sp>
      <p:sp>
        <p:nvSpPr>
          <p:cNvPr id="4" name="Slide Number Placeholder 3"/>
          <p:cNvSpPr>
            <a:spLocks noGrp="1"/>
          </p:cNvSpPr>
          <p:nvPr>
            <p:ph type="sldNum" sz="quarter" idx="5"/>
          </p:nvPr>
        </p:nvSpPr>
        <p:spPr/>
        <p:txBody>
          <a:bodyPr/>
          <a:lstStyle/>
          <a:p>
            <a:pPr algn="r" rtl="1"/>
            <a:fld id="{9B6AA5D3-8F61-489E-8A0D-002D9B574DEE}" type="slidenum">
              <a:rPr/>
              <a:t>13</a:t>
            </a:fld>
            <a:endParaRPr lang="yi"/>
          </a:p>
        </p:txBody>
      </p:sp>
    </p:spTree>
    <p:extLst>
      <p:ext uri="{BB962C8B-B14F-4D97-AF65-F5344CB8AC3E}">
        <p14:creationId xmlns:p14="http://schemas.microsoft.com/office/powerpoint/2010/main" val="27632086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yi"/>
          </a:p>
        </p:txBody>
      </p:sp>
      <p:sp>
        <p:nvSpPr>
          <p:cNvPr id="4" name="Slide Number Placeholder 3"/>
          <p:cNvSpPr>
            <a:spLocks noGrp="1"/>
          </p:cNvSpPr>
          <p:nvPr>
            <p:ph type="sldNum" sz="quarter" idx="5"/>
          </p:nvPr>
        </p:nvSpPr>
        <p:spPr/>
        <p:txBody>
          <a:bodyPr/>
          <a:lstStyle/>
          <a:p>
            <a:pPr algn="r" rtl="1"/>
            <a:fld id="{9B6AA5D3-8F61-489E-8A0D-002D9B574DEE}" type="slidenum">
              <a:rPr/>
              <a:t>16</a:t>
            </a:fld>
            <a:endParaRPr lang="yi"/>
          </a:p>
        </p:txBody>
      </p:sp>
    </p:spTree>
    <p:extLst>
      <p:ext uri="{BB962C8B-B14F-4D97-AF65-F5344CB8AC3E}">
        <p14:creationId xmlns:p14="http://schemas.microsoft.com/office/powerpoint/2010/main" val="3478666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yi" dirty="0"/>
          </a:p>
        </p:txBody>
      </p:sp>
      <p:sp>
        <p:nvSpPr>
          <p:cNvPr id="4" name="Slide Number Placeholder 3"/>
          <p:cNvSpPr>
            <a:spLocks noGrp="1"/>
          </p:cNvSpPr>
          <p:nvPr>
            <p:ph type="sldNum" sz="quarter" idx="5"/>
          </p:nvPr>
        </p:nvSpPr>
        <p:spPr/>
        <p:txBody>
          <a:bodyPr/>
          <a:lstStyle/>
          <a:p>
            <a:pPr algn="r" rtl="1"/>
            <a:fld id="{9B6AA5D3-8F61-489E-8A0D-002D9B574DEE}" type="slidenum">
              <a:rPr/>
              <a:t>3</a:t>
            </a:fld>
            <a:endParaRPr lang="yi"/>
          </a:p>
        </p:txBody>
      </p:sp>
    </p:spTree>
    <p:extLst>
      <p:ext uri="{BB962C8B-B14F-4D97-AF65-F5344CB8AC3E}">
        <p14:creationId xmlns:p14="http://schemas.microsoft.com/office/powerpoint/2010/main" val="1072268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AA5D3-8F61-489E-8A0D-002D9B574DEE}" type="slidenum">
              <a:rPr lang="en-US" smtClean="0"/>
              <a:t>4</a:t>
            </a:fld>
            <a:endParaRPr lang="en-US"/>
          </a:p>
        </p:txBody>
      </p:sp>
    </p:spTree>
    <p:extLst>
      <p:ext uri="{BB962C8B-B14F-4D97-AF65-F5344CB8AC3E}">
        <p14:creationId xmlns:p14="http://schemas.microsoft.com/office/powerpoint/2010/main" val="2340233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defTabSz="933237" rtl="1">
              <a:defRPr/>
            </a:pPr>
            <a:endParaRPr lang="yi" dirty="0"/>
          </a:p>
        </p:txBody>
      </p:sp>
      <p:sp>
        <p:nvSpPr>
          <p:cNvPr id="4" name="Slide Number Placeholder 3"/>
          <p:cNvSpPr>
            <a:spLocks noGrp="1"/>
          </p:cNvSpPr>
          <p:nvPr>
            <p:ph type="sldNum" sz="quarter" idx="5"/>
          </p:nvPr>
        </p:nvSpPr>
        <p:spPr/>
        <p:txBody>
          <a:bodyPr/>
          <a:lstStyle/>
          <a:p>
            <a:pPr algn="r" rtl="1"/>
            <a:fld id="{9B6AA5D3-8F61-489E-8A0D-002D9B574DEE}" type="slidenum">
              <a:rPr/>
              <a:t>5</a:t>
            </a:fld>
            <a:endParaRPr lang="yi"/>
          </a:p>
        </p:txBody>
      </p:sp>
    </p:spTree>
    <p:extLst>
      <p:ext uri="{BB962C8B-B14F-4D97-AF65-F5344CB8AC3E}">
        <p14:creationId xmlns:p14="http://schemas.microsoft.com/office/powerpoint/2010/main" val="4190929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yi" dirty="0"/>
          </a:p>
        </p:txBody>
      </p:sp>
      <p:sp>
        <p:nvSpPr>
          <p:cNvPr id="4" name="Slide Number Placeholder 3"/>
          <p:cNvSpPr>
            <a:spLocks noGrp="1"/>
          </p:cNvSpPr>
          <p:nvPr>
            <p:ph type="sldNum" sz="quarter" idx="5"/>
          </p:nvPr>
        </p:nvSpPr>
        <p:spPr/>
        <p:txBody>
          <a:bodyPr/>
          <a:lstStyle/>
          <a:p>
            <a:pPr algn="r" rtl="1"/>
            <a:fld id="{9B6AA5D3-8F61-489E-8A0D-002D9B574DEE}" type="slidenum">
              <a:rPr/>
              <a:t>6</a:t>
            </a:fld>
            <a:endParaRPr lang="yi"/>
          </a:p>
        </p:txBody>
      </p:sp>
    </p:spTree>
    <p:extLst>
      <p:ext uri="{BB962C8B-B14F-4D97-AF65-F5344CB8AC3E}">
        <p14:creationId xmlns:p14="http://schemas.microsoft.com/office/powerpoint/2010/main" val="17040418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yi" dirty="0"/>
          </a:p>
        </p:txBody>
      </p:sp>
      <p:sp>
        <p:nvSpPr>
          <p:cNvPr id="4" name="Slide Number Placeholder 3"/>
          <p:cNvSpPr>
            <a:spLocks noGrp="1"/>
          </p:cNvSpPr>
          <p:nvPr>
            <p:ph type="sldNum" sz="quarter" idx="5"/>
          </p:nvPr>
        </p:nvSpPr>
        <p:spPr/>
        <p:txBody>
          <a:bodyPr/>
          <a:lstStyle/>
          <a:p>
            <a:pPr algn="r" rtl="1"/>
            <a:fld id="{9B6AA5D3-8F61-489E-8A0D-002D9B574DEE}" type="slidenum">
              <a:rPr/>
              <a:t>7</a:t>
            </a:fld>
            <a:endParaRPr lang="yi"/>
          </a:p>
        </p:txBody>
      </p:sp>
    </p:spTree>
    <p:extLst>
      <p:ext uri="{BB962C8B-B14F-4D97-AF65-F5344CB8AC3E}">
        <p14:creationId xmlns:p14="http://schemas.microsoft.com/office/powerpoint/2010/main" val="28706189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AA5D3-8F61-489E-8A0D-002D9B574DEE}" type="slidenum">
              <a:rPr lang="en-US" smtClean="0"/>
              <a:t>8</a:t>
            </a:fld>
            <a:endParaRPr lang="en-US"/>
          </a:p>
        </p:txBody>
      </p:sp>
    </p:spTree>
    <p:extLst>
      <p:ext uri="{BB962C8B-B14F-4D97-AF65-F5344CB8AC3E}">
        <p14:creationId xmlns:p14="http://schemas.microsoft.com/office/powerpoint/2010/main" val="7538765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yi" dirty="0"/>
          </a:p>
        </p:txBody>
      </p:sp>
      <p:sp>
        <p:nvSpPr>
          <p:cNvPr id="4" name="Slide Number Placeholder 3"/>
          <p:cNvSpPr>
            <a:spLocks noGrp="1"/>
          </p:cNvSpPr>
          <p:nvPr>
            <p:ph type="sldNum" sz="quarter" idx="5"/>
          </p:nvPr>
        </p:nvSpPr>
        <p:spPr/>
        <p:txBody>
          <a:bodyPr/>
          <a:lstStyle/>
          <a:p>
            <a:pPr algn="r" rtl="1"/>
            <a:fld id="{9B6AA5D3-8F61-489E-8A0D-002D9B574DEE}" type="slidenum">
              <a:rPr/>
              <a:t>9</a:t>
            </a:fld>
            <a:endParaRPr lang="yi"/>
          </a:p>
        </p:txBody>
      </p:sp>
    </p:spTree>
    <p:extLst>
      <p:ext uri="{BB962C8B-B14F-4D97-AF65-F5344CB8AC3E}">
        <p14:creationId xmlns:p14="http://schemas.microsoft.com/office/powerpoint/2010/main" val="31568154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yi" b="0" i="0" u="none" baseline="0" dirty="0"/>
          </a:p>
        </p:txBody>
      </p:sp>
      <p:sp>
        <p:nvSpPr>
          <p:cNvPr id="4" name="Slide Number Placeholder 3"/>
          <p:cNvSpPr>
            <a:spLocks noGrp="1"/>
          </p:cNvSpPr>
          <p:nvPr>
            <p:ph type="sldNum" sz="quarter" idx="5"/>
          </p:nvPr>
        </p:nvSpPr>
        <p:spPr/>
        <p:txBody>
          <a:bodyPr/>
          <a:lstStyle/>
          <a:p>
            <a:pPr algn="r" rtl="1"/>
            <a:fld id="{9B6AA5D3-8F61-489E-8A0D-002D9B574DEE}" type="slidenum">
              <a:rPr/>
              <a:t>10</a:t>
            </a:fld>
            <a:endParaRPr lang="yi"/>
          </a:p>
        </p:txBody>
      </p:sp>
    </p:spTree>
    <p:extLst>
      <p:ext uri="{BB962C8B-B14F-4D97-AF65-F5344CB8AC3E}">
        <p14:creationId xmlns:p14="http://schemas.microsoft.com/office/powerpoint/2010/main" val="4152128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58AF2-119E-403C-80A3-C3DC5B0674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649641-4FA4-48D1-A78C-1B222106B0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263220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96083-767E-4F1D-94B5-603BFBEFF1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704476B-EA9C-4D39-8159-2BEDD82008FB}"/>
              </a:ext>
            </a:extLst>
          </p:cNvPr>
          <p:cNvSpPr>
            <a:spLocks noGrp="1"/>
          </p:cNvSpPr>
          <p:nvPr>
            <p:ph type="body" orient="vert" idx="1"/>
          </p:nvPr>
        </p:nvSpPr>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5232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14B730-3AA8-4463-9445-8AD610246F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4A46FF-4C87-45A3-9FEB-05D9B08982AE}"/>
              </a:ext>
            </a:extLst>
          </p:cNvPr>
          <p:cNvSpPr>
            <a:spLocks noGrp="1"/>
          </p:cNvSpPr>
          <p:nvPr>
            <p:ph type="body" orient="vert" idx="1"/>
          </p:nvPr>
        </p:nvSpPr>
        <p:spPr>
          <a:xfrm>
            <a:off x="838200" y="365125"/>
            <a:ext cx="7734300" cy="5811838"/>
          </a:xfrm>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75776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4EBD5-FADB-43B4-8492-64E21B3B3B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4E4C1B-77CB-4D67-BEDC-01E406313C11}"/>
              </a:ext>
            </a:extLst>
          </p:cNvPr>
          <p:cNvSpPr>
            <a:spLocks noGrp="1"/>
          </p:cNvSpPr>
          <p:nvPr>
            <p:ph idx="1"/>
          </p:nvPr>
        </p:nvSpPr>
        <p:spPr/>
        <p:txBody>
          <a:bodyPr/>
          <a:lstStyle>
            <a:lvl1pPr>
              <a:buClrTx/>
              <a:defRPr>
                <a:solidFill>
                  <a:schemeClr val="tx1"/>
                </a:solidFill>
              </a:defRPr>
            </a:lvl1pPr>
            <a:lvl2pPr>
              <a:buClrTx/>
              <a:defRPr>
                <a:solidFill>
                  <a:schemeClr val="tx1"/>
                </a:solidFill>
              </a:defRPr>
            </a:lvl2pPr>
            <a:lvl3pPr>
              <a:buClrTx/>
              <a:defRPr>
                <a:solidFill>
                  <a:schemeClr val="tx1"/>
                </a:solidFill>
              </a:defRPr>
            </a:lvl3pPr>
            <a:lvl4pPr>
              <a:buClrTx/>
              <a:defRPr>
                <a:solidFill>
                  <a:schemeClr val="tx1"/>
                </a:solidFill>
              </a:defRPr>
            </a:lvl4pPr>
            <a:lvl5pPr>
              <a:buClrTx/>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73342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EF36D-DFE4-4A15-9EAD-ECF6683C8D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AF97CF-B313-401B-A4CD-B33574B737CC}"/>
              </a:ext>
            </a:extLst>
          </p:cNvPr>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500451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8ED83-22FD-4FB5-A838-06C109B75C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78C4D4-53BC-49BD-BD5E-AC784D4F1547}"/>
              </a:ext>
            </a:extLst>
          </p:cNvPr>
          <p:cNvSpPr>
            <a:spLocks noGrp="1"/>
          </p:cNvSpPr>
          <p:nvPr>
            <p:ph sz="half" idx="1"/>
          </p:nvPr>
        </p:nvSpPr>
        <p:spPr>
          <a:xfrm>
            <a:off x="838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B47CB4-3961-4B88-BD19-B5E1305C4F9A}"/>
              </a:ext>
            </a:extLst>
          </p:cNvPr>
          <p:cNvSpPr>
            <a:spLocks noGrp="1"/>
          </p:cNvSpPr>
          <p:nvPr>
            <p:ph sz="half" idx="2"/>
          </p:nvPr>
        </p:nvSpPr>
        <p:spPr>
          <a:xfrm>
            <a:off x="6172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4887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8B94E-0C8C-4906-9972-5D8C2B152B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20C2074-B909-44F9-BC23-8D174039C5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012464-09A4-456C-B277-9A588DE6F126}"/>
              </a:ext>
            </a:extLst>
          </p:cNvPr>
          <p:cNvSpPr>
            <a:spLocks noGrp="1"/>
          </p:cNvSpPr>
          <p:nvPr>
            <p:ph sz="half" idx="2"/>
          </p:nvPr>
        </p:nvSpPr>
        <p:spPr>
          <a:xfrm>
            <a:off x="839788" y="2505075"/>
            <a:ext cx="5157787"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1DB626-64BE-4016-BF9D-57C64D0424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FDA21F-4815-414F-863E-D6E2BFE15616}"/>
              </a:ext>
            </a:extLst>
          </p:cNvPr>
          <p:cNvSpPr>
            <a:spLocks noGrp="1"/>
          </p:cNvSpPr>
          <p:nvPr>
            <p:ph sz="quarter" idx="4"/>
          </p:nvPr>
        </p:nvSpPr>
        <p:spPr>
          <a:xfrm>
            <a:off x="6172200" y="2505075"/>
            <a:ext cx="5183188"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2439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BFB82-1439-47CD-94A2-AAF795E18B5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99336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2642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96677-766D-4631-B8EB-587AC0382B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16303F-1399-41C5-AC3F-8B827F06B8A5}"/>
              </a:ext>
            </a:extLst>
          </p:cNvPr>
          <p:cNvSpPr>
            <a:spLocks noGrp="1"/>
          </p:cNvSpPr>
          <p:nvPr>
            <p:ph idx="1"/>
          </p:nvPr>
        </p:nvSpPr>
        <p:spPr>
          <a:xfrm>
            <a:off x="5183188" y="987425"/>
            <a:ext cx="6172200" cy="4873625"/>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BBF46B-6A6B-4EA8-BA4C-DEC3E9110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221596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6E538-5931-4E90-9564-C5EC783FFE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3E96A3-B326-4BE1-801C-E3B3570EA5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1A7B7AD-2181-48D6-A973-055A80D190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651695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4ABBEF-928E-492F-B337-A752755C40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49AD8D2-F9DF-43EC-9E18-9DB705A4BB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22CB7BC2-DF1B-4992-8C50-DB0D76024A9D}"/>
              </a:ext>
            </a:extLst>
          </p:cNvPr>
          <p:cNvSpPr/>
          <p:nvPr userDrawn="1"/>
        </p:nvSpPr>
        <p:spPr>
          <a:xfrm>
            <a:off x="0" y="0"/>
            <a:ext cx="12192000" cy="230188"/>
          </a:xfrm>
          <a:prstGeom prst="rect">
            <a:avLst/>
          </a:prstGeom>
          <a:solidFill>
            <a:srgbClr val="2F55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F71E2E5-58EF-4A88-AD45-FBCB42BD3579}"/>
              </a:ext>
            </a:extLst>
          </p:cNvPr>
          <p:cNvSpPr/>
          <p:nvPr userDrawn="1"/>
        </p:nvSpPr>
        <p:spPr>
          <a:xfrm>
            <a:off x="0" y="6311900"/>
            <a:ext cx="12192000" cy="5461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icture containing drawing, clock&#10;&#10;Description automatically generated">
            <a:extLst>
              <a:ext uri="{FF2B5EF4-FFF2-40B4-BE49-F238E27FC236}">
                <a16:creationId xmlns:a16="http://schemas.microsoft.com/office/drawing/2014/main" id="{ACE76AE8-1D5F-4595-9F70-2F9BC322ACE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039283" y="6379210"/>
            <a:ext cx="891457" cy="411480"/>
          </a:xfrm>
          <a:prstGeom prst="rect">
            <a:avLst/>
          </a:prstGeom>
        </p:spPr>
      </p:pic>
    </p:spTree>
    <p:extLst>
      <p:ext uri="{BB962C8B-B14F-4D97-AF65-F5344CB8AC3E}">
        <p14:creationId xmlns:p14="http://schemas.microsoft.com/office/powerpoint/2010/main" val="1631974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4400" b="1" kern="1200">
          <a:solidFill>
            <a:srgbClr val="2F559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licensingappointments@dcwp.nyc.gov" TargetMode="External"/><Relationship Id="rId2" Type="http://schemas.openxmlformats.org/officeDocument/2006/relationships/hyperlink" Target="mailto:DOHMHdocs@dcwp.nyc.go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nyc.gov/health/mobilefood"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2ABC4-08DD-46DD-ADE9-8FD7EDE8E68E}"/>
              </a:ext>
            </a:extLst>
          </p:cNvPr>
          <p:cNvSpPr>
            <a:spLocks noGrp="1"/>
          </p:cNvSpPr>
          <p:nvPr>
            <p:ph type="ctrTitle"/>
          </p:nvPr>
        </p:nvSpPr>
        <p:spPr>
          <a:xfrm>
            <a:off x="1524000" y="1593410"/>
            <a:ext cx="9144000" cy="2387600"/>
          </a:xfrm>
        </p:spPr>
        <p:txBody>
          <a:bodyPr/>
          <a:lstStyle/>
          <a:p>
            <a:pPr rtl="1"/>
            <a:r>
              <a:rPr lang="yi" b="1" i="0" u="none" baseline="0" dirty="0"/>
              <a:t>איבערזיכט לייסענסעס</a:t>
            </a:r>
          </a:p>
        </p:txBody>
      </p:sp>
      <p:sp>
        <p:nvSpPr>
          <p:cNvPr id="3" name="Subtitle 2">
            <a:extLst>
              <a:ext uri="{FF2B5EF4-FFF2-40B4-BE49-F238E27FC236}">
                <a16:creationId xmlns:a16="http://schemas.microsoft.com/office/drawing/2014/main" id="{6D08F782-C203-4889-90B5-14ECE9DF6CA5}"/>
              </a:ext>
            </a:extLst>
          </p:cNvPr>
          <p:cNvSpPr>
            <a:spLocks noGrp="1"/>
          </p:cNvSpPr>
          <p:nvPr>
            <p:ph type="subTitle" idx="1"/>
          </p:nvPr>
        </p:nvSpPr>
        <p:spPr>
          <a:xfrm>
            <a:off x="1524000" y="4073085"/>
            <a:ext cx="9144000" cy="1655762"/>
          </a:xfrm>
        </p:spPr>
        <p:txBody>
          <a:bodyPr>
            <a:normAutofit/>
          </a:bodyPr>
          <a:lstStyle/>
          <a:p>
            <a:pPr rtl="1"/>
            <a:r>
              <a:rPr lang="yi" sz="3200" b="0" i="0" u="none" baseline="0"/>
              <a:t>וואס מאביל עסנווארג פארקויפער דארפן וויסן</a:t>
            </a:r>
          </a:p>
        </p:txBody>
      </p:sp>
      <p:pic>
        <p:nvPicPr>
          <p:cNvPr id="5" name="Picture 4">
            <a:extLst>
              <a:ext uri="{FF2B5EF4-FFF2-40B4-BE49-F238E27FC236}">
                <a16:creationId xmlns:a16="http://schemas.microsoft.com/office/drawing/2014/main" id="{CCB3573B-5280-FE30-A061-AA99877FEB58}"/>
              </a:ext>
            </a:extLst>
          </p:cNvPr>
          <p:cNvPicPr>
            <a:picLocks noChangeAspect="1"/>
          </p:cNvPicPr>
          <p:nvPr/>
        </p:nvPicPr>
        <p:blipFill>
          <a:blip r:embed="rId3"/>
          <a:stretch>
            <a:fillRect/>
          </a:stretch>
        </p:blipFill>
        <p:spPr>
          <a:xfrm>
            <a:off x="964258" y="855835"/>
            <a:ext cx="2864792" cy="2095095"/>
          </a:xfrm>
          <a:prstGeom prst="rect">
            <a:avLst/>
          </a:prstGeom>
        </p:spPr>
      </p:pic>
      <p:pic>
        <p:nvPicPr>
          <p:cNvPr id="7" name="Picture 6">
            <a:extLst>
              <a:ext uri="{FF2B5EF4-FFF2-40B4-BE49-F238E27FC236}">
                <a16:creationId xmlns:a16="http://schemas.microsoft.com/office/drawing/2014/main" id="{E9B1D1A4-3CDF-1137-21F5-056FC53FDFC4}"/>
              </a:ext>
            </a:extLst>
          </p:cNvPr>
          <p:cNvPicPr>
            <a:picLocks noChangeAspect="1"/>
          </p:cNvPicPr>
          <p:nvPr/>
        </p:nvPicPr>
        <p:blipFill>
          <a:blip r:embed="rId4"/>
          <a:stretch>
            <a:fillRect/>
          </a:stretch>
        </p:blipFill>
        <p:spPr>
          <a:xfrm>
            <a:off x="7581900" y="1022183"/>
            <a:ext cx="2976562" cy="1810021"/>
          </a:xfrm>
          <a:prstGeom prst="rect">
            <a:avLst/>
          </a:prstGeom>
        </p:spPr>
      </p:pic>
      <p:pic>
        <p:nvPicPr>
          <p:cNvPr id="9" name="Picture 8">
            <a:extLst>
              <a:ext uri="{FF2B5EF4-FFF2-40B4-BE49-F238E27FC236}">
                <a16:creationId xmlns:a16="http://schemas.microsoft.com/office/drawing/2014/main" id="{42A156DC-EDD9-8763-559E-D4EC6043AD1F}"/>
              </a:ext>
            </a:extLst>
          </p:cNvPr>
          <p:cNvPicPr>
            <a:picLocks noChangeAspect="1"/>
          </p:cNvPicPr>
          <p:nvPr/>
        </p:nvPicPr>
        <p:blipFill>
          <a:blip r:embed="rId5"/>
          <a:stretch>
            <a:fillRect/>
          </a:stretch>
        </p:blipFill>
        <p:spPr>
          <a:xfrm>
            <a:off x="4324349" y="855835"/>
            <a:ext cx="2864793" cy="1956581"/>
          </a:xfrm>
          <a:prstGeom prst="rect">
            <a:avLst/>
          </a:prstGeom>
        </p:spPr>
      </p:pic>
    </p:spTree>
    <p:extLst>
      <p:ext uri="{BB962C8B-B14F-4D97-AF65-F5344CB8AC3E}">
        <p14:creationId xmlns:p14="http://schemas.microsoft.com/office/powerpoint/2010/main" val="253895352"/>
      </p:ext>
    </p:extLst>
  </p:cSld>
  <p:clrMapOvr>
    <a:masterClrMapping/>
  </p:clrMapOvr>
  <mc:AlternateContent xmlns:mc="http://schemas.openxmlformats.org/markup-compatibility/2006" xmlns:p14="http://schemas.microsoft.com/office/powerpoint/2010/main">
    <mc:Choice Requires="p14">
      <p:transition spd="slow" p14:dur="2000" advTm="6581"/>
    </mc:Choice>
    <mc:Fallback xmlns="">
      <p:transition spd="slow" advTm="658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2978CD6-4248-8A8A-C0F7-B7AE1CD3C2E2}"/>
              </a:ext>
            </a:extLst>
          </p:cNvPr>
          <p:cNvSpPr>
            <a:spLocks noGrp="1"/>
          </p:cNvSpPr>
          <p:nvPr>
            <p:ph type="title"/>
          </p:nvPr>
        </p:nvSpPr>
        <p:spPr/>
        <p:txBody>
          <a:bodyPr/>
          <a:lstStyle/>
          <a:p>
            <a:pPr rtl="1"/>
            <a:r>
              <a:rPr lang="yi" b="1" i="0" u="none" baseline="0"/>
              <a:t>פולע-טערמין איבערזיכט לייסענס פערמיט</a:t>
            </a:r>
          </a:p>
        </p:txBody>
      </p:sp>
      <p:sp>
        <p:nvSpPr>
          <p:cNvPr id="8" name="Content Placeholder 7">
            <a:extLst>
              <a:ext uri="{FF2B5EF4-FFF2-40B4-BE49-F238E27FC236}">
                <a16:creationId xmlns:a16="http://schemas.microsoft.com/office/drawing/2014/main" id="{AB66B000-1431-68C4-DED7-B3F1EB9E8388}"/>
              </a:ext>
            </a:extLst>
          </p:cNvPr>
          <p:cNvSpPr>
            <a:spLocks noGrp="1"/>
          </p:cNvSpPr>
          <p:nvPr>
            <p:ph idx="1"/>
          </p:nvPr>
        </p:nvSpPr>
        <p:spPr>
          <a:xfrm>
            <a:off x="838200" y="1613570"/>
            <a:ext cx="10515600" cy="4351338"/>
          </a:xfrm>
        </p:spPr>
        <p:txBody>
          <a:bodyPr vert="horz" lIns="91440" tIns="45720" rIns="91440" bIns="45720" rtlCol="0" anchor="t">
            <a:normAutofit/>
          </a:bodyPr>
          <a:lstStyle/>
          <a:p>
            <a:pPr algn="r" rtl="1"/>
            <a:r>
              <a:rPr lang="yi" b="0" i="0" u="none" baseline="0">
                <a:latin typeface="Arial"/>
                <a:ea typeface="Arial"/>
                <a:cs typeface="Arial"/>
              </a:rPr>
              <a:t>איינמאל איר באקומט אייער איבערזיכט לייסענס, וועט איר זיך קענען איינגעבן פאר א פולע-טערמין פערמיט.</a:t>
            </a:r>
            <a:endParaRPr lang="yi" dirty="0"/>
          </a:p>
          <a:p>
            <a:pPr algn="r" rtl="1"/>
            <a:r>
              <a:rPr lang="yi" b="0" i="0" u="none" baseline="0">
                <a:latin typeface="Arial"/>
                <a:ea typeface="Arial"/>
                <a:cs typeface="Arial"/>
              </a:rPr>
              <a:t>מען וועט אייך שיקן אן איבערזיכט לייסענס פערמיט אפליקאציע אויף פאסט. עס איז נישט פארהאן קיין דעדליין אריינצוגעבן דעם אפליקאציע.</a:t>
            </a:r>
          </a:p>
          <a:p>
            <a:pPr algn="r" rtl="1"/>
            <a:r>
              <a:rPr lang="yi" b="0" i="0" u="none" baseline="0">
                <a:latin typeface="Arial"/>
                <a:ea typeface="Arial"/>
                <a:cs typeface="Arial"/>
              </a:rPr>
              <a:t>אייער יוניט דארף האבן ווייניגסטנס איינער וואס פארמאגט אן איבערזיכט לייסענס, און אלע פארקויפער וואס ארבעטן דארט מוזן האבן אדער אן MVF לייסענס אדער אן איבערזיכט לייסענס.</a:t>
            </a:r>
          </a:p>
        </p:txBody>
      </p:sp>
    </p:spTree>
    <p:extLst>
      <p:ext uri="{BB962C8B-B14F-4D97-AF65-F5344CB8AC3E}">
        <p14:creationId xmlns:p14="http://schemas.microsoft.com/office/powerpoint/2010/main" val="3870038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4638F-C2F6-4A1A-9D00-D4F849739FFC}"/>
              </a:ext>
            </a:extLst>
          </p:cNvPr>
          <p:cNvSpPr>
            <a:spLocks noGrp="1"/>
          </p:cNvSpPr>
          <p:nvPr>
            <p:ph type="title"/>
          </p:nvPr>
        </p:nvSpPr>
        <p:spPr>
          <a:xfrm>
            <a:off x="279400" y="365125"/>
            <a:ext cx="11658600" cy="1325563"/>
          </a:xfrm>
        </p:spPr>
        <p:txBody>
          <a:bodyPr>
            <a:noAutofit/>
          </a:bodyPr>
          <a:lstStyle/>
          <a:p>
            <a:pPr rtl="1"/>
            <a:r>
              <a:rPr lang="yi" sz="3500" b="1" i="0" u="none" baseline="0" dirty="0">
                <a:latin typeface="Arial"/>
                <a:ea typeface="Arial"/>
                <a:cs typeface="Arial"/>
              </a:rPr>
              <a:t>איר האט א פערמיט </a:t>
            </a:r>
            <a:r>
              <a:rPr lang="yi" sz="3500" b="1" i="0" u="sng" baseline="0" dirty="0">
                <a:latin typeface="Arial"/>
                <a:ea typeface="Arial"/>
                <a:cs typeface="Arial"/>
              </a:rPr>
              <a:t>און</a:t>
            </a:r>
            <a:r>
              <a:rPr lang="yi" sz="3500" b="1" i="0" u="none" baseline="0" dirty="0">
                <a:latin typeface="Arial"/>
                <a:ea typeface="Arial"/>
                <a:cs typeface="Arial"/>
              </a:rPr>
              <a:t> איר האט באקומען אן איבערזיכט לייסענס פארשלאג. קענט איר האבן ביידע?</a:t>
            </a:r>
          </a:p>
        </p:txBody>
      </p:sp>
      <p:sp>
        <p:nvSpPr>
          <p:cNvPr id="3" name="Content Placeholder 2">
            <a:extLst>
              <a:ext uri="{FF2B5EF4-FFF2-40B4-BE49-F238E27FC236}">
                <a16:creationId xmlns:a16="http://schemas.microsoft.com/office/drawing/2014/main" id="{1E133FB8-E484-4BED-B218-27A47D722A0B}"/>
              </a:ext>
            </a:extLst>
          </p:cNvPr>
          <p:cNvSpPr>
            <a:spLocks noGrp="1"/>
          </p:cNvSpPr>
          <p:nvPr>
            <p:ph idx="1"/>
          </p:nvPr>
        </p:nvSpPr>
        <p:spPr>
          <a:xfrm>
            <a:off x="687177" y="1883883"/>
            <a:ext cx="10817646" cy="4050708"/>
          </a:xfrm>
        </p:spPr>
        <p:txBody>
          <a:bodyPr vert="horz" lIns="91440" tIns="45720" rIns="91440" bIns="45720" rtlCol="0" anchor="t">
            <a:normAutofit/>
          </a:bodyPr>
          <a:lstStyle/>
          <a:p>
            <a:pPr marL="0" indent="0" algn="r" rtl="1">
              <a:buNone/>
            </a:pPr>
            <a:r>
              <a:rPr lang="yi" sz="2100" b="0" i="0" u="none" baseline="0" dirty="0">
                <a:latin typeface="Arial"/>
                <a:ea typeface="Arial"/>
                <a:cs typeface="Arial"/>
              </a:rPr>
              <a:t>ניין. יעדע פארקויפער קען באקומען בלויז איין פערמיט, אויסער באגרעניצטע געגנט פערמיטס. </a:t>
            </a:r>
          </a:p>
          <a:p>
            <a:pPr algn="r" rtl="1"/>
            <a:r>
              <a:rPr lang="yi" sz="2100" b="0" i="0" u="none" baseline="0" dirty="0">
                <a:latin typeface="Arial"/>
                <a:ea typeface="Arial"/>
                <a:cs typeface="Arial"/>
              </a:rPr>
              <a:t>אויב געבט איר זיך איין פאר אן איבערזיכט לייסענס, האט איר 270 טעג נאך וואס איר באקומט אייער איבערזיכט לייסענס אדער ביז אייער יעצטיגע פערמיט לויפט אויס, וועלכע פאסירט ערשט, צו צוריקגעבן אייער יעצטיגע פערמיט. </a:t>
            </a:r>
            <a:endParaRPr lang="yi" sz="2100" dirty="0"/>
          </a:p>
          <a:p>
            <a:pPr algn="r" rtl="1"/>
            <a:r>
              <a:rPr lang="yi" sz="2100" b="0" i="0" u="none" baseline="0" dirty="0">
                <a:latin typeface="Arial"/>
                <a:ea typeface="Arial"/>
                <a:cs typeface="Arial"/>
              </a:rPr>
              <a:t>איר מוזט באשלוסן אויב איר וועט זיך איינגעבן פאר די איבערזיכט לייסענס אדער האלטן אייער יעצטיגע פערמיט.</a:t>
            </a:r>
          </a:p>
          <a:p>
            <a:pPr lvl="1" algn="r" rtl="1"/>
            <a:r>
              <a:rPr lang="yi" sz="2100" b="0" i="0" u="none" baseline="0" dirty="0">
                <a:latin typeface="Arial"/>
                <a:ea typeface="Arial"/>
                <a:cs typeface="Arial"/>
              </a:rPr>
              <a:t>ביזנעס פאקטארן צו נעמען אין באטראכט:</a:t>
            </a:r>
          </a:p>
          <a:p>
            <a:pPr lvl="2" algn="r" rtl="1"/>
            <a:r>
              <a:rPr lang="yi" sz="2100" b="0" i="0" u="none" baseline="0" dirty="0">
                <a:latin typeface="Arial"/>
                <a:ea typeface="Arial"/>
                <a:cs typeface="Arial"/>
              </a:rPr>
              <a:t>וואו פלאנט איר צו פארקויפן?</a:t>
            </a:r>
          </a:p>
          <a:p>
            <a:pPr lvl="2" algn="r" rtl="1"/>
            <a:r>
              <a:rPr lang="yi" sz="2100" b="0" i="0" u="none" baseline="0" dirty="0">
                <a:latin typeface="Arial"/>
                <a:ea typeface="Arial"/>
                <a:cs typeface="Arial"/>
              </a:rPr>
              <a:t>וועלכע סארט עסנווארג וועט איר פאקויפן?</a:t>
            </a:r>
          </a:p>
          <a:p>
            <a:pPr lvl="2" algn="r" rtl="1"/>
            <a:r>
              <a:rPr lang="yi" sz="2100" b="0" i="0" u="none" baseline="0" dirty="0">
                <a:latin typeface="Arial"/>
                <a:ea typeface="Arial"/>
                <a:cs typeface="Arial"/>
              </a:rPr>
              <a:t>אין וועלכע צייטן פון יאר פלאנט איר צו אפערירן?</a:t>
            </a:r>
          </a:p>
          <a:p>
            <a:pPr lvl="2" algn="r" rtl="1"/>
            <a:r>
              <a:rPr lang="yi" sz="2100" b="0" i="0" u="none" baseline="0" dirty="0">
                <a:latin typeface="Arial"/>
                <a:ea typeface="Arial"/>
                <a:cs typeface="Arial"/>
              </a:rPr>
              <a:t>פלאנט איר צו זיין די הויפט מענטש וואס ארבעט אינעם יוניט?</a:t>
            </a:r>
          </a:p>
        </p:txBody>
      </p:sp>
    </p:spTree>
    <p:extLst>
      <p:ext uri="{BB962C8B-B14F-4D97-AF65-F5344CB8AC3E}">
        <p14:creationId xmlns:p14="http://schemas.microsoft.com/office/powerpoint/2010/main" val="2159141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1973-690F-402D-8940-64465AFB7388}"/>
              </a:ext>
            </a:extLst>
          </p:cNvPr>
          <p:cNvSpPr>
            <a:spLocks noGrp="1"/>
          </p:cNvSpPr>
          <p:nvPr>
            <p:ph type="title"/>
          </p:nvPr>
        </p:nvSpPr>
        <p:spPr/>
        <p:txBody>
          <a:bodyPr>
            <a:normAutofit/>
          </a:bodyPr>
          <a:lstStyle/>
          <a:p>
            <a:pPr rtl="1"/>
            <a:r>
              <a:rPr lang="yi" sz="3500" b="1" i="0" u="none" baseline="0" dirty="0"/>
              <a:t>וואס איז אויב איר באקומט נישט קיין איבערזיכט לייסענס? </a:t>
            </a:r>
          </a:p>
        </p:txBody>
      </p:sp>
      <p:sp>
        <p:nvSpPr>
          <p:cNvPr id="3" name="Content Placeholder 2">
            <a:extLst>
              <a:ext uri="{FF2B5EF4-FFF2-40B4-BE49-F238E27FC236}">
                <a16:creationId xmlns:a16="http://schemas.microsoft.com/office/drawing/2014/main" id="{F0FF6725-4F26-41B5-B3D2-D41D85C6E7D9}"/>
              </a:ext>
            </a:extLst>
          </p:cNvPr>
          <p:cNvSpPr>
            <a:spLocks noGrp="1"/>
          </p:cNvSpPr>
          <p:nvPr>
            <p:ph idx="1"/>
          </p:nvPr>
        </p:nvSpPr>
        <p:spPr/>
        <p:txBody>
          <a:bodyPr vert="horz" lIns="91440" tIns="45720" rIns="91440" bIns="45720" rtlCol="0" anchor="t">
            <a:normAutofit/>
          </a:bodyPr>
          <a:lstStyle/>
          <a:p>
            <a:pPr algn="r" rtl="1"/>
            <a:r>
              <a:rPr lang="yi" b="0" i="0" u="none" baseline="0">
                <a:latin typeface="Arial"/>
                <a:ea typeface="Arial"/>
                <a:cs typeface="Arial"/>
              </a:rPr>
              <a:t>איר האלט אייער MVF לייסענס און קענט ארבעטן אויף סיי וועלכע ערלויבטע MVF יוניט (אריינגערעכנט אן איבערזיכט לייסענס-ערלויבטע יוניט, אויב איז דארט אנוועזנד איינער וואס האט אן איבערזיכט לייסענס).</a:t>
            </a:r>
          </a:p>
          <a:p>
            <a:pPr algn="r" rtl="1"/>
            <a:r>
              <a:rPr lang="yi" b="0" i="0" u="none" baseline="0">
                <a:latin typeface="Arial"/>
                <a:ea typeface="Arial"/>
                <a:cs typeface="Arial"/>
              </a:rPr>
              <a:t>אייער פארשלאג בריוו פארמאגט א דאטום ביז ווען איר מוזט זיך איינגעבן.</a:t>
            </a:r>
            <a:endParaRPr lang="yi" dirty="0"/>
          </a:p>
          <a:p>
            <a:pPr algn="r" rtl="1"/>
            <a:r>
              <a:rPr lang="yi" b="0" i="0" u="none" baseline="0">
                <a:latin typeface="Arial"/>
                <a:ea typeface="Arial"/>
                <a:cs typeface="Arial"/>
              </a:rPr>
              <a:t>אויב איר פארפאסט דעם דעדליין, וועט איר ווערן אראפגענומען פון די איבערזיכט לייסענס ווארט ליסטע.</a:t>
            </a:r>
          </a:p>
          <a:p>
            <a:pPr algn="r" rtl="1"/>
            <a:r>
              <a:rPr lang="yi" b="0" i="0" u="none" baseline="0">
                <a:latin typeface="Arial"/>
                <a:ea typeface="Arial"/>
                <a:cs typeface="Arial"/>
              </a:rPr>
              <a:t>איר בלייבט מיט אייער יעצטיגע פערמיט, אויב איר האט איין.</a:t>
            </a:r>
          </a:p>
          <a:p>
            <a:pPr algn="r" rtl="1"/>
            <a:r>
              <a:rPr lang="yi" b="0" i="0" u="none" baseline="0">
                <a:latin typeface="Arial"/>
                <a:ea typeface="Arial"/>
                <a:cs typeface="Arial"/>
              </a:rPr>
              <a:t>איר בלייבט אויף אנדערע פערמיט ווארט ליסטעס, אויב שייך.</a:t>
            </a:r>
          </a:p>
          <a:p>
            <a:pPr marL="0" indent="0" algn="r" rtl="1">
              <a:buNone/>
            </a:pPr>
            <a:endParaRPr lang="yi" dirty="0"/>
          </a:p>
          <a:p>
            <a:endParaRPr lang="yi" dirty="0"/>
          </a:p>
          <a:p>
            <a:endParaRPr lang="yi" dirty="0"/>
          </a:p>
        </p:txBody>
      </p:sp>
    </p:spTree>
    <p:extLst>
      <p:ext uri="{BB962C8B-B14F-4D97-AF65-F5344CB8AC3E}">
        <p14:creationId xmlns:p14="http://schemas.microsoft.com/office/powerpoint/2010/main" val="468125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06165-0932-402B-8FC0-86BA284AA393}"/>
              </a:ext>
            </a:extLst>
          </p:cNvPr>
          <p:cNvSpPr>
            <a:spLocks noGrp="1"/>
          </p:cNvSpPr>
          <p:nvPr>
            <p:ph type="title"/>
          </p:nvPr>
        </p:nvSpPr>
        <p:spPr/>
        <p:txBody>
          <a:bodyPr>
            <a:normAutofit/>
          </a:bodyPr>
          <a:lstStyle/>
          <a:p>
            <a:pPr rtl="1"/>
            <a:r>
              <a:rPr lang="yi" sz="3500" b="1" i="0" u="none" baseline="0" dirty="0"/>
              <a:t>אלע פולע-טערמין פערמיטס וועלן דארפן האבן אן איבערזיכט לייסענס אין יאר 2031</a:t>
            </a:r>
          </a:p>
        </p:txBody>
      </p:sp>
      <p:sp>
        <p:nvSpPr>
          <p:cNvPr id="3" name="Content Placeholder 2">
            <a:extLst>
              <a:ext uri="{FF2B5EF4-FFF2-40B4-BE49-F238E27FC236}">
                <a16:creationId xmlns:a16="http://schemas.microsoft.com/office/drawing/2014/main" id="{C0784095-DA2A-446A-9387-2241129DDC4A}"/>
              </a:ext>
            </a:extLst>
          </p:cNvPr>
          <p:cNvSpPr>
            <a:spLocks noGrp="1"/>
          </p:cNvSpPr>
          <p:nvPr>
            <p:ph idx="1"/>
          </p:nvPr>
        </p:nvSpPr>
        <p:spPr>
          <a:xfrm>
            <a:off x="339969" y="1825625"/>
            <a:ext cx="11359662" cy="4351338"/>
          </a:xfrm>
        </p:spPr>
        <p:txBody>
          <a:bodyPr>
            <a:normAutofit/>
          </a:bodyPr>
          <a:lstStyle/>
          <a:p>
            <a:pPr algn="r" rtl="1"/>
            <a:r>
              <a:rPr lang="yi" sz="2300" b="0" i="0" u="none" baseline="0" dirty="0"/>
              <a:t>פאר סיטי-ברייטע אדער באראו-ספעציפישע פערמיטס ארויסגעגעבן איידער יולי 1, 2022, וועלן די MVF לייסענסעס איבערגעטוישט ווערן צו איבערזיכט לייסענסעס אויף יולי 1, 2031. די יוניטס וועלן דארפן האבן איינער וואס פארמאגט אן איבערזיכט לייסענס אנוועזנד בשעת'ן פארקויפן. </a:t>
            </a:r>
          </a:p>
          <a:p>
            <a:pPr algn="r" rtl="1"/>
            <a:r>
              <a:rPr lang="yi" sz="2300" b="0" i="0" u="none" baseline="0" dirty="0">
                <a:latin typeface="Arial"/>
                <a:ea typeface="Arial"/>
                <a:cs typeface="Arial"/>
              </a:rPr>
              <a:t>לאקאלע געזעצן 54 און 59 פון 2026 האבן פארויסגערוקט דעם דאטום מיט איין יאר פון לאקאלע געזעץ 18 פון 2021.</a:t>
            </a:r>
            <a:endParaRPr lang="yi" sz="2300" dirty="0"/>
          </a:p>
          <a:p>
            <a:pPr algn="r" rtl="1"/>
            <a:r>
              <a:rPr lang="yi" sz="2300" b="0" i="0" u="none" baseline="0" dirty="0"/>
              <a:t>די העלט דעפארטמענט וועט ארויסשטעלן פארשריפן איבער דעם פאדערונג ביי א שפעטערדיגע דאטום. </a:t>
            </a:r>
          </a:p>
        </p:txBody>
      </p:sp>
    </p:spTree>
    <p:extLst>
      <p:ext uri="{BB962C8B-B14F-4D97-AF65-F5344CB8AC3E}">
        <p14:creationId xmlns:p14="http://schemas.microsoft.com/office/powerpoint/2010/main" val="512430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C63EF-2132-419F-AE83-14B2352F2F09}"/>
              </a:ext>
            </a:extLst>
          </p:cNvPr>
          <p:cNvSpPr>
            <a:spLocks noGrp="1"/>
          </p:cNvSpPr>
          <p:nvPr>
            <p:ph type="title"/>
          </p:nvPr>
        </p:nvSpPr>
        <p:spPr/>
        <p:txBody>
          <a:bodyPr>
            <a:normAutofit/>
          </a:bodyPr>
          <a:lstStyle/>
          <a:p>
            <a:pPr rtl="1"/>
            <a:r>
              <a:rPr lang="yi" b="1" i="0" u="none" baseline="0"/>
              <a:t>האלט אייער קאנטאקט אינפארמאציע אקוראט </a:t>
            </a:r>
          </a:p>
        </p:txBody>
      </p:sp>
      <p:sp>
        <p:nvSpPr>
          <p:cNvPr id="3" name="Content Placeholder 2">
            <a:extLst>
              <a:ext uri="{FF2B5EF4-FFF2-40B4-BE49-F238E27FC236}">
                <a16:creationId xmlns:a16="http://schemas.microsoft.com/office/drawing/2014/main" id="{A1A40C0F-66A7-4DD3-A846-FFC1F7FA4F87}"/>
              </a:ext>
            </a:extLst>
          </p:cNvPr>
          <p:cNvSpPr>
            <a:spLocks noGrp="1"/>
          </p:cNvSpPr>
          <p:nvPr>
            <p:ph idx="1"/>
          </p:nvPr>
        </p:nvSpPr>
        <p:spPr>
          <a:xfrm>
            <a:off x="462708" y="1825625"/>
            <a:ext cx="10891091" cy="4351338"/>
          </a:xfrm>
        </p:spPr>
        <p:txBody>
          <a:bodyPr/>
          <a:lstStyle/>
          <a:p>
            <a:pPr algn="r" rtl="1"/>
            <a:r>
              <a:rPr lang="yi" b="0" i="0" u="none" baseline="0"/>
              <a:t>אלע איבערזיכט לייסענס און פערמיט אינפארמאציע וועט ווערן געשיקט צום פאסט אדרעס אויף די רעקארד. </a:t>
            </a:r>
          </a:p>
          <a:p>
            <a:pPr algn="r" rtl="1"/>
            <a:r>
              <a:rPr lang="yi" b="0" i="0" u="none" baseline="0"/>
              <a:t>איר קענט אפדעיטן אייער פאסט אדרעס דורך:</a:t>
            </a:r>
          </a:p>
          <a:p>
            <a:pPr lvl="1" algn="r" rtl="1"/>
            <a:r>
              <a:rPr lang="yi" b="0" i="0" u="none" baseline="0"/>
              <a:t>שיקן אין אימעיל וואס פארמאגט אייער לייסענס אדער פערמיט נומער צו </a:t>
            </a:r>
            <a:r>
              <a:rPr lang="yi" b="0" i="0" u="none" baseline="0">
                <a:hlinkClick r:id="rId2"/>
              </a:rPr>
              <a:t>DOHMHdocs@dcwp.nyc.gov</a:t>
            </a:r>
            <a:r>
              <a:rPr lang="yi" b="0" i="0" u="none" baseline="0"/>
              <a:t>, אדער </a:t>
            </a:r>
          </a:p>
          <a:p>
            <a:pPr lvl="1" algn="r" rtl="1"/>
            <a:r>
              <a:rPr lang="yi" b="0" i="0" u="none" baseline="0"/>
              <a:t>מאכן אן אפוינטמענט צו באזוכן די סיטי-ברייטע לייסענסינג צענטער אין Manhattan.</a:t>
            </a:r>
          </a:p>
          <a:p>
            <a:pPr lvl="2" algn="r" rtl="1"/>
            <a:r>
              <a:rPr lang="yi" b="0" i="0" u="none" baseline="0"/>
              <a:t>צו מאכן אן אפוינטמענט:</a:t>
            </a:r>
          </a:p>
          <a:p>
            <a:pPr lvl="3" algn="r" rtl="1"/>
            <a:r>
              <a:rPr lang="yi" b="0" i="0" u="none" baseline="0"/>
              <a:t>רופט 212-435-0441, אדער</a:t>
            </a:r>
          </a:p>
          <a:p>
            <a:pPr lvl="3" algn="r" rtl="1"/>
            <a:r>
              <a:rPr lang="yi" b="0" i="0" u="none" baseline="0"/>
              <a:t>שיקט אין אימעל צו </a:t>
            </a:r>
            <a:r>
              <a:rPr lang="yi" b="0" i="0" u="none" baseline="0">
                <a:hlinkClick r:id="rId3"/>
              </a:rPr>
              <a:t>licensingappointments@dcwp.nyc.gov</a:t>
            </a:r>
            <a:endParaRPr lang="yi" dirty="0"/>
          </a:p>
          <a:p>
            <a:endParaRPr lang="yi" dirty="0"/>
          </a:p>
        </p:txBody>
      </p:sp>
    </p:spTree>
    <p:extLst>
      <p:ext uri="{BB962C8B-B14F-4D97-AF65-F5344CB8AC3E}">
        <p14:creationId xmlns:p14="http://schemas.microsoft.com/office/powerpoint/2010/main" val="71674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06723-7226-CBCB-5ACD-95232C1E9AC6}"/>
              </a:ext>
            </a:extLst>
          </p:cNvPr>
          <p:cNvSpPr>
            <a:spLocks noGrp="1"/>
          </p:cNvSpPr>
          <p:nvPr>
            <p:ph type="title"/>
          </p:nvPr>
        </p:nvSpPr>
        <p:spPr/>
        <p:txBody>
          <a:bodyPr/>
          <a:lstStyle/>
          <a:p>
            <a:pPr rtl="1"/>
            <a:r>
              <a:rPr lang="yi" b="1" i="0" u="none" baseline="0"/>
              <a:t>פאר מער אינפארמאציע</a:t>
            </a:r>
          </a:p>
        </p:txBody>
      </p:sp>
      <p:sp>
        <p:nvSpPr>
          <p:cNvPr id="3" name="Content Placeholder 2">
            <a:extLst>
              <a:ext uri="{FF2B5EF4-FFF2-40B4-BE49-F238E27FC236}">
                <a16:creationId xmlns:a16="http://schemas.microsoft.com/office/drawing/2014/main" id="{9E74BD8F-6374-9C8F-CAB0-FF6402920E1F}"/>
              </a:ext>
            </a:extLst>
          </p:cNvPr>
          <p:cNvSpPr>
            <a:spLocks noGrp="1"/>
          </p:cNvSpPr>
          <p:nvPr>
            <p:ph idx="1"/>
          </p:nvPr>
        </p:nvSpPr>
        <p:spPr/>
        <p:txBody>
          <a:bodyPr/>
          <a:lstStyle/>
          <a:p>
            <a:pPr algn="r" rtl="1"/>
            <a:r>
              <a:rPr lang="yi" b="0" i="0" u="none" baseline="0"/>
              <a:t>באזוכט </a:t>
            </a:r>
            <a:r>
              <a:rPr lang="yi" b="0" i="0" u="none" baseline="0">
                <a:hlinkClick r:id="rId2" action="ppaction://hlinkfile"/>
              </a:rPr>
              <a:t>nyc.gov/health/mobilefood</a:t>
            </a:r>
            <a:r>
              <a:rPr lang="yi" b="1" i="0" u="none" baseline="0"/>
              <a:t> </a:t>
            </a:r>
            <a:r>
              <a:rPr lang="yi" b="0" i="0" u="none" baseline="0"/>
              <a:t>פאר אינפארמאציע איבער איבערזיכט לייסענסעס און פערמיט אינפארמאציע, אריינגערעכנט בויגנס און פאקט בלעטער. איר קענט אויך רופן </a:t>
            </a:r>
            <a:r>
              <a:rPr lang="yi" b="1" i="0" u="none" baseline="0"/>
              <a:t>311</a:t>
            </a:r>
            <a:r>
              <a:rPr lang="yi" b="0" i="0" u="none" baseline="0"/>
              <a:t> פאר הילף און בעטן פאר </a:t>
            </a:r>
            <a:r>
              <a:rPr lang="yi" b="1" i="0" u="none" baseline="0"/>
              <a:t>מאביל עסנווארג.</a:t>
            </a:r>
          </a:p>
        </p:txBody>
      </p:sp>
    </p:spTree>
    <p:extLst>
      <p:ext uri="{BB962C8B-B14F-4D97-AF65-F5344CB8AC3E}">
        <p14:creationId xmlns:p14="http://schemas.microsoft.com/office/powerpoint/2010/main" val="34793008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1C5B1-D254-4017-8C24-56867AE32F9E}"/>
              </a:ext>
            </a:extLst>
          </p:cNvPr>
          <p:cNvSpPr>
            <a:spLocks noGrp="1"/>
          </p:cNvSpPr>
          <p:nvPr>
            <p:ph type="title"/>
          </p:nvPr>
        </p:nvSpPr>
        <p:spPr/>
        <p:txBody>
          <a:bodyPr/>
          <a:lstStyle/>
          <a:p>
            <a:pPr rtl="1"/>
            <a:r>
              <a:rPr lang="yi" b="1" i="0" u="none" baseline="0"/>
              <a:t>פראגעס?</a:t>
            </a:r>
          </a:p>
        </p:txBody>
      </p:sp>
      <p:pic>
        <p:nvPicPr>
          <p:cNvPr id="6" name="Picture 5">
            <a:extLst>
              <a:ext uri="{FF2B5EF4-FFF2-40B4-BE49-F238E27FC236}">
                <a16:creationId xmlns:a16="http://schemas.microsoft.com/office/drawing/2014/main" id="{97E8FEEF-239D-A18F-DB5A-9D0560F72099}"/>
              </a:ext>
            </a:extLst>
          </p:cNvPr>
          <p:cNvPicPr>
            <a:picLocks noChangeAspect="1"/>
          </p:cNvPicPr>
          <p:nvPr/>
        </p:nvPicPr>
        <p:blipFill>
          <a:blip r:embed="rId3"/>
          <a:stretch>
            <a:fillRect/>
          </a:stretch>
        </p:blipFill>
        <p:spPr>
          <a:xfrm>
            <a:off x="838200" y="1690688"/>
            <a:ext cx="2864792" cy="2095095"/>
          </a:xfrm>
          <a:prstGeom prst="rect">
            <a:avLst/>
          </a:prstGeom>
        </p:spPr>
      </p:pic>
      <p:pic>
        <p:nvPicPr>
          <p:cNvPr id="7" name="Picture 6">
            <a:extLst>
              <a:ext uri="{FF2B5EF4-FFF2-40B4-BE49-F238E27FC236}">
                <a16:creationId xmlns:a16="http://schemas.microsoft.com/office/drawing/2014/main" id="{D6B2596B-0599-EC6A-2F87-1848546D7F83}"/>
              </a:ext>
            </a:extLst>
          </p:cNvPr>
          <p:cNvPicPr>
            <a:picLocks noChangeAspect="1"/>
          </p:cNvPicPr>
          <p:nvPr/>
        </p:nvPicPr>
        <p:blipFill>
          <a:blip r:embed="rId4"/>
          <a:stretch>
            <a:fillRect/>
          </a:stretch>
        </p:blipFill>
        <p:spPr>
          <a:xfrm>
            <a:off x="4313332" y="1759944"/>
            <a:ext cx="2864793" cy="1956581"/>
          </a:xfrm>
          <a:prstGeom prst="rect">
            <a:avLst/>
          </a:prstGeom>
        </p:spPr>
      </p:pic>
      <p:pic>
        <p:nvPicPr>
          <p:cNvPr id="8" name="Picture 7">
            <a:extLst>
              <a:ext uri="{FF2B5EF4-FFF2-40B4-BE49-F238E27FC236}">
                <a16:creationId xmlns:a16="http://schemas.microsoft.com/office/drawing/2014/main" id="{DAB48697-728F-E788-E87E-15F5DEE6B825}"/>
              </a:ext>
            </a:extLst>
          </p:cNvPr>
          <p:cNvPicPr>
            <a:picLocks noChangeAspect="1"/>
          </p:cNvPicPr>
          <p:nvPr/>
        </p:nvPicPr>
        <p:blipFill>
          <a:blip r:embed="rId5"/>
          <a:stretch>
            <a:fillRect/>
          </a:stretch>
        </p:blipFill>
        <p:spPr>
          <a:xfrm>
            <a:off x="8584435" y="1980869"/>
            <a:ext cx="2976562" cy="1810021"/>
          </a:xfrm>
          <a:prstGeom prst="rect">
            <a:avLst/>
          </a:prstGeom>
        </p:spPr>
      </p:pic>
    </p:spTree>
    <p:extLst>
      <p:ext uri="{BB962C8B-B14F-4D97-AF65-F5344CB8AC3E}">
        <p14:creationId xmlns:p14="http://schemas.microsoft.com/office/powerpoint/2010/main" val="4232173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EA6C9-50B4-46BD-BAE1-E55EC01FACF4}"/>
              </a:ext>
            </a:extLst>
          </p:cNvPr>
          <p:cNvSpPr>
            <a:spLocks noGrp="1"/>
          </p:cNvSpPr>
          <p:nvPr>
            <p:ph type="title"/>
          </p:nvPr>
        </p:nvSpPr>
        <p:spPr/>
        <p:txBody>
          <a:bodyPr/>
          <a:lstStyle/>
          <a:p>
            <a:pPr rtl="1"/>
            <a:r>
              <a:rPr lang="yi" b="1" i="0" u="none" baseline="0"/>
              <a:t>איבערבליק</a:t>
            </a:r>
          </a:p>
        </p:txBody>
      </p:sp>
      <p:sp>
        <p:nvSpPr>
          <p:cNvPr id="3" name="Content Placeholder 2">
            <a:extLst>
              <a:ext uri="{FF2B5EF4-FFF2-40B4-BE49-F238E27FC236}">
                <a16:creationId xmlns:a16="http://schemas.microsoft.com/office/drawing/2014/main" id="{8306987A-4566-40BD-B579-AB782F36B490}"/>
              </a:ext>
            </a:extLst>
          </p:cNvPr>
          <p:cNvSpPr>
            <a:spLocks noGrp="1"/>
          </p:cNvSpPr>
          <p:nvPr>
            <p:ph idx="1"/>
          </p:nvPr>
        </p:nvSpPr>
        <p:spPr>
          <a:xfrm>
            <a:off x="-128954" y="1802179"/>
            <a:ext cx="11646877" cy="4351338"/>
          </a:xfrm>
        </p:spPr>
        <p:txBody>
          <a:bodyPr vert="horz" lIns="91440" tIns="45720" rIns="91440" bIns="45720" rtlCol="0" anchor="t">
            <a:normAutofit/>
          </a:bodyPr>
          <a:lstStyle/>
          <a:p>
            <a:pPr algn="r" rtl="1"/>
            <a:r>
              <a:rPr lang="yi" sz="2200" b="0" i="0" u="none" baseline="0" dirty="0">
                <a:latin typeface="Arial"/>
                <a:ea typeface="Arial"/>
                <a:cs typeface="Arial"/>
              </a:rPr>
              <a:t>איבערגיין דעם פראצעדור פון באקומען א פולע-טערמין פערמיט.</a:t>
            </a:r>
          </a:p>
          <a:p>
            <a:pPr algn="r" rtl="1"/>
            <a:r>
              <a:rPr lang="yi" sz="2200" b="0" i="0" u="none" baseline="0" dirty="0">
                <a:latin typeface="Arial"/>
                <a:ea typeface="Arial"/>
                <a:cs typeface="Arial"/>
              </a:rPr>
              <a:t>וואס איז אן איבערזיכט לייסענס און וויאזוי איז עס אנדערש פון א מאביל עסנווארג פארקויפונג לייסענס?</a:t>
            </a:r>
          </a:p>
          <a:p>
            <a:pPr algn="r" rtl="1"/>
            <a:r>
              <a:rPr lang="yi" sz="2200" b="0" i="0" u="none" baseline="0" dirty="0">
                <a:latin typeface="Arial"/>
                <a:ea typeface="Arial"/>
                <a:cs typeface="Arial"/>
              </a:rPr>
              <a:t>וואס איז אן איבערזיכט לייסענס פערמיט און וויאזוי איז עס אנדערש פון א פולע-טערמין פערמיט?</a:t>
            </a:r>
          </a:p>
          <a:p>
            <a:pPr algn="r" rtl="1"/>
            <a:r>
              <a:rPr lang="yi" sz="2200" b="0" i="0" u="none" baseline="0" dirty="0">
                <a:latin typeface="Arial"/>
                <a:ea typeface="Arial"/>
                <a:cs typeface="Arial"/>
              </a:rPr>
              <a:t>וואס איז אויב איר האט א פערמיט און באקומט אן איבערזיכט לייסענס פארשלאג?</a:t>
            </a:r>
            <a:endParaRPr lang="yi" sz="2200" dirty="0">
              <a:highlight>
                <a:srgbClr val="FFFF00"/>
              </a:highlight>
            </a:endParaRPr>
          </a:p>
          <a:p>
            <a:endParaRPr lang="yi" sz="2200" dirty="0">
              <a:highlight>
                <a:srgbClr val="FFFF00"/>
              </a:highlight>
            </a:endParaRPr>
          </a:p>
          <a:p>
            <a:endParaRPr lang="yi" sz="2200" dirty="0">
              <a:highlight>
                <a:srgbClr val="FFFF00"/>
              </a:highlight>
            </a:endParaRPr>
          </a:p>
        </p:txBody>
      </p:sp>
    </p:spTree>
    <p:extLst>
      <p:ext uri="{BB962C8B-B14F-4D97-AF65-F5344CB8AC3E}">
        <p14:creationId xmlns:p14="http://schemas.microsoft.com/office/powerpoint/2010/main" val="1556596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656F6B1B-C072-A6FF-7D06-D69CBDEE4DFE}"/>
              </a:ext>
            </a:extLst>
          </p:cNvPr>
          <p:cNvSpPr/>
          <p:nvPr/>
        </p:nvSpPr>
        <p:spPr>
          <a:xfrm>
            <a:off x="538765" y="4897165"/>
            <a:ext cx="10651953" cy="1369358"/>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yi"/>
          </a:p>
        </p:txBody>
      </p:sp>
      <p:sp>
        <p:nvSpPr>
          <p:cNvPr id="2" name="Title 1">
            <a:extLst>
              <a:ext uri="{FF2B5EF4-FFF2-40B4-BE49-F238E27FC236}">
                <a16:creationId xmlns:a16="http://schemas.microsoft.com/office/drawing/2014/main" id="{1C72F5FD-1603-4FA0-B08A-892EBA24B2DB}"/>
              </a:ext>
            </a:extLst>
          </p:cNvPr>
          <p:cNvSpPr>
            <a:spLocks noGrp="1"/>
          </p:cNvSpPr>
          <p:nvPr>
            <p:ph type="title"/>
          </p:nvPr>
        </p:nvSpPr>
        <p:spPr>
          <a:xfrm>
            <a:off x="838199" y="273508"/>
            <a:ext cx="10515600" cy="647982"/>
          </a:xfrm>
        </p:spPr>
        <p:txBody>
          <a:bodyPr>
            <a:normAutofit/>
          </a:bodyPr>
          <a:lstStyle/>
          <a:p>
            <a:pPr rtl="1"/>
            <a:r>
              <a:rPr lang="yi" sz="3400" b="1" i="0" u="none" baseline="0" dirty="0"/>
              <a:t>11,000 צוגעלייגטע פערמיטס צווישן 2026 און 2031</a:t>
            </a:r>
          </a:p>
        </p:txBody>
      </p:sp>
      <p:sp>
        <p:nvSpPr>
          <p:cNvPr id="3" name="Content Placeholder 2">
            <a:extLst>
              <a:ext uri="{FF2B5EF4-FFF2-40B4-BE49-F238E27FC236}">
                <a16:creationId xmlns:a16="http://schemas.microsoft.com/office/drawing/2014/main" id="{C4D7EAB4-94B3-43C9-870D-866D740FFA19}"/>
              </a:ext>
            </a:extLst>
          </p:cNvPr>
          <p:cNvSpPr>
            <a:spLocks noGrp="1"/>
          </p:cNvSpPr>
          <p:nvPr>
            <p:ph idx="1"/>
          </p:nvPr>
        </p:nvSpPr>
        <p:spPr>
          <a:xfrm>
            <a:off x="458354" y="859972"/>
            <a:ext cx="11275290" cy="4615314"/>
          </a:xfrm>
        </p:spPr>
        <p:txBody>
          <a:bodyPr vert="horz" lIns="91440" tIns="45720" rIns="91440" bIns="45720" rtlCol="0" anchor="t">
            <a:normAutofit/>
          </a:bodyPr>
          <a:lstStyle/>
          <a:p>
            <a:pPr algn="r" rtl="1"/>
            <a:r>
              <a:rPr lang="yi" sz="2300" b="0" i="0" u="none" baseline="0" dirty="0">
                <a:latin typeface="Arial"/>
                <a:ea typeface="Arial"/>
                <a:cs typeface="Arial"/>
              </a:rPr>
              <a:t>א 2021 לאקאלע געזעץ האט געטוישט וויאזוי פארקויפער קענען באקומען א גאנץ-יעריגע פערמיט דורך שאפן א נייע סארט לייסענס גערופן אן איבערזיכט לייסענס, פון וואס עס איז פארהאן א באגרעניצטע צאל. </a:t>
            </a:r>
          </a:p>
          <a:p>
            <a:pPr lvl="1" algn="r" rtl="1"/>
            <a:r>
              <a:rPr lang="yi" sz="2300" b="0" i="0" u="none" baseline="0" dirty="0"/>
              <a:t>אן איבערזיכט לייסענס ערלויבט פארקויפער זיך איינצוגעבן פאר איין גאנץ-יעריגע (פולע-טערמין) פערמיט. די העלט דעפארטמענט האט ווארט ליסטעס צו באקומען אן איבערזיכט לייסענס.</a:t>
            </a:r>
          </a:p>
          <a:p>
            <a:pPr lvl="1" algn="r" rtl="1"/>
            <a:r>
              <a:rPr lang="yi" sz="2300" b="0" i="0" u="none" baseline="0" dirty="0"/>
              <a:t>איבערזיכט לייסענס-ערלויבטע יוניטס מוזן פארמאגן אן איבערזיכט לייסענס בשעת'ן אפערירן.</a:t>
            </a:r>
          </a:p>
          <a:p>
            <a:pPr lvl="1" algn="r" rtl="1"/>
            <a:r>
              <a:rPr lang="yi" sz="2300" b="0" i="0" u="none" baseline="0" dirty="0"/>
              <a:t>די טוישונגען זענען נישט נוגע פאר גרין קארט, צייטווייליגע (סעזאנישע), אדער באגרעניצטע געגנט פערמיטס.</a:t>
            </a:r>
          </a:p>
          <a:p>
            <a:pPr marL="0" indent="0" algn="r" rtl="1">
              <a:buNone/>
            </a:pPr>
            <a:r>
              <a:rPr lang="yi" sz="2300" b="1" i="0" u="none" baseline="0" dirty="0">
                <a:latin typeface="Arial"/>
                <a:ea typeface="Arial"/>
                <a:cs typeface="Arial"/>
              </a:rPr>
              <a:t>לאקאלע געזעצן 54 און 59 פון 2026 טוען העכערן די צאל פערמיטס. 2,200 איבערזיכט לייסענס אפליקאציעס וועלן ארויסגעגעבן ווערן יעדעס יאר פון יולי 2026 ביז יוני 2031.</a:t>
            </a:r>
          </a:p>
          <a:p>
            <a:pPr marL="0" indent="0" algn="r" rtl="1">
              <a:buNone/>
            </a:pPr>
            <a:endParaRPr lang="yi" sz="2300" dirty="0"/>
          </a:p>
          <a:p>
            <a:endParaRPr lang="yi" sz="2300" dirty="0"/>
          </a:p>
          <a:p>
            <a:endParaRPr lang="yi" sz="2300" dirty="0"/>
          </a:p>
        </p:txBody>
      </p:sp>
      <p:graphicFrame>
        <p:nvGraphicFramePr>
          <p:cNvPr id="7" name="Diagram 6">
            <a:extLst>
              <a:ext uri="{FF2B5EF4-FFF2-40B4-BE49-F238E27FC236}">
                <a16:creationId xmlns:a16="http://schemas.microsoft.com/office/drawing/2014/main" id="{CE474748-AA43-451E-B8D8-7F0E7AA3BBD4}"/>
              </a:ext>
            </a:extLst>
          </p:cNvPr>
          <p:cNvGraphicFramePr/>
          <p:nvPr>
            <p:extLst>
              <p:ext uri="{D42A27DB-BD31-4B8C-83A1-F6EECF244321}">
                <p14:modId xmlns:p14="http://schemas.microsoft.com/office/powerpoint/2010/main" val="2648538748"/>
              </p:ext>
            </p:extLst>
          </p:nvPr>
        </p:nvGraphicFramePr>
        <p:xfrm>
          <a:off x="2131652" y="5338324"/>
          <a:ext cx="7683479" cy="8567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FB2AAEFB-8AC1-055D-FEEE-2B4E1E0AA36F}"/>
              </a:ext>
            </a:extLst>
          </p:cNvPr>
          <p:cNvSpPr txBox="1"/>
          <p:nvPr/>
        </p:nvSpPr>
        <p:spPr>
          <a:xfrm>
            <a:off x="2801966" y="4933079"/>
            <a:ext cx="6853158" cy="369332"/>
          </a:xfrm>
          <a:prstGeom prst="rect">
            <a:avLst/>
          </a:prstGeom>
          <a:noFill/>
        </p:spPr>
        <p:txBody>
          <a:bodyPr wrap="none" rtlCol="0">
            <a:spAutoFit/>
          </a:bodyPr>
          <a:lstStyle/>
          <a:p>
            <a:pPr algn="r" rtl="1"/>
            <a:r>
              <a:rPr lang="yi" b="1" i="0" u="sng" baseline="0" dirty="0"/>
              <a:t>נייע פראצעדור צו באקומען א גאנץ-יעריגע מאביל עסנווארג פארקויפונג פערמיט</a:t>
            </a:r>
          </a:p>
        </p:txBody>
      </p:sp>
    </p:spTree>
    <p:extLst>
      <p:ext uri="{BB962C8B-B14F-4D97-AF65-F5344CB8AC3E}">
        <p14:creationId xmlns:p14="http://schemas.microsoft.com/office/powerpoint/2010/main" val="777550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7667337-626B-FF89-6346-A75A0136AF29}"/>
              </a:ext>
            </a:extLst>
          </p:cNvPr>
          <p:cNvPicPr>
            <a:picLocks noChangeAspect="1"/>
          </p:cNvPicPr>
          <p:nvPr/>
        </p:nvPicPr>
        <p:blipFill>
          <a:blip r:embed="rId3"/>
          <a:stretch>
            <a:fillRect/>
          </a:stretch>
        </p:blipFill>
        <p:spPr>
          <a:xfrm>
            <a:off x="8147120" y="1320761"/>
            <a:ext cx="3657258" cy="4797631"/>
          </a:xfrm>
          <a:prstGeom prst="rect">
            <a:avLst/>
          </a:prstGeom>
        </p:spPr>
      </p:pic>
      <p:sp>
        <p:nvSpPr>
          <p:cNvPr id="2" name="Title 1">
            <a:extLst>
              <a:ext uri="{FF2B5EF4-FFF2-40B4-BE49-F238E27FC236}">
                <a16:creationId xmlns:a16="http://schemas.microsoft.com/office/drawing/2014/main" id="{0D370D3D-6F9D-492B-A974-56311949EB2A}"/>
              </a:ext>
            </a:extLst>
          </p:cNvPr>
          <p:cNvSpPr>
            <a:spLocks noGrp="1"/>
          </p:cNvSpPr>
          <p:nvPr>
            <p:ph type="title"/>
          </p:nvPr>
        </p:nvSpPr>
        <p:spPr>
          <a:xfrm>
            <a:off x="838200" y="194013"/>
            <a:ext cx="10515600" cy="1325563"/>
          </a:xfrm>
        </p:spPr>
        <p:txBody>
          <a:bodyPr/>
          <a:lstStyle/>
          <a:p>
            <a:pPr rtl="1"/>
            <a:r>
              <a:rPr lang="yi" b="1" i="0" u="none" baseline="0"/>
              <a:t>וואס איז אן איבערזיכט לייסענס (SL)?</a:t>
            </a:r>
          </a:p>
        </p:txBody>
      </p:sp>
      <p:sp>
        <p:nvSpPr>
          <p:cNvPr id="3" name="Content Placeholder 2">
            <a:extLst>
              <a:ext uri="{FF2B5EF4-FFF2-40B4-BE49-F238E27FC236}">
                <a16:creationId xmlns:a16="http://schemas.microsoft.com/office/drawing/2014/main" id="{D1DCC864-B3F1-4056-B8B8-4733A8E0E601}"/>
              </a:ext>
            </a:extLst>
          </p:cNvPr>
          <p:cNvSpPr>
            <a:spLocks noGrp="1"/>
          </p:cNvSpPr>
          <p:nvPr>
            <p:ph idx="1"/>
          </p:nvPr>
        </p:nvSpPr>
        <p:spPr>
          <a:xfrm>
            <a:off x="213623" y="1519576"/>
            <a:ext cx="8558074" cy="4598816"/>
          </a:xfrm>
        </p:spPr>
        <p:txBody>
          <a:bodyPr vert="horz" lIns="91440" tIns="45720" rIns="91440" bIns="45720" rtlCol="0" anchor="t">
            <a:normAutofit fontScale="85000" lnSpcReduction="20000"/>
          </a:bodyPr>
          <a:lstStyle/>
          <a:p>
            <a:pPr algn="r" rtl="1">
              <a:lnSpc>
                <a:spcPct val="110000"/>
              </a:lnSpc>
            </a:pPr>
            <a:r>
              <a:rPr lang="yi" sz="2600" b="0" i="0" u="none" baseline="0" dirty="0"/>
              <a:t>צוויי סארטן</a:t>
            </a:r>
            <a:r>
              <a:rPr lang="yi" sz="2500" b="0" i="0" u="none" baseline="0" dirty="0"/>
              <a:t>: </a:t>
            </a:r>
          </a:p>
          <a:p>
            <a:pPr lvl="1" algn="r" rtl="1">
              <a:lnSpc>
                <a:spcPct val="110000"/>
              </a:lnSpc>
            </a:pPr>
            <a:r>
              <a:rPr lang="yi" sz="2500" b="0" i="0" u="none" baseline="0" dirty="0">
                <a:latin typeface="Arial"/>
                <a:ea typeface="Arial"/>
                <a:cs typeface="Arial"/>
              </a:rPr>
              <a:t>א סיטי-ברייטע לייסענס.</a:t>
            </a:r>
            <a:endParaRPr lang="yi" sz="2500" dirty="0"/>
          </a:p>
          <a:p>
            <a:pPr lvl="1" algn="r" rtl="1">
              <a:lnSpc>
                <a:spcPct val="110000"/>
              </a:lnSpc>
            </a:pPr>
            <a:r>
              <a:rPr lang="yi" sz="2500" b="0" i="0" u="none" baseline="0" dirty="0"/>
              <a:t>א לייסענס פאר אלע ניו יארק סיטי (NYC) באראוס אויסער Manhattan (נישט-Manhattan).</a:t>
            </a:r>
          </a:p>
          <a:p>
            <a:pPr algn="r" rtl="1">
              <a:lnSpc>
                <a:spcPct val="110000"/>
              </a:lnSpc>
            </a:pPr>
            <a:r>
              <a:rPr lang="yi" sz="2500" b="0" i="0" u="none" baseline="0" dirty="0">
                <a:latin typeface="Arial"/>
                <a:ea typeface="Arial"/>
                <a:cs typeface="Arial"/>
              </a:rPr>
              <a:t>אן איבערזיכט לייסענס ערלויבט אייך צו: </a:t>
            </a:r>
          </a:p>
          <a:p>
            <a:pPr lvl="1" algn="r" rtl="1">
              <a:lnSpc>
                <a:spcPct val="110000"/>
              </a:lnSpc>
            </a:pPr>
            <a:r>
              <a:rPr lang="yi" sz="2500" b="0" i="0" u="none" baseline="0" dirty="0">
                <a:latin typeface="Arial"/>
                <a:ea typeface="Arial"/>
                <a:cs typeface="Arial"/>
              </a:rPr>
              <a:t>פארקויפן אין די זעלבע יוניטס ווי איינער וואס פארמאגט אן MVF לייסענס.</a:t>
            </a:r>
          </a:p>
          <a:p>
            <a:pPr lvl="1" algn="r" rtl="1">
              <a:lnSpc>
                <a:spcPct val="110000"/>
              </a:lnSpc>
            </a:pPr>
            <a:r>
              <a:rPr lang="yi" sz="2500" b="0" i="0" u="none" baseline="0" dirty="0">
                <a:latin typeface="Arial"/>
                <a:ea typeface="Arial"/>
                <a:cs typeface="Arial"/>
              </a:rPr>
              <a:t>ארבעטן אלס די באשטימטע SL פארקויפער אויף אן SL-ערלויבטע יוניט אינעם געגנט פאר וואו איר האט לייסענס.</a:t>
            </a:r>
          </a:p>
          <a:p>
            <a:pPr lvl="1" algn="r" rtl="1">
              <a:lnSpc>
                <a:spcPct val="110000"/>
              </a:lnSpc>
            </a:pPr>
            <a:r>
              <a:rPr lang="yi" sz="2500" b="0" i="0" u="none" baseline="0" dirty="0">
                <a:latin typeface="Arial"/>
                <a:ea typeface="Arial"/>
                <a:cs typeface="Arial"/>
              </a:rPr>
              <a:t>זיך איינגעבן פאר איין פולע-טערמין פערמיט פאר די געגנט אנגעגעבן אויף אייער לייסענס.</a:t>
            </a:r>
          </a:p>
          <a:p>
            <a:pPr algn="r" rtl="1">
              <a:lnSpc>
                <a:spcPct val="110000"/>
              </a:lnSpc>
            </a:pPr>
            <a:r>
              <a:rPr lang="yi" sz="2500" b="0" i="0" u="none" baseline="0" dirty="0">
                <a:latin typeface="Arial"/>
                <a:ea typeface="Arial"/>
                <a:cs typeface="Arial"/>
              </a:rPr>
              <a:t>עס זענען פארהאן דריי ווארט ליסטעס: איין פאר די גאנצע סיטי, איין פאר נישט-Manhattan, און איין פאר מענטשן מיט דיסאביליטיס און אמעריקאנער וועטעראנען.</a:t>
            </a:r>
          </a:p>
          <a:p>
            <a:endParaRPr lang="yi" dirty="0"/>
          </a:p>
        </p:txBody>
      </p:sp>
    </p:spTree>
    <p:extLst>
      <p:ext uri="{BB962C8B-B14F-4D97-AF65-F5344CB8AC3E}">
        <p14:creationId xmlns:p14="http://schemas.microsoft.com/office/powerpoint/2010/main" val="1202347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09D05-1670-4CB1-966C-462F0B4C3718}"/>
              </a:ext>
            </a:extLst>
          </p:cNvPr>
          <p:cNvSpPr>
            <a:spLocks noGrp="1"/>
          </p:cNvSpPr>
          <p:nvPr>
            <p:ph type="title"/>
          </p:nvPr>
        </p:nvSpPr>
        <p:spPr>
          <a:xfrm>
            <a:off x="364557" y="342990"/>
            <a:ext cx="11462886" cy="1325563"/>
          </a:xfrm>
        </p:spPr>
        <p:txBody>
          <a:bodyPr>
            <a:noAutofit/>
          </a:bodyPr>
          <a:lstStyle/>
          <a:p>
            <a:pPr rtl="1"/>
            <a:r>
              <a:rPr lang="yi" sz="2900" b="1" i="0" u="none" baseline="0" dirty="0"/>
              <a:t>וואו קענט איר ארבעטן אלס איינער וואס פארמאגט אן איבערזיכט לייסענס?</a:t>
            </a:r>
          </a:p>
        </p:txBody>
      </p:sp>
      <p:sp>
        <p:nvSpPr>
          <p:cNvPr id="3" name="Content Placeholder 2">
            <a:extLst>
              <a:ext uri="{FF2B5EF4-FFF2-40B4-BE49-F238E27FC236}">
                <a16:creationId xmlns:a16="http://schemas.microsoft.com/office/drawing/2014/main" id="{A87C336A-2B94-4D98-AE70-EBEA595D1850}"/>
              </a:ext>
            </a:extLst>
          </p:cNvPr>
          <p:cNvSpPr>
            <a:spLocks noGrp="1"/>
          </p:cNvSpPr>
          <p:nvPr>
            <p:ph idx="1"/>
          </p:nvPr>
        </p:nvSpPr>
        <p:spPr>
          <a:xfrm>
            <a:off x="442892" y="1683926"/>
            <a:ext cx="7223999" cy="4351338"/>
          </a:xfrm>
        </p:spPr>
        <p:txBody>
          <a:bodyPr vert="horz" lIns="91440" tIns="45720" rIns="91440" bIns="45720" rtlCol="0" anchor="t">
            <a:normAutofit/>
          </a:bodyPr>
          <a:lstStyle/>
          <a:p>
            <a:pPr algn="r" rtl="1"/>
            <a:r>
              <a:rPr lang="yi" sz="2200" b="0" i="0" u="none" baseline="0" dirty="0">
                <a:latin typeface="Arial"/>
                <a:ea typeface="Arial"/>
                <a:cs typeface="Arial"/>
              </a:rPr>
              <a:t>אויב איר האט א סיטי-ברייטע איבערזיכט לייסענס, קענט איר ארבעטן אלס די איבערזיכט לייסענס האלטער ביי סיי וועלכע איבערזיכט לייסענס-ערלויבטע יוניט. </a:t>
            </a:r>
            <a:endParaRPr lang="yi" sz="2200" dirty="0"/>
          </a:p>
          <a:p>
            <a:pPr algn="r" rtl="1"/>
            <a:r>
              <a:rPr lang="yi" sz="2200" b="0" i="0" u="none" baseline="0" dirty="0">
                <a:latin typeface="Arial"/>
                <a:ea typeface="Arial"/>
                <a:cs typeface="Arial"/>
              </a:rPr>
              <a:t>אויב איר האט א נישט-Manhattan איבערזיכט לייסענס, קענט איר ארבעטן אלס די איבערזיכט לייסענס האלטער ביי סיי וועלכע איבערזיכט לייסענס-ערלויבטע יוניט אינדרויסן פון Manhattan.</a:t>
            </a:r>
          </a:p>
          <a:p>
            <a:pPr marL="0" indent="0" algn="r" rtl="1">
              <a:buNone/>
            </a:pPr>
            <a:r>
              <a:rPr lang="yi" sz="2200" b="1" i="0" u="none" baseline="0" dirty="0">
                <a:solidFill>
                  <a:srgbClr val="C00000"/>
                </a:solidFill>
                <a:latin typeface="Arial"/>
                <a:ea typeface="Arial"/>
                <a:cs typeface="Arial"/>
              </a:rPr>
              <a:t>אויב איר ארבעט אלס די באשטימטע איבערזיכט לייסענס האלטער אינדרויסן פון די געאגראפישע באגרעניצונגען פון אייער לייסענס, קענט איר באקומען א פארלעצונג וואס טראגט מיט זיך א געלט שטראף פון 1,000 דאלאר.</a:t>
            </a:r>
          </a:p>
        </p:txBody>
      </p:sp>
      <p:pic>
        <p:nvPicPr>
          <p:cNvPr id="10" name="Picture 9">
            <a:extLst>
              <a:ext uri="{FF2B5EF4-FFF2-40B4-BE49-F238E27FC236}">
                <a16:creationId xmlns:a16="http://schemas.microsoft.com/office/drawing/2014/main" id="{BE7F4709-04A5-41C5-F78C-41208D0FE726}"/>
              </a:ext>
            </a:extLst>
          </p:cNvPr>
          <p:cNvPicPr>
            <a:picLocks noChangeAspect="1"/>
          </p:cNvPicPr>
          <p:nvPr/>
        </p:nvPicPr>
        <p:blipFill>
          <a:blip r:embed="rId3"/>
          <a:stretch>
            <a:fillRect/>
          </a:stretch>
        </p:blipFill>
        <p:spPr>
          <a:xfrm>
            <a:off x="7451501" y="1237633"/>
            <a:ext cx="3657258" cy="4797631"/>
          </a:xfrm>
          <a:prstGeom prst="rect">
            <a:avLst/>
          </a:prstGeom>
        </p:spPr>
      </p:pic>
    </p:spTree>
    <p:extLst>
      <p:ext uri="{BB962C8B-B14F-4D97-AF65-F5344CB8AC3E}">
        <p14:creationId xmlns:p14="http://schemas.microsoft.com/office/powerpoint/2010/main" val="772154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838200" y="365125"/>
            <a:ext cx="10515600" cy="681477"/>
          </a:xfrm>
        </p:spPr>
        <p:txBody>
          <a:bodyPr>
            <a:normAutofit/>
          </a:bodyPr>
          <a:lstStyle/>
          <a:p>
            <a:pPr rtl="1"/>
            <a:r>
              <a:rPr lang="yi" sz="4000" b="1" i="0" u="none" baseline="0"/>
              <a:t>איבערזיכט לייסענס: וויאזוי איז עס אנדערש?</a:t>
            </a:r>
          </a:p>
        </p:txBody>
      </p:sp>
      <p:grpSp>
        <p:nvGrpSpPr>
          <p:cNvPr id="3" name="Group 2">
            <a:extLst>
              <a:ext uri="{FF2B5EF4-FFF2-40B4-BE49-F238E27FC236}">
                <a16:creationId xmlns:a16="http://schemas.microsoft.com/office/drawing/2014/main" id="{1300A55A-A5C7-A18F-8531-6CF1691145C0}"/>
              </a:ext>
            </a:extLst>
          </p:cNvPr>
          <p:cNvGrpSpPr/>
          <p:nvPr/>
        </p:nvGrpSpPr>
        <p:grpSpPr>
          <a:xfrm>
            <a:off x="843462" y="1222872"/>
            <a:ext cx="10505074" cy="4954091"/>
            <a:chOff x="843462" y="1222872"/>
            <a:chExt cx="10505074" cy="4954091"/>
          </a:xfrm>
        </p:grpSpPr>
        <p:sp>
          <p:nvSpPr>
            <p:cNvPr id="4" name="Freeform: Shape 3">
              <a:extLst>
                <a:ext uri="{FF2B5EF4-FFF2-40B4-BE49-F238E27FC236}">
                  <a16:creationId xmlns:a16="http://schemas.microsoft.com/office/drawing/2014/main" id="{3DA186CB-ECCB-4DC0-71EF-9847BDBD1479}"/>
                </a:ext>
              </a:extLst>
            </p:cNvPr>
            <p:cNvSpPr/>
            <p:nvPr/>
          </p:nvSpPr>
          <p:spPr>
            <a:xfrm>
              <a:off x="843462"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rtl="1">
                <a:lnSpc>
                  <a:spcPct val="90000"/>
                </a:lnSpc>
                <a:spcBef>
                  <a:spcPct val="0"/>
                </a:spcBef>
                <a:spcAft>
                  <a:spcPct val="35000"/>
                </a:spcAft>
                <a:buNone/>
              </a:pPr>
              <a:r>
                <a:rPr lang="yi" sz="3200" b="1" i="0" u="none" kern="1200" baseline="0"/>
                <a:t>MFV לייסענס</a:t>
              </a:r>
            </a:p>
          </p:txBody>
        </p:sp>
        <p:sp>
          <p:nvSpPr>
            <p:cNvPr id="5" name="Freeform: Shape 4">
              <a:extLst>
                <a:ext uri="{FF2B5EF4-FFF2-40B4-BE49-F238E27FC236}">
                  <a16:creationId xmlns:a16="http://schemas.microsoft.com/office/drawing/2014/main" id="{4B4149A2-50D6-0253-D1EB-A5EF96975FBB}"/>
                </a:ext>
              </a:extLst>
            </p:cNvPr>
            <p:cNvSpPr/>
            <p:nvPr/>
          </p:nvSpPr>
          <p:spPr>
            <a:xfrm>
              <a:off x="1349731" y="2227071"/>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yi" sz="1600" b="0" i="0" u="none" kern="1200" baseline="0"/>
                <a:t>קיין שום באגרעניצונג. יעדער איינער קען זיך איינגעבן פאר דעם לייסענס.</a:t>
              </a:r>
            </a:p>
          </p:txBody>
        </p:sp>
        <p:sp>
          <p:nvSpPr>
            <p:cNvPr id="6" name="Freeform: Shape 5">
              <a:extLst>
                <a:ext uri="{FF2B5EF4-FFF2-40B4-BE49-F238E27FC236}">
                  <a16:creationId xmlns:a16="http://schemas.microsoft.com/office/drawing/2014/main" id="{A7E7FEE7-8925-4E2E-2DAE-13432C19D69C}"/>
                </a:ext>
              </a:extLst>
            </p:cNvPr>
            <p:cNvSpPr/>
            <p:nvPr/>
          </p:nvSpPr>
          <p:spPr>
            <a:xfrm>
              <a:off x="1349731" y="2842028"/>
              <a:ext cx="4050149" cy="734876"/>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yi" sz="1600" b="0" i="0" u="none" baseline="0"/>
                <a:t>געפאדערט פאר באגרעניצטע געגנט, גרין קארט, צייטווייליגע, און פולע-טערמין פערמיטס ארויסגעגעבן איידער יולי 2022.</a:t>
              </a:r>
            </a:p>
          </p:txBody>
        </p:sp>
        <p:sp>
          <p:nvSpPr>
            <p:cNvPr id="8" name="Freeform: Shape 7">
              <a:extLst>
                <a:ext uri="{FF2B5EF4-FFF2-40B4-BE49-F238E27FC236}">
                  <a16:creationId xmlns:a16="http://schemas.microsoft.com/office/drawing/2014/main" id="{D7CCF0E3-4D3B-80B9-9FED-036E99BB095C}"/>
                </a:ext>
              </a:extLst>
            </p:cNvPr>
            <p:cNvSpPr/>
            <p:nvPr/>
          </p:nvSpPr>
          <p:spPr>
            <a:xfrm>
              <a:off x="1349731" y="3652064"/>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yi" sz="1600" b="0" i="0" u="none" kern="1200" baseline="0"/>
                <a:t>איר קענט ארבעטן ביי סיי וועלכע ערלויבטע יוניט. </a:t>
              </a:r>
            </a:p>
          </p:txBody>
        </p:sp>
        <p:sp>
          <p:nvSpPr>
            <p:cNvPr id="10" name="Freeform: Shape 9">
              <a:extLst>
                <a:ext uri="{FF2B5EF4-FFF2-40B4-BE49-F238E27FC236}">
                  <a16:creationId xmlns:a16="http://schemas.microsoft.com/office/drawing/2014/main" id="{95A8FED1-34D3-F5A8-49AF-C171099620C4}"/>
                </a:ext>
              </a:extLst>
            </p:cNvPr>
            <p:cNvSpPr/>
            <p:nvPr/>
          </p:nvSpPr>
          <p:spPr>
            <a:xfrm>
              <a:off x="1349731" y="4257395"/>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yi" sz="1500" b="0" i="0" u="none" baseline="0" dirty="0"/>
                <a:t>איר קענט באנייען אייער לייסענס אויב לויפט עס אויס.</a:t>
              </a:r>
            </a:p>
          </p:txBody>
        </p:sp>
        <p:sp>
          <p:nvSpPr>
            <p:cNvPr id="11" name="Freeform: Shape 10">
              <a:extLst>
                <a:ext uri="{FF2B5EF4-FFF2-40B4-BE49-F238E27FC236}">
                  <a16:creationId xmlns:a16="http://schemas.microsoft.com/office/drawing/2014/main" id="{A368BA17-14EB-A9D7-59A4-F5F371A6E3BF}"/>
                </a:ext>
              </a:extLst>
            </p:cNvPr>
            <p:cNvSpPr/>
            <p:nvPr/>
          </p:nvSpPr>
          <p:spPr>
            <a:xfrm>
              <a:off x="1349731" y="4874698"/>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yi" sz="1600" b="0" i="0" u="none" baseline="0"/>
                <a:t>די לייסענס טערמין איז צוויי יאר. </a:t>
              </a:r>
            </a:p>
          </p:txBody>
        </p:sp>
        <p:sp>
          <p:nvSpPr>
            <p:cNvPr id="12" name="Freeform: Shape 11">
              <a:extLst>
                <a:ext uri="{FF2B5EF4-FFF2-40B4-BE49-F238E27FC236}">
                  <a16:creationId xmlns:a16="http://schemas.microsoft.com/office/drawing/2014/main" id="{B91A13F2-EA5E-67A6-B36E-C72FCFDAC3EB}"/>
                </a:ext>
              </a:extLst>
            </p:cNvPr>
            <p:cNvSpPr/>
            <p:nvPr/>
          </p:nvSpPr>
          <p:spPr>
            <a:xfrm>
              <a:off x="1349731" y="5478800"/>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yi" sz="1600" b="0" i="0" u="none" kern="1200" baseline="0">
                  <a:solidFill>
                    <a:schemeClr val="tx1"/>
                  </a:solidFill>
                </a:rPr>
                <a:t>די ערשטע און באנייאונג אפצאל זענען 50 דאלאר. </a:t>
              </a:r>
              <a:endParaRPr lang="yi" sz="1600" b="0" strike="sngStrike" kern="1200" dirty="0">
                <a:solidFill>
                  <a:schemeClr val="tx1"/>
                </a:solidFill>
              </a:endParaRPr>
            </a:p>
          </p:txBody>
        </p:sp>
        <p:sp>
          <p:nvSpPr>
            <p:cNvPr id="13" name="Freeform: Shape 12">
              <a:extLst>
                <a:ext uri="{FF2B5EF4-FFF2-40B4-BE49-F238E27FC236}">
                  <a16:creationId xmlns:a16="http://schemas.microsoft.com/office/drawing/2014/main" id="{7C3BD0E2-FE1A-EF8B-F0C6-37AD7B665B93}"/>
                </a:ext>
              </a:extLst>
            </p:cNvPr>
            <p:cNvSpPr/>
            <p:nvPr/>
          </p:nvSpPr>
          <p:spPr>
            <a:xfrm>
              <a:off x="6285850"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rtl="1">
                <a:lnSpc>
                  <a:spcPct val="90000"/>
                </a:lnSpc>
                <a:spcBef>
                  <a:spcPct val="0"/>
                </a:spcBef>
                <a:spcAft>
                  <a:spcPct val="35000"/>
                </a:spcAft>
                <a:buNone/>
              </a:pPr>
              <a:r>
                <a:rPr lang="yi" sz="3200" b="1" i="0" u="none" kern="1200" baseline="0"/>
                <a:t>איבערזיכט לייסענס</a:t>
              </a:r>
            </a:p>
          </p:txBody>
        </p:sp>
        <p:sp>
          <p:nvSpPr>
            <p:cNvPr id="14" name="Freeform: Shape 13">
              <a:extLst>
                <a:ext uri="{FF2B5EF4-FFF2-40B4-BE49-F238E27FC236}">
                  <a16:creationId xmlns:a16="http://schemas.microsoft.com/office/drawing/2014/main" id="{A4B200E9-1A75-E934-EBD9-2BA672367A0E}"/>
                </a:ext>
              </a:extLst>
            </p:cNvPr>
            <p:cNvSpPr/>
            <p:nvPr/>
          </p:nvSpPr>
          <p:spPr>
            <a:xfrm>
              <a:off x="6463287" y="2246322"/>
              <a:ext cx="4707812" cy="532631"/>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yi" sz="1600" b="0" i="0" u="none" kern="1200" baseline="0">
                  <a:solidFill>
                    <a:schemeClr val="tx1"/>
                  </a:solidFill>
                </a:rPr>
                <a:t>באגרעניצטע צאל. איר מוזט זיין אויף א ווארט ליסטע.</a:t>
              </a:r>
            </a:p>
          </p:txBody>
        </p:sp>
        <p:sp>
          <p:nvSpPr>
            <p:cNvPr id="15" name="Freeform: Shape 14">
              <a:extLst>
                <a:ext uri="{FF2B5EF4-FFF2-40B4-BE49-F238E27FC236}">
                  <a16:creationId xmlns:a16="http://schemas.microsoft.com/office/drawing/2014/main" id="{DFAFE6EC-38E9-0DA8-9273-AA306D07782B}"/>
                </a:ext>
              </a:extLst>
            </p:cNvPr>
            <p:cNvSpPr/>
            <p:nvPr/>
          </p:nvSpPr>
          <p:spPr>
            <a:xfrm>
              <a:off x="6474304" y="2919136"/>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yi" sz="1600" b="0" i="0" u="none" kern="1200" baseline="0"/>
                <a:t>געפאדערט פאר נייע פולע-טערמין פערמיטס ארויסגעגעבן אויף אדער נאך יולי 2022.</a:t>
              </a:r>
            </a:p>
          </p:txBody>
        </p:sp>
        <p:sp>
          <p:nvSpPr>
            <p:cNvPr id="16" name="Freeform: Shape 15">
              <a:extLst>
                <a:ext uri="{FF2B5EF4-FFF2-40B4-BE49-F238E27FC236}">
                  <a16:creationId xmlns:a16="http://schemas.microsoft.com/office/drawing/2014/main" id="{270AB4B9-6938-2064-3D35-1D8201522087}"/>
                </a:ext>
              </a:extLst>
            </p:cNvPr>
            <p:cNvSpPr/>
            <p:nvPr/>
          </p:nvSpPr>
          <p:spPr>
            <a:xfrm>
              <a:off x="6474304" y="3652064"/>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algn="ctr" defTabSz="711200" rtl="1">
                <a:lnSpc>
                  <a:spcPct val="90000"/>
                </a:lnSpc>
                <a:spcBef>
                  <a:spcPct val="0"/>
                </a:spcBef>
                <a:spcAft>
                  <a:spcPct val="35000"/>
                </a:spcAft>
              </a:pPr>
              <a:r>
                <a:rPr lang="yi" sz="1600" b="0" i="0" u="none" baseline="0" dirty="0"/>
                <a:t>איר קענט ארבעטן ביי סיי וועלכע ערלויבטע יוניט אלס א פארקויפער.</a:t>
              </a:r>
            </a:p>
          </p:txBody>
        </p:sp>
        <p:sp>
          <p:nvSpPr>
            <p:cNvPr id="17" name="Freeform: Shape 16">
              <a:extLst>
                <a:ext uri="{FF2B5EF4-FFF2-40B4-BE49-F238E27FC236}">
                  <a16:creationId xmlns:a16="http://schemas.microsoft.com/office/drawing/2014/main" id="{6D425168-117A-436A-E883-F03477569A3A}"/>
                </a:ext>
              </a:extLst>
            </p:cNvPr>
            <p:cNvSpPr/>
            <p:nvPr/>
          </p:nvSpPr>
          <p:spPr>
            <a:xfrm>
              <a:off x="6474304" y="4257395"/>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yi" sz="1600" b="0" i="0" u="none" kern="1200" baseline="0">
                  <a:solidFill>
                    <a:schemeClr val="tx1"/>
                  </a:solidFill>
                </a:rPr>
                <a:t>קענט עס נישט באנייען אויב עס לויפט אויס. איר קענט צוריקגיין צו אן MVF לייסענס אויב עס לויפט אויס.</a:t>
              </a:r>
            </a:p>
          </p:txBody>
        </p:sp>
        <p:sp>
          <p:nvSpPr>
            <p:cNvPr id="18" name="Freeform: Shape 17">
              <a:extLst>
                <a:ext uri="{FF2B5EF4-FFF2-40B4-BE49-F238E27FC236}">
                  <a16:creationId xmlns:a16="http://schemas.microsoft.com/office/drawing/2014/main" id="{FBC9D1F2-140D-F0B5-0081-71FE5F0BB68F}"/>
                </a:ext>
              </a:extLst>
            </p:cNvPr>
            <p:cNvSpPr/>
            <p:nvPr/>
          </p:nvSpPr>
          <p:spPr>
            <a:xfrm>
              <a:off x="6463287" y="4855448"/>
              <a:ext cx="4707812" cy="532631"/>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yi" sz="1600" b="0" i="0" u="none" baseline="0">
                  <a:solidFill>
                    <a:schemeClr val="tx1"/>
                  </a:solidFill>
                </a:rPr>
                <a:t>ערשטע אויסלויף דאטום איז די זעלבע ווי אייער יעצטיגע לייסענס. נאכ'ן באנייען, איז די לייסענס טערמין צוויי יאר.</a:t>
              </a:r>
            </a:p>
          </p:txBody>
        </p:sp>
        <p:sp>
          <p:nvSpPr>
            <p:cNvPr id="19" name="Freeform: Shape 18">
              <a:extLst>
                <a:ext uri="{FF2B5EF4-FFF2-40B4-BE49-F238E27FC236}">
                  <a16:creationId xmlns:a16="http://schemas.microsoft.com/office/drawing/2014/main" id="{A2035BC1-779F-371B-EC4A-53F62213A8F4}"/>
                </a:ext>
              </a:extLst>
            </p:cNvPr>
            <p:cNvSpPr/>
            <p:nvPr/>
          </p:nvSpPr>
          <p:spPr>
            <a:xfrm>
              <a:off x="6463287" y="5449925"/>
              <a:ext cx="4696796" cy="532631"/>
            </a:xfrm>
            <a:custGeom>
              <a:avLst/>
              <a:gdLst>
                <a:gd name="connsiteX0" fmla="*/ 0 w 4751877"/>
                <a:gd name="connsiteY0" fmla="*/ 53263 h 532631"/>
                <a:gd name="connsiteX1" fmla="*/ 53263 w 4751877"/>
                <a:gd name="connsiteY1" fmla="*/ 0 h 532631"/>
                <a:gd name="connsiteX2" fmla="*/ 4698614 w 4751877"/>
                <a:gd name="connsiteY2" fmla="*/ 0 h 532631"/>
                <a:gd name="connsiteX3" fmla="*/ 4751877 w 4751877"/>
                <a:gd name="connsiteY3" fmla="*/ 53263 h 532631"/>
                <a:gd name="connsiteX4" fmla="*/ 4751877 w 4751877"/>
                <a:gd name="connsiteY4" fmla="*/ 479368 h 532631"/>
                <a:gd name="connsiteX5" fmla="*/ 4698614 w 4751877"/>
                <a:gd name="connsiteY5" fmla="*/ 532631 h 532631"/>
                <a:gd name="connsiteX6" fmla="*/ 53263 w 4751877"/>
                <a:gd name="connsiteY6" fmla="*/ 532631 h 532631"/>
                <a:gd name="connsiteX7" fmla="*/ 0 w 4751877"/>
                <a:gd name="connsiteY7" fmla="*/ 479368 h 532631"/>
                <a:gd name="connsiteX8" fmla="*/ 0 w 4751877"/>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51877" h="532631">
                  <a:moveTo>
                    <a:pt x="0" y="53263"/>
                  </a:moveTo>
                  <a:cubicBezTo>
                    <a:pt x="0" y="23847"/>
                    <a:pt x="23847" y="0"/>
                    <a:pt x="53263" y="0"/>
                  </a:cubicBezTo>
                  <a:lnTo>
                    <a:pt x="4698614" y="0"/>
                  </a:lnTo>
                  <a:cubicBezTo>
                    <a:pt x="4728030" y="0"/>
                    <a:pt x="4751877" y="23847"/>
                    <a:pt x="4751877" y="53263"/>
                  </a:cubicBezTo>
                  <a:lnTo>
                    <a:pt x="4751877" y="479368"/>
                  </a:lnTo>
                  <a:cubicBezTo>
                    <a:pt x="4751877" y="508784"/>
                    <a:pt x="4728030" y="532631"/>
                    <a:pt x="4698614"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1">
                <a:lnSpc>
                  <a:spcPct val="90000"/>
                </a:lnSpc>
                <a:spcBef>
                  <a:spcPct val="0"/>
                </a:spcBef>
                <a:spcAft>
                  <a:spcPct val="35000"/>
                </a:spcAft>
                <a:buNone/>
              </a:pPr>
              <a:r>
                <a:rPr lang="yi" sz="1600" b="0" i="0" u="none" baseline="0">
                  <a:solidFill>
                    <a:schemeClr val="tx1"/>
                  </a:solidFill>
                </a:rPr>
                <a:t>די ערשטע אפצאל איז 0 דאלאר, און די באנייאונג אפצאל איז 438 דאלאר.</a:t>
              </a:r>
            </a:p>
          </p:txBody>
        </p:sp>
      </p:grpSp>
    </p:spTree>
    <p:extLst>
      <p:ext uri="{BB962C8B-B14F-4D97-AF65-F5344CB8AC3E}">
        <p14:creationId xmlns:p14="http://schemas.microsoft.com/office/powerpoint/2010/main" val="1039097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115503" y="365125"/>
            <a:ext cx="12378087" cy="681477"/>
          </a:xfrm>
        </p:spPr>
        <p:txBody>
          <a:bodyPr>
            <a:normAutofit/>
          </a:bodyPr>
          <a:lstStyle/>
          <a:p>
            <a:pPr rtl="1"/>
            <a:r>
              <a:rPr lang="yi" sz="4000" b="1" i="0" u="none" baseline="0"/>
              <a:t>איבערזיכט לייסענס פערמיט: וויאזוי איז עס אנדערש?</a:t>
            </a:r>
          </a:p>
        </p:txBody>
      </p:sp>
      <p:graphicFrame>
        <p:nvGraphicFramePr>
          <p:cNvPr id="4" name="Content Placeholder 3">
            <a:extLst>
              <a:ext uri="{FF2B5EF4-FFF2-40B4-BE49-F238E27FC236}">
                <a16:creationId xmlns:a16="http://schemas.microsoft.com/office/drawing/2014/main" id="{B7B8EF26-4F57-D492-061B-F04C5C79AA56}"/>
              </a:ext>
            </a:extLst>
          </p:cNvPr>
          <p:cNvGraphicFramePr>
            <a:graphicFrameLocks noGrp="1"/>
          </p:cNvGraphicFramePr>
          <p:nvPr>
            <p:ph idx="1"/>
            <p:extLst>
              <p:ext uri="{D42A27DB-BD31-4B8C-83A1-F6EECF244321}">
                <p14:modId xmlns:p14="http://schemas.microsoft.com/office/powerpoint/2010/main" val="3627043373"/>
              </p:ext>
            </p:extLst>
          </p:nvPr>
        </p:nvGraphicFramePr>
        <p:xfrm>
          <a:off x="346509" y="1289785"/>
          <a:ext cx="11502189" cy="48871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3112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8B826-0906-33F4-74D7-CC7A05E68EAC}"/>
              </a:ext>
            </a:extLst>
          </p:cNvPr>
          <p:cNvSpPr>
            <a:spLocks noGrp="1"/>
          </p:cNvSpPr>
          <p:nvPr>
            <p:ph type="title"/>
          </p:nvPr>
        </p:nvSpPr>
        <p:spPr>
          <a:xfrm>
            <a:off x="264405" y="365125"/>
            <a:ext cx="11743981" cy="1325563"/>
          </a:xfrm>
        </p:spPr>
        <p:txBody>
          <a:bodyPr>
            <a:noAutofit/>
          </a:bodyPr>
          <a:lstStyle/>
          <a:p>
            <a:pPr algn="r" rtl="1"/>
            <a:r>
              <a:rPr lang="yi" sz="3200" b="1" i="0" u="none" baseline="0"/>
              <a:t>פאדערונג פאר איבערזיכט לייסענס פערמיטן: איינער וואס פארמאגט אן איבערזיכט לייסענס מוז ארבעטן בשעת'ן אפערירן</a:t>
            </a:r>
          </a:p>
        </p:txBody>
      </p:sp>
      <p:sp>
        <p:nvSpPr>
          <p:cNvPr id="3" name="Content Placeholder 2">
            <a:extLst>
              <a:ext uri="{FF2B5EF4-FFF2-40B4-BE49-F238E27FC236}">
                <a16:creationId xmlns:a16="http://schemas.microsoft.com/office/drawing/2014/main" id="{533112DA-5814-0E28-31C1-6C2C72636AD9}"/>
              </a:ext>
            </a:extLst>
          </p:cNvPr>
          <p:cNvSpPr>
            <a:spLocks noGrp="1"/>
          </p:cNvSpPr>
          <p:nvPr>
            <p:ph idx="1"/>
          </p:nvPr>
        </p:nvSpPr>
        <p:spPr>
          <a:xfrm>
            <a:off x="442892" y="1690688"/>
            <a:ext cx="6554807" cy="4351338"/>
          </a:xfrm>
        </p:spPr>
        <p:txBody>
          <a:bodyPr>
            <a:normAutofit/>
          </a:bodyPr>
          <a:lstStyle/>
          <a:p>
            <a:pPr algn="r" rtl="1">
              <a:lnSpc>
                <a:spcPct val="95000"/>
              </a:lnSpc>
            </a:pPr>
            <a:r>
              <a:rPr lang="yi" sz="2200" b="0" i="0" u="none" baseline="0" dirty="0"/>
              <a:t>אפערירן אין Manhattan — בלויז איינער וואס פארמאגט א סיטי-ברייטע איבערזיכט לייסענס קען נאכקומען דעם פאדערונג.</a:t>
            </a:r>
          </a:p>
          <a:p>
            <a:pPr algn="r" rtl="1">
              <a:lnSpc>
                <a:spcPct val="95000"/>
              </a:lnSpc>
            </a:pPr>
            <a:r>
              <a:rPr lang="yi" sz="2200" b="0" i="0" u="none" baseline="0" dirty="0"/>
              <a:t>אפערירן אינדרויסן פון Manhattan — ווער עס האט סיי וועלכע איבערזיכט לייסענס קען נאכקומען דעם פאדערונג.</a:t>
            </a:r>
          </a:p>
          <a:p>
            <a:pPr marL="0" indent="0" algn="r" rtl="1">
              <a:lnSpc>
                <a:spcPct val="95000"/>
              </a:lnSpc>
              <a:buNone/>
            </a:pPr>
            <a:endParaRPr lang="yi" sz="2200" dirty="0"/>
          </a:p>
          <a:p>
            <a:pPr marL="0" indent="0" algn="r" rtl="1">
              <a:lnSpc>
                <a:spcPct val="95000"/>
              </a:lnSpc>
              <a:buNone/>
            </a:pPr>
            <a:r>
              <a:rPr lang="yi" sz="2200" b="1" i="0" u="none" baseline="0" dirty="0">
                <a:solidFill>
                  <a:srgbClr val="C00000"/>
                </a:solidFill>
              </a:rPr>
              <a:t>די מאביל פארקויפונג עסנווארג איינהייט וועט ווערן פארמאכט, און דער וואס האט דעם פערמיט וועט באקומען א פארלעצונג וואס טראגט מיט זיך א געלט שטראף פון 1,000 דאלאר פאר'ן אפערירן אן פארמאגן אן איבערזיכט לייסענס.</a:t>
            </a:r>
          </a:p>
          <a:p>
            <a:endParaRPr lang="yi" sz="2200" dirty="0"/>
          </a:p>
        </p:txBody>
      </p:sp>
      <p:pic>
        <p:nvPicPr>
          <p:cNvPr id="10" name="Picture 9">
            <a:extLst>
              <a:ext uri="{FF2B5EF4-FFF2-40B4-BE49-F238E27FC236}">
                <a16:creationId xmlns:a16="http://schemas.microsoft.com/office/drawing/2014/main" id="{9A8501E3-3769-6534-3658-E3C3127882AE}"/>
              </a:ext>
            </a:extLst>
          </p:cNvPr>
          <p:cNvPicPr>
            <a:picLocks noChangeAspect="1"/>
          </p:cNvPicPr>
          <p:nvPr/>
        </p:nvPicPr>
        <p:blipFill rotWithShape="1">
          <a:blip r:embed="rId3"/>
          <a:srcRect l="5882"/>
          <a:stretch/>
        </p:blipFill>
        <p:spPr>
          <a:xfrm>
            <a:off x="6917066" y="1690688"/>
            <a:ext cx="5091320" cy="3878263"/>
          </a:xfrm>
          <a:prstGeom prst="rect">
            <a:avLst/>
          </a:prstGeom>
        </p:spPr>
      </p:pic>
    </p:spTree>
    <p:extLst>
      <p:ext uri="{BB962C8B-B14F-4D97-AF65-F5344CB8AC3E}">
        <p14:creationId xmlns:p14="http://schemas.microsoft.com/office/powerpoint/2010/main" val="4277240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711D4-10FF-4823-A983-5B05AF5C23ED}"/>
              </a:ext>
            </a:extLst>
          </p:cNvPr>
          <p:cNvSpPr>
            <a:spLocks noGrp="1"/>
          </p:cNvSpPr>
          <p:nvPr>
            <p:ph type="title"/>
          </p:nvPr>
        </p:nvSpPr>
        <p:spPr>
          <a:xfrm>
            <a:off x="279400" y="314325"/>
            <a:ext cx="11633200" cy="1325563"/>
          </a:xfrm>
        </p:spPr>
        <p:txBody>
          <a:bodyPr/>
          <a:lstStyle/>
          <a:p>
            <a:pPr rtl="1"/>
            <a:r>
              <a:rPr lang="yi" b="1" i="0" u="none" baseline="0"/>
              <a:t>וויאזוי באקומט מען אן איבערזיכט לייסענס?</a:t>
            </a:r>
          </a:p>
        </p:txBody>
      </p:sp>
      <p:sp>
        <p:nvSpPr>
          <p:cNvPr id="3" name="Content Placeholder 2">
            <a:extLst>
              <a:ext uri="{FF2B5EF4-FFF2-40B4-BE49-F238E27FC236}">
                <a16:creationId xmlns:a16="http://schemas.microsoft.com/office/drawing/2014/main" id="{DD9EEB2C-2F13-4E75-A40C-C920B2C054F6}"/>
              </a:ext>
            </a:extLst>
          </p:cNvPr>
          <p:cNvSpPr>
            <a:spLocks noGrp="1"/>
          </p:cNvSpPr>
          <p:nvPr>
            <p:ph idx="1"/>
          </p:nvPr>
        </p:nvSpPr>
        <p:spPr>
          <a:xfrm>
            <a:off x="413326" y="1520825"/>
            <a:ext cx="6837219" cy="4351338"/>
          </a:xfrm>
        </p:spPr>
        <p:txBody>
          <a:bodyPr vert="horz" lIns="91440" tIns="45720" rIns="91440" bIns="45720" rtlCol="0" anchor="t">
            <a:normAutofit lnSpcReduction="10000"/>
          </a:bodyPr>
          <a:lstStyle/>
          <a:p>
            <a:pPr marL="457200" indent="-457200" algn="r" rtl="1">
              <a:lnSpc>
                <a:spcPct val="95000"/>
              </a:lnSpc>
              <a:buFont typeface="+mj-lt"/>
              <a:buAutoNum type="arabicPeriod"/>
            </a:pPr>
            <a:r>
              <a:rPr lang="yi" b="0" i="0" u="none" baseline="0">
                <a:latin typeface="Arial"/>
                <a:ea typeface="Arial"/>
                <a:cs typeface="Arial"/>
              </a:rPr>
              <a:t>די ניו יארק סיטי העלט דעפארטמענט וועט אייך שיקן אן אפליקאציע אויף די פאסט ווען עס קומט אן אייער רייע אויפ'ן ווארט ליסטע. </a:t>
            </a:r>
            <a:endParaRPr lang="yi" dirty="0"/>
          </a:p>
          <a:p>
            <a:pPr marL="457200" indent="-457200" algn="r" rtl="1">
              <a:lnSpc>
                <a:spcPct val="95000"/>
              </a:lnSpc>
              <a:buFont typeface="+mj-lt"/>
              <a:buAutoNum type="arabicPeriod"/>
            </a:pPr>
            <a:r>
              <a:rPr lang="yi" b="0" i="0" u="none" baseline="0">
                <a:latin typeface="Arial"/>
                <a:ea typeface="Arial"/>
                <a:cs typeface="Arial"/>
              </a:rPr>
              <a:t>איר מוזט האבן א גילטיגע מאביל ענסווארג פארקויפונג לייסענס. </a:t>
            </a:r>
            <a:endParaRPr lang="yi" dirty="0"/>
          </a:p>
          <a:p>
            <a:pPr lvl="1" algn="r" rtl="1">
              <a:lnSpc>
                <a:spcPct val="95000"/>
              </a:lnSpc>
            </a:pPr>
            <a:r>
              <a:rPr lang="yi" b="0" i="0" u="none" baseline="0">
                <a:latin typeface="Arial"/>
                <a:ea typeface="Arial"/>
                <a:cs typeface="Arial"/>
              </a:rPr>
              <a:t>אויב האלט אייער MVF לייסענס ווייניגער ווי 3 חדשים פאר'ן אויסלויפן, זאלט איר דאס ערשט באנייען און דערנאך אריינגעבן אייער אפליקאציע צו פארמיידן סיי וועלכע צוגעלייגטע קאסטן.</a:t>
            </a:r>
          </a:p>
          <a:p>
            <a:pPr marL="457200" indent="-457200" algn="r" rtl="1">
              <a:lnSpc>
                <a:spcPct val="95000"/>
              </a:lnSpc>
              <a:buFont typeface="+mj-lt"/>
              <a:buAutoNum type="arabicPeriod"/>
            </a:pPr>
            <a:r>
              <a:rPr lang="yi" b="0" i="0" u="none" baseline="0">
                <a:latin typeface="Arial"/>
                <a:ea typeface="Arial"/>
                <a:cs typeface="Arial"/>
              </a:rPr>
              <a:t>איר מוזט אריינגעבן אן אויסגעפילטע אפליקאציע, אריינגערעכנט סיי וועלכע פארלאנגטע באווייזן, ביז דעם אפליקאציע דעדליין. </a:t>
            </a:r>
            <a:endParaRPr lang="yi" dirty="0"/>
          </a:p>
        </p:txBody>
      </p:sp>
      <p:pic>
        <p:nvPicPr>
          <p:cNvPr id="7" name="Picture 6">
            <a:extLst>
              <a:ext uri="{FF2B5EF4-FFF2-40B4-BE49-F238E27FC236}">
                <a16:creationId xmlns:a16="http://schemas.microsoft.com/office/drawing/2014/main" id="{DC1C43BF-4B05-42D2-BE4B-0DBABD7BD94B}"/>
              </a:ext>
            </a:extLst>
          </p:cNvPr>
          <p:cNvPicPr>
            <a:picLocks noChangeAspect="1"/>
          </p:cNvPicPr>
          <p:nvPr/>
        </p:nvPicPr>
        <p:blipFill>
          <a:blip r:embed="rId3"/>
          <a:stretch>
            <a:fillRect/>
          </a:stretch>
        </p:blipFill>
        <p:spPr>
          <a:xfrm>
            <a:off x="7470296" y="1404938"/>
            <a:ext cx="3663752" cy="4752975"/>
          </a:xfrm>
          <a:prstGeom prst="rect">
            <a:avLst/>
          </a:prstGeom>
          <a:ln>
            <a:solidFill>
              <a:schemeClr val="bg1">
                <a:lumMod val="65000"/>
              </a:schemeClr>
            </a:solidFill>
          </a:ln>
        </p:spPr>
      </p:pic>
    </p:spTree>
    <p:extLst>
      <p:ext uri="{BB962C8B-B14F-4D97-AF65-F5344CB8AC3E}">
        <p14:creationId xmlns:p14="http://schemas.microsoft.com/office/powerpoint/2010/main" val="26915679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1F96CC6BFCE204AA31E7F91F93860F6" ma:contentTypeVersion="9" ma:contentTypeDescription="Create a new document." ma:contentTypeScope="" ma:versionID="0dcd26a51c7ec723c10644a3034b8c46">
  <xsd:schema xmlns:xsd="http://www.w3.org/2001/XMLSchema" xmlns:xs="http://www.w3.org/2001/XMLSchema" xmlns:p="http://schemas.microsoft.com/office/2006/metadata/properties" xmlns:ns2="81467298-5fd0-4bf4-ad1b-26446833fc4f" targetNamespace="http://schemas.microsoft.com/office/2006/metadata/properties" ma:root="true" ma:fieldsID="8221dae6b02601fc05d544130b657e4c" ns2:_="">
    <xsd:import namespace="81467298-5fd0-4bf4-ad1b-26446833fc4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467298-5fd0-4bf4-ad1b-26446833fc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dcf1511-0aa8-4c72-be8c-c7f622dcfabb"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1467298-5fd0-4bf4-ad1b-26446833fc4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2159B7A-5112-4656-83E7-A4C6A2E21BED}">
  <ds:schemaRefs>
    <ds:schemaRef ds:uri="http://schemas.microsoft.com/sharepoint/v3/contenttype/forms"/>
  </ds:schemaRefs>
</ds:datastoreItem>
</file>

<file path=customXml/itemProps2.xml><?xml version="1.0" encoding="utf-8"?>
<ds:datastoreItem xmlns:ds="http://schemas.openxmlformats.org/officeDocument/2006/customXml" ds:itemID="{966CE34E-E63A-41B3-A2D7-C0BE180F2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467298-5fd0-4bf4-ad1b-26446833fc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CE50109-AF6D-4144-997A-BBFB999175C4}">
  <ds:schemaRefs>
    <ds:schemaRef ds:uri="http://purl.org/dc/dcmitype/"/>
    <ds:schemaRef ds:uri="http://schemas.openxmlformats.org/package/2006/metadata/core-properties"/>
    <ds:schemaRef ds:uri="http://purl.org/dc/elements/1.1/"/>
    <ds:schemaRef ds:uri="http://purl.org/dc/terms/"/>
    <ds:schemaRef ds:uri="81467298-5fd0-4bf4-ad1b-26446833fc4f"/>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bcf67a27-3cd2-45a0-8440-76f987b0a729"/>
  </ds:schemaRefs>
</ds:datastoreItem>
</file>

<file path=docProps/app.xml><?xml version="1.0" encoding="utf-8"?>
<Properties xmlns="http://schemas.openxmlformats.org/officeDocument/2006/extended-properties" xmlns:vt="http://schemas.openxmlformats.org/officeDocument/2006/docPropsVTypes">
  <TotalTime>738</TotalTime>
  <Words>1372</Words>
  <Application>Microsoft Office PowerPoint</Application>
  <PresentationFormat>Widescreen</PresentationFormat>
  <Paragraphs>112</Paragraphs>
  <Slides>16</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איבערזיכט לייסענסעס</vt:lpstr>
      <vt:lpstr>איבערבליק</vt:lpstr>
      <vt:lpstr>11,000 צוגעלייגטע פערמיטס צווישן 2026 און 2031</vt:lpstr>
      <vt:lpstr>וואס איז אן איבערזיכט לייסענס (SL)?</vt:lpstr>
      <vt:lpstr>וואו קענט איר ארבעטן אלס איינער וואס פארמאגט אן איבערזיכט לייסענס?</vt:lpstr>
      <vt:lpstr>איבערזיכט לייסענס: וויאזוי איז עס אנדערש?</vt:lpstr>
      <vt:lpstr>איבערזיכט לייסענס פערמיט: וויאזוי איז עס אנדערש?</vt:lpstr>
      <vt:lpstr>פאדערונג פאר איבערזיכט לייסענס פערמיטן: איינער וואס פארמאגט אן איבערזיכט לייסענס מוז ארבעטן בשעת'ן אפערירן</vt:lpstr>
      <vt:lpstr>וויאזוי באקומט מען אן איבערזיכט לייסענס?</vt:lpstr>
      <vt:lpstr>פולע-טערמין איבערזיכט לייסענס פערמיט</vt:lpstr>
      <vt:lpstr>איר האט א פערמיט און איר האט באקומען אן איבערזיכט לייסענס פארשלאג. קענט איר האבן ביידע?</vt:lpstr>
      <vt:lpstr>וואס איז אויב איר באקומט נישט קיין איבערזיכט לייסענס? </vt:lpstr>
      <vt:lpstr>אלע פולע-טערמין פערמיטס וועלן דארפן האבן אן איבערזיכט לייסענס אין יאר 2031</vt:lpstr>
      <vt:lpstr>האלט אייער קאנטאקט אינפארמאציע אקוראט </vt:lpstr>
      <vt:lpstr>פאר מער אינפארמאציע</vt:lpstr>
      <vt:lpstr>פראגעס?</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Bilach</dc:creator>
  <cp:lastModifiedBy>Melissa Wong</cp:lastModifiedBy>
  <cp:revision>31</cp:revision>
  <cp:lastPrinted>2023-01-12T16:21:30Z</cp:lastPrinted>
  <dcterms:created xsi:type="dcterms:W3CDTF">2020-06-17T14:14:06Z</dcterms:created>
  <dcterms:modified xsi:type="dcterms:W3CDTF">2026-06-25T18:20:17Z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0x010100A1F96CC6BFCE204AA31E7F91F93860F6</vt:lpwstr>
  </property>
</Properties>
</file>