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9:58.471" v="2" actId="20577"/>
      <pc:docMkLst>
        <pc:docMk/>
      </pc:docMkLst>
      <pc:sldChg chg="modNotesTx">
        <pc:chgData name="Melissa Wong" userId="c2a78a03-dfbd-4141-b084-ac8d6dda98d4" providerId="ADAL" clId="{7458B341-3B15-40BE-B3B1-722D37403BE5}" dt="2026-06-25T18:19:51.784" v="0" actId="20577"/>
        <pc:sldMkLst>
          <pc:docMk/>
          <pc:sldMk cId="253895352" sldId="256"/>
        </pc:sldMkLst>
      </pc:sldChg>
      <pc:sldChg chg="modNotesTx">
        <pc:chgData name="Melissa Wong" userId="c2a78a03-dfbd-4141-b084-ac8d6dda98d4" providerId="ADAL" clId="{7458B341-3B15-40BE-B3B1-722D37403BE5}" dt="2026-06-25T18:19:58.471" v="2" actId="20577"/>
        <pc:sldMkLst>
          <pc:docMk/>
          <pc:sldMk cId="2159141264" sldId="287"/>
        </pc:sldMkLst>
      </pc:sldChg>
      <pc:sldChg chg="modNotesTx">
        <pc:chgData name="Melissa Wong" userId="c2a78a03-dfbd-4141-b084-ac8d6dda98d4" providerId="ADAL" clId="{7458B341-3B15-40BE-B3B1-722D37403BE5}" dt="2026-06-25T18:19:55.728"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dgm:spPr/>
      <dgm:t>
        <a:bodyPr/>
        <a:lstStyle/>
        <a:p>
          <a:pPr algn="ctr" rtl="1"/>
          <a:r>
            <a:rPr lang="ur" b="0" i="0" u="none" baseline="0"/>
            <a:t>سپروائزری لائسنس کی انتظار کی فہرست</a:t>
          </a:r>
        </a:p>
      </dgm:t>
    </dgm:pt>
    <dgm:pt modelId="{76B64E16-E13E-4175-8AFF-A564C738A0A1}" type="parTrans" cxnId="{20386D65-84FB-49FE-85D1-3B936BDC344B}">
      <dgm:prSet/>
      <dgm:spPr/>
      <dgm:t>
        <a:bodyPr/>
        <a:lstStyle/>
        <a:p>
          <a:endParaRPr lang="ur"/>
        </a:p>
      </dgm:t>
    </dgm:pt>
    <dgm:pt modelId="{107F6E34-3151-4BF1-B418-34B1DB4016A0}" type="sibTrans" cxnId="{20386D65-84FB-49FE-85D1-3B936BDC344B}">
      <dgm:prSet/>
      <dgm:spPr/>
      <dgm:t>
        <a:bodyPr/>
        <a:lstStyle/>
        <a:p>
          <a:endParaRPr lang="ur"/>
        </a:p>
      </dgm:t>
    </dgm:pt>
    <dgm:pt modelId="{46EBE75B-0775-40C6-BBCE-BF4C5CE73A77}">
      <dgm:prSet phldrT="[Text]"/>
      <dgm:spPr/>
      <dgm:t>
        <a:bodyPr/>
        <a:lstStyle/>
        <a:p>
          <a:pPr algn="ctr" rtl="1"/>
          <a:r>
            <a:rPr lang="ur" b="0" i="0" u="none" baseline="0"/>
            <a:t>سپروائزری لائسنس</a:t>
          </a:r>
        </a:p>
      </dgm:t>
    </dgm:pt>
    <dgm:pt modelId="{858166E0-9DB6-460F-9CD5-F5C78528AC15}" type="parTrans" cxnId="{9B659DD8-C000-4D49-832F-D21DDABAFE05}">
      <dgm:prSet/>
      <dgm:spPr/>
      <dgm:t>
        <a:bodyPr/>
        <a:lstStyle/>
        <a:p>
          <a:endParaRPr lang="ur"/>
        </a:p>
      </dgm:t>
    </dgm:pt>
    <dgm:pt modelId="{2844F4FA-8D06-4D40-AF98-D022F2FD4803}" type="sibTrans" cxnId="{9B659DD8-C000-4D49-832F-D21DDABAFE05}">
      <dgm:prSet/>
      <dgm:spPr/>
      <dgm:t>
        <a:bodyPr/>
        <a:lstStyle/>
        <a:p>
          <a:endParaRPr lang="ur"/>
        </a:p>
      </dgm:t>
    </dgm:pt>
    <dgm:pt modelId="{1DC3B12F-F5BC-48A7-8F42-7B8A2F067E8F}">
      <dgm:prSet phldrT="[Text]"/>
      <dgm:spPr/>
      <dgm:t>
        <a:bodyPr/>
        <a:lstStyle/>
        <a:p>
          <a:pPr algn="ctr" rtl="1"/>
          <a:r>
            <a:rPr lang="ur" b="0" i="0" u="none" baseline="0"/>
            <a:t>مکمل مدت کا پرمٹ</a:t>
          </a:r>
        </a:p>
      </dgm:t>
    </dgm:pt>
    <dgm:pt modelId="{83B19AC4-BD4A-458B-8BE1-6A84D5704CD0}" type="parTrans" cxnId="{B7BD4DB4-72D6-46DD-94E4-6FB884049DB9}">
      <dgm:prSet/>
      <dgm:spPr/>
      <dgm:t>
        <a:bodyPr/>
        <a:lstStyle/>
        <a:p>
          <a:endParaRPr lang="ur"/>
        </a:p>
      </dgm:t>
    </dgm:pt>
    <dgm:pt modelId="{BDDDA688-C9A7-44FD-B460-47840DCC7954}" type="sibTrans" cxnId="{B7BD4DB4-72D6-46DD-94E4-6FB884049DB9}">
      <dgm:prSet/>
      <dgm:spPr/>
      <dgm:t>
        <a:bodyPr/>
        <a:lstStyle/>
        <a:p>
          <a:endParaRPr lang="ur"/>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ur"/>
        </a:p>
      </dgm:t>
    </dgm:pt>
    <dgm:pt modelId="{EB8A7FDD-4114-4057-AC9B-F392985AEAE0}">
      <dgm:prSet phldrT="[Text]" custT="1"/>
      <dgm:spPr/>
      <dgm:t>
        <a:bodyPr/>
        <a:lstStyle/>
        <a:p>
          <a:pPr algn="ctr" rtl="1"/>
          <a:r>
            <a:rPr lang="ur" sz="2300" b="1" i="0" u="none" baseline="0" dirty="0"/>
            <a:t>جولائی 2022 سے پہلے کے مکمل مدت کے پرمٹس</a:t>
          </a:r>
        </a:p>
      </dgm:t>
    </dgm:pt>
    <dgm:pt modelId="{D8B28B83-9760-482A-8E02-28F6093C04BF}" type="parTrans" cxnId="{9551FDA3-8167-45CD-B885-C2A199ABC51E}">
      <dgm:prSet/>
      <dgm:spPr/>
      <dgm:t>
        <a:bodyPr/>
        <a:lstStyle/>
        <a:p>
          <a:endParaRPr lang="ur"/>
        </a:p>
      </dgm:t>
    </dgm:pt>
    <dgm:pt modelId="{AE0AF441-BBC4-4621-BE7C-4897D1CC512C}" type="sibTrans" cxnId="{9551FDA3-8167-45CD-B885-C2A199ABC51E}">
      <dgm:prSet/>
      <dgm:spPr/>
      <dgm:t>
        <a:bodyPr/>
        <a:lstStyle/>
        <a:p>
          <a:endParaRPr lang="ur"/>
        </a:p>
      </dgm:t>
    </dgm:pt>
    <dgm:pt modelId="{A96C15DE-637A-4011-B2E3-DD4E944A56C9}">
      <dgm:prSet phldrT="[Text]"/>
      <dgm:spPr/>
      <dgm:t>
        <a:bodyPr/>
        <a:lstStyle/>
        <a:p>
          <a:pPr algn="ctr" rtl="1"/>
          <a:r>
            <a:rPr lang="ur" b="0" i="0" u="none" baseline="0"/>
            <a:t>پرمٹ کی اقسام: شہر بھر، مخصوص بورو کے لیے</a:t>
          </a:r>
        </a:p>
      </dgm:t>
    </dgm:pt>
    <dgm:pt modelId="{41C6CF52-26D8-4A47-A347-5AEA42F1E9F9}" type="parTrans" cxnId="{B79AFA7C-BCFB-4417-B487-A7013B1B6B5D}">
      <dgm:prSet/>
      <dgm:spPr/>
      <dgm:t>
        <a:bodyPr/>
        <a:lstStyle/>
        <a:p>
          <a:endParaRPr lang="ur"/>
        </a:p>
      </dgm:t>
    </dgm:pt>
    <dgm:pt modelId="{410AFF43-38B3-4758-8A8E-93BFF88E976F}" type="sibTrans" cxnId="{B79AFA7C-BCFB-4417-B487-A7013B1B6B5D}">
      <dgm:prSet/>
      <dgm:spPr/>
      <dgm:t>
        <a:bodyPr/>
        <a:lstStyle/>
        <a:p>
          <a:endParaRPr lang="ur"/>
        </a:p>
      </dgm:t>
    </dgm:pt>
    <dgm:pt modelId="{C293EBB8-D33E-493E-86CF-A1502300010D}">
      <dgm:prSet phldrT="[Text]" custT="1"/>
      <dgm:spPr/>
      <dgm:t>
        <a:bodyPr/>
        <a:lstStyle/>
        <a:p>
          <a:pPr algn="ctr" rtl="1"/>
          <a:r>
            <a:rPr lang="ur" sz="1900" b="0" i="0" u="none" kern="1200" baseline="0">
              <a:solidFill>
                <a:prstClr val="white"/>
              </a:solidFill>
              <a:latin typeface="Arial" panose="020B0604020202020204"/>
              <a:ea typeface="+mn-ea"/>
              <a:cs typeface="+mn-cs"/>
            </a:rPr>
            <a:t>درخواست گزار کے پاس MFV لائسنس ہونا ضروری ہے؛ درخواست دینے کے لیے محدود وقت ہوتا ہے۔</a:t>
          </a:r>
        </a:p>
      </dgm:t>
    </dgm:pt>
    <dgm:pt modelId="{DB2EE175-D4DA-4E7A-B6D0-FA06D1E374E3}" type="parTrans" cxnId="{E96308E5-2F52-44B0-BC38-6583A68CD341}">
      <dgm:prSet/>
      <dgm:spPr/>
      <dgm:t>
        <a:bodyPr/>
        <a:lstStyle/>
        <a:p>
          <a:endParaRPr lang="ur"/>
        </a:p>
      </dgm:t>
    </dgm:pt>
    <dgm:pt modelId="{7B48F077-70E1-41C2-BDF6-F0B9508A3CBB}" type="sibTrans" cxnId="{E96308E5-2F52-44B0-BC38-6583A68CD341}">
      <dgm:prSet/>
      <dgm:spPr/>
      <dgm:t>
        <a:bodyPr/>
        <a:lstStyle/>
        <a:p>
          <a:endParaRPr lang="ur"/>
        </a:p>
      </dgm:t>
    </dgm:pt>
    <dgm:pt modelId="{7BC5B9B1-D175-4AC9-A20E-66EC0CBE217D}">
      <dgm:prSet phldrT="[Text]" custT="1"/>
      <dgm:spPr/>
      <dgm:t>
        <a:bodyPr/>
        <a:lstStyle/>
        <a:p>
          <a:pPr algn="ctr" rtl="1"/>
          <a:r>
            <a:rPr lang="ur" sz="2900" b="1" i="0" u="none" baseline="0" dirty="0"/>
            <a:t>سپروائزری لائسنس پرمٹس</a:t>
          </a:r>
        </a:p>
      </dgm:t>
    </dgm:pt>
    <dgm:pt modelId="{2D7EF593-02A2-49E4-9E1C-4E06CE6F4DAE}" type="parTrans" cxnId="{A30AD22A-CF43-4F8A-A77B-8EEE1AC0DC0C}">
      <dgm:prSet/>
      <dgm:spPr/>
      <dgm:t>
        <a:bodyPr/>
        <a:lstStyle/>
        <a:p>
          <a:endParaRPr lang="ur"/>
        </a:p>
      </dgm:t>
    </dgm:pt>
    <dgm:pt modelId="{DB52F992-5D83-4D74-8B9B-2EDD148CA7AD}" type="sibTrans" cxnId="{A30AD22A-CF43-4F8A-A77B-8EEE1AC0DC0C}">
      <dgm:prSet/>
      <dgm:spPr/>
      <dgm:t>
        <a:bodyPr/>
        <a:lstStyle/>
        <a:p>
          <a:endParaRPr lang="ur"/>
        </a:p>
      </dgm:t>
    </dgm:pt>
    <dgm:pt modelId="{04559AA6-F3B6-461F-AB62-EC1EA06FC9D3}">
      <dgm:prSet phldrT="[Text]" custT="1"/>
      <dgm:spPr/>
      <dgm:t>
        <a:bodyPr/>
        <a:lstStyle/>
        <a:p>
          <a:pPr algn="ctr" rtl="1"/>
          <a:r>
            <a:rPr lang="ur" sz="2200" b="0" i="0" u="none" baseline="0" dirty="0"/>
            <a:t>پرمٹ کی اقسام: شہر بھر، نان Manhattan</a:t>
          </a:r>
        </a:p>
      </dgm:t>
    </dgm:pt>
    <dgm:pt modelId="{15FC732D-571D-4AB9-AC1A-79500ADBB402}" type="parTrans" cxnId="{9021EC60-5FBA-4370-98E1-658508583E55}">
      <dgm:prSet/>
      <dgm:spPr/>
      <dgm:t>
        <a:bodyPr/>
        <a:lstStyle/>
        <a:p>
          <a:endParaRPr lang="ur"/>
        </a:p>
      </dgm:t>
    </dgm:pt>
    <dgm:pt modelId="{A8A986F4-E4F4-4078-8AAF-3AA2C025889C}" type="sibTrans" cxnId="{9021EC60-5FBA-4370-98E1-658508583E55}">
      <dgm:prSet/>
      <dgm:spPr/>
      <dgm:t>
        <a:bodyPr/>
        <a:lstStyle/>
        <a:p>
          <a:endParaRPr lang="ur"/>
        </a:p>
      </dgm:t>
    </dgm:pt>
    <dgm:pt modelId="{2E86439C-7242-4849-9D4B-7126B7C2262F}">
      <dgm:prSet phldrT="[Text]" custT="1"/>
      <dgm:spPr/>
      <dgm:t>
        <a:bodyPr/>
        <a:lstStyle/>
        <a:p>
          <a:pPr algn="ctr" rtl="1"/>
          <a:r>
            <a:rPr lang="ur" sz="1800" b="0" i="0" u="none" kern="1200" baseline="0" dirty="0">
              <a:solidFill>
                <a:prstClr val="white"/>
              </a:solidFill>
              <a:latin typeface="Arial" panose="020B0604020202020204"/>
              <a:ea typeface="+mn-ea"/>
              <a:cs typeface="+mn-cs"/>
            </a:rPr>
            <a:t>درخواست گزار کے پاس سپروائزری لائسنس ہونا ضروری ہے؛ درخواست دینے کے لیے وقت کی کوئی حد </a:t>
          </a:r>
          <a:r>
            <a:rPr lang="ur" sz="1800" b="0" i="0" u="sng" kern="1200" baseline="0" dirty="0">
              <a:solidFill>
                <a:prstClr val="white"/>
              </a:solidFill>
              <a:latin typeface="Arial" panose="020B0604020202020204"/>
              <a:ea typeface="+mn-ea"/>
              <a:cs typeface="+mn-cs"/>
            </a:rPr>
            <a:t>نہیں</a:t>
          </a:r>
          <a:r>
            <a:rPr lang="ur" sz="1800" b="0" i="0" u="none" kern="1200" baseline="0" dirty="0">
              <a:solidFill>
                <a:prstClr val="white"/>
              </a:solidFill>
              <a:latin typeface="Arial" panose="020B0604020202020204"/>
              <a:ea typeface="+mn-ea"/>
              <a:cs typeface="+mn-cs"/>
            </a:rPr>
            <a:t> ہے۔</a:t>
          </a:r>
        </a:p>
      </dgm:t>
    </dgm:pt>
    <dgm:pt modelId="{D18F62D6-326F-4693-9A83-F29E1AA41E2B}" type="parTrans" cxnId="{212C3E4D-C92A-4CD6-AF26-19550F79D78B}">
      <dgm:prSet/>
      <dgm:spPr/>
      <dgm:t>
        <a:bodyPr/>
        <a:lstStyle/>
        <a:p>
          <a:endParaRPr lang="ur"/>
        </a:p>
      </dgm:t>
    </dgm:pt>
    <dgm:pt modelId="{0AA6D96F-72EA-4DA0-8155-2C018CF70C14}" type="sibTrans" cxnId="{212C3E4D-C92A-4CD6-AF26-19550F79D78B}">
      <dgm:prSet/>
      <dgm:spPr/>
      <dgm:t>
        <a:bodyPr/>
        <a:lstStyle/>
        <a:p>
          <a:endParaRPr lang="ur"/>
        </a:p>
      </dgm:t>
    </dgm:pt>
    <dgm:pt modelId="{8D67B78E-3F83-45AE-BE46-E49B279B3B99}">
      <dgm:prSet phldrT="[Text]" custT="1"/>
      <dgm:spPr/>
      <dgm:t>
        <a:bodyPr/>
        <a:lstStyle/>
        <a:p>
          <a:pPr algn="ctr" rtl="1"/>
          <a:r>
            <a:rPr lang="ur" sz="1900" b="0" i="0" u="none" kern="1200" baseline="0">
              <a:solidFill>
                <a:prstClr val="white"/>
              </a:solidFill>
              <a:latin typeface="Arial" panose="020B0604020202020204"/>
              <a:ea typeface="+mn-ea"/>
              <a:cs typeface="+mn-cs"/>
            </a:rPr>
            <a:t>اس کے لیے ضروری ہے کہ تمام کارکنان کے پاس MFV لائسنس ہو۔</a:t>
          </a:r>
        </a:p>
      </dgm:t>
    </dgm:pt>
    <dgm:pt modelId="{AE16948D-D489-4973-8585-98714408DA30}" type="parTrans" cxnId="{45FB141A-948D-44D2-979A-964493D3041D}">
      <dgm:prSet/>
      <dgm:spPr/>
      <dgm:t>
        <a:bodyPr/>
        <a:lstStyle/>
        <a:p>
          <a:endParaRPr lang="ur"/>
        </a:p>
      </dgm:t>
    </dgm:pt>
    <dgm:pt modelId="{022C365F-8D64-4633-9EBB-DA190EE46E99}" type="sibTrans" cxnId="{45FB141A-948D-44D2-979A-964493D3041D}">
      <dgm:prSet/>
      <dgm:spPr/>
      <dgm:t>
        <a:bodyPr/>
        <a:lstStyle/>
        <a:p>
          <a:endParaRPr lang="ur"/>
        </a:p>
      </dgm:t>
    </dgm:pt>
    <dgm:pt modelId="{658096C1-0E39-4A32-976E-ACF7E25CDB34}">
      <dgm:prSet phldrT="[Text]" custT="1"/>
      <dgm:spPr/>
      <dgm:t>
        <a:bodyPr/>
        <a:lstStyle/>
        <a:p>
          <a:pPr algn="ctr" rtl="1"/>
          <a:r>
            <a:rPr lang="ur" sz="1800" b="0" i="0" u="none" kern="1200" baseline="0" dirty="0">
              <a:solidFill>
                <a:prstClr val="white"/>
              </a:solidFill>
              <a:latin typeface="Arial" panose="020B0604020202020204"/>
              <a:ea typeface="+mn-ea"/>
              <a:cs typeface="+mn-cs"/>
            </a:rPr>
            <a:t>کام کرنے کے لیے سپروائزری لائسنس ہولڈر کا موجود ہونا ضروری ہے؛ دیگر کارکنان کے پاس MFV لائسنس یا سپروائزری لائسنس ہونا چاہیے۔ </a:t>
          </a:r>
        </a:p>
      </dgm:t>
    </dgm:pt>
    <dgm:pt modelId="{0283E36C-FA01-44EF-A383-250FD62EF8D6}" type="parTrans" cxnId="{DBEB6C8F-B1F4-4A20-8E72-38A3C1A97A54}">
      <dgm:prSet/>
      <dgm:spPr/>
      <dgm:t>
        <a:bodyPr/>
        <a:lstStyle/>
        <a:p>
          <a:endParaRPr lang="ur"/>
        </a:p>
      </dgm:t>
    </dgm:pt>
    <dgm:pt modelId="{B46D919E-D8E1-481D-985A-5CD0EF05D3E9}" type="sibTrans" cxnId="{DBEB6C8F-B1F4-4A20-8E72-38A3C1A97A54}">
      <dgm:prSet/>
      <dgm:spPr/>
      <dgm:t>
        <a:bodyPr/>
        <a:lstStyle/>
        <a:p>
          <a:endParaRPr lang="ur"/>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ur" sz="2000" b="0" i="0" u="none" kern="1200" baseline="0"/>
            <a:t>سپروائزری لائسنس کی انتظار کی فہرست</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ur" sz="16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ur" sz="2000" b="0" i="0" u="none" kern="1200" baseline="0"/>
            <a:t>سپروائزری لائسنس</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ur" sz="16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ur" sz="2000" b="0" i="0" u="none" kern="1200" baseline="0"/>
            <a:t>مکمل مدت کا پرمٹ</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1">
            <a:lnSpc>
              <a:spcPct val="90000"/>
            </a:lnSpc>
            <a:spcBef>
              <a:spcPct val="0"/>
            </a:spcBef>
            <a:spcAft>
              <a:spcPct val="35000"/>
            </a:spcAft>
            <a:buNone/>
          </a:pPr>
          <a:r>
            <a:rPr lang="ur" sz="2300" b="1" i="0" u="none" kern="1200" baseline="0" dirty="0"/>
            <a:t>جولائی 2022 سے پہلے کے مکمل مدت کے پرمٹس</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7150" rIns="76200" bIns="57150" numCol="1" spcCol="1270" anchor="ctr" anchorCtr="0">
          <a:noAutofit/>
        </a:bodyPr>
        <a:lstStyle/>
        <a:p>
          <a:pPr marL="0" lvl="0" indent="0" algn="ctr" defTabSz="1333500" rtl="1">
            <a:lnSpc>
              <a:spcPct val="90000"/>
            </a:lnSpc>
            <a:spcBef>
              <a:spcPct val="0"/>
            </a:spcBef>
            <a:spcAft>
              <a:spcPct val="35000"/>
            </a:spcAft>
            <a:buNone/>
          </a:pPr>
          <a:r>
            <a:rPr lang="ur" sz="3000" b="0" i="0" u="none" kern="1200" baseline="0"/>
            <a:t>پرمٹ کی اقسام: شہر بھر، مخصوص بورو کے لیے</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ur" sz="1900" b="0" i="0" u="none" kern="1200" baseline="0">
              <a:solidFill>
                <a:prstClr val="white"/>
              </a:solidFill>
              <a:latin typeface="Arial" panose="020B0604020202020204"/>
              <a:ea typeface="+mn-ea"/>
              <a:cs typeface="+mn-cs"/>
            </a:rPr>
            <a:t>درخواست گزار کے پاس MFV لائسنس ہونا ضروری ہے؛ درخواست دینے کے لیے محدود وقت ہوتا ہے۔</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ur" sz="1900" b="0" i="0" u="none" kern="1200" baseline="0">
              <a:solidFill>
                <a:prstClr val="white"/>
              </a:solidFill>
              <a:latin typeface="Arial" panose="020B0604020202020204"/>
              <a:ea typeface="+mn-ea"/>
              <a:cs typeface="+mn-cs"/>
            </a:rPr>
            <a:t>اس کے لیے ضروری ہے کہ تمام کارکنان کے پاس MFV لائسنس ہو۔</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ur" sz="2900" b="1" i="0" u="none" kern="1200" baseline="0" dirty="0"/>
            <a:t>سپروائزری لائسنس پرمٹس</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rtl="1">
            <a:lnSpc>
              <a:spcPct val="90000"/>
            </a:lnSpc>
            <a:spcBef>
              <a:spcPct val="0"/>
            </a:spcBef>
            <a:spcAft>
              <a:spcPct val="35000"/>
            </a:spcAft>
            <a:buNone/>
          </a:pPr>
          <a:r>
            <a:rPr lang="ur" sz="2200" b="0" i="0" u="none" kern="1200" baseline="0" dirty="0"/>
            <a:t>پرمٹ کی اقسام: شہر بھر، نان 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1">
            <a:lnSpc>
              <a:spcPct val="90000"/>
            </a:lnSpc>
            <a:spcBef>
              <a:spcPct val="0"/>
            </a:spcBef>
            <a:spcAft>
              <a:spcPct val="35000"/>
            </a:spcAft>
            <a:buNone/>
          </a:pPr>
          <a:r>
            <a:rPr lang="ur" sz="1800" b="0" i="0" u="none" kern="1200" baseline="0" dirty="0">
              <a:solidFill>
                <a:prstClr val="white"/>
              </a:solidFill>
              <a:latin typeface="Arial" panose="020B0604020202020204"/>
              <a:ea typeface="+mn-ea"/>
              <a:cs typeface="+mn-cs"/>
            </a:rPr>
            <a:t>درخواست گزار کے پاس سپروائزری لائسنس ہونا ضروری ہے؛ درخواست دینے کے لیے وقت کی کوئی حد </a:t>
          </a:r>
          <a:r>
            <a:rPr lang="ur" sz="1800" b="0" i="0" u="sng" kern="1200" baseline="0" dirty="0">
              <a:solidFill>
                <a:prstClr val="white"/>
              </a:solidFill>
              <a:latin typeface="Arial" panose="020B0604020202020204"/>
              <a:ea typeface="+mn-ea"/>
              <a:cs typeface="+mn-cs"/>
            </a:rPr>
            <a:t>نہیں</a:t>
          </a:r>
          <a:r>
            <a:rPr lang="ur" sz="1800" b="0" i="0" u="none" kern="1200" baseline="0" dirty="0">
              <a:solidFill>
                <a:prstClr val="white"/>
              </a:solidFill>
              <a:latin typeface="Arial" panose="020B0604020202020204"/>
              <a:ea typeface="+mn-ea"/>
              <a:cs typeface="+mn-cs"/>
            </a:rPr>
            <a:t> ہے۔</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1">
            <a:lnSpc>
              <a:spcPct val="90000"/>
            </a:lnSpc>
            <a:spcBef>
              <a:spcPct val="0"/>
            </a:spcBef>
            <a:spcAft>
              <a:spcPct val="35000"/>
            </a:spcAft>
            <a:buNone/>
          </a:pPr>
          <a:r>
            <a:rPr lang="ur" sz="1800" b="0" i="0" u="none" kern="1200" baseline="0" dirty="0">
              <a:solidFill>
                <a:prstClr val="white"/>
              </a:solidFill>
              <a:latin typeface="Arial" panose="020B0604020202020204"/>
              <a:ea typeface="+mn-ea"/>
              <a:cs typeface="+mn-cs"/>
            </a:rPr>
            <a:t>کام کرنے کے لیے سپروائزری لائسنس ہولڈر کا موجود ہونا ضروری ہے؛ دیگر کارکنان کے پاس MFV لائسنس یا سپروائزری لائسنس ہونا چاہیے۔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u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a:t>
            </a:fld>
            <a:endParaRPr lang="ur"/>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a:p>
        </p:txBody>
      </p:sp>
      <p:sp>
        <p:nvSpPr>
          <p:cNvPr id="4" name="Slide Number Placeholder 3"/>
          <p:cNvSpPr>
            <a:spLocks noGrp="1"/>
          </p:cNvSpPr>
          <p:nvPr>
            <p:ph type="sldNum" sz="quarter" idx="5"/>
          </p:nvPr>
        </p:nvSpPr>
        <p:spPr/>
        <p:txBody>
          <a:bodyPr/>
          <a:lstStyle/>
          <a:p>
            <a:pPr algn="r" rtl="1"/>
            <a:fld id="{9B6AA5D3-8F61-489E-8A0D-002D9B574DEE}" type="slidenum">
              <a:rPr/>
              <a:t>16</a:t>
            </a:fld>
            <a:endParaRPr lang="ur"/>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3</a:t>
            </a:fld>
            <a:endParaRPr lang="ur"/>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defTabSz="933237" rtl="1">
              <a:defRPr/>
            </a:pPr>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5</a:t>
            </a:fld>
            <a:endParaRPr lang="ur"/>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6</a:t>
            </a:fld>
            <a:endParaRPr lang="ur"/>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7</a:t>
            </a:fld>
            <a:endParaRPr lang="ur"/>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9</a:t>
            </a:fld>
            <a:endParaRPr lang="ur"/>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u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10</a:t>
            </a:fld>
            <a:endParaRPr lang="ur"/>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ur"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11</a:t>
            </a:fld>
            <a:endParaRPr lang="ur"/>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 dirty="0"/>
          </a:p>
        </p:txBody>
      </p:sp>
      <p:sp>
        <p:nvSpPr>
          <p:cNvPr id="4" name="Slide Number Placeholder 3"/>
          <p:cNvSpPr>
            <a:spLocks noGrp="1"/>
          </p:cNvSpPr>
          <p:nvPr>
            <p:ph type="sldNum" sz="quarter" idx="5"/>
          </p:nvPr>
        </p:nvSpPr>
        <p:spPr/>
        <p:txBody>
          <a:bodyPr/>
          <a:lstStyle/>
          <a:p>
            <a:pPr algn="r" rtl="1"/>
            <a:fld id="{9B6AA5D3-8F61-489E-8A0D-002D9B574DEE}" type="slidenum">
              <a:rPr/>
              <a:t>13</a:t>
            </a:fld>
            <a:endParaRPr lang="ur"/>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1"/>
            <a:r>
              <a:rPr lang="ur" b="1" i="0" u="none" baseline="0" dirty="0"/>
              <a:t>سپروائزری لائسنسز</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1"/>
            <a:r>
              <a:rPr lang="ur" sz="3200" b="0" i="0" u="none" baseline="0"/>
              <a:t>موبائل فوڈ وینڈرز کے لیے کن باتوں کا جاننا ضروری ہے</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lstStyle/>
          <a:p>
            <a:pPr rtl="1"/>
            <a:r>
              <a:rPr lang="ur" b="1" i="0" u="none" baseline="0"/>
              <a:t>مکمل مدت کا سپروائزری لائسنس پرمٹ</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r" rtl="1"/>
            <a:r>
              <a:rPr lang="ur" sz="2200" b="0" i="0" u="none" baseline="0" dirty="0">
                <a:latin typeface="Arial"/>
                <a:ea typeface="Arial"/>
                <a:cs typeface="Arial"/>
              </a:rPr>
              <a:t>اپنا سپروائزری لائسنس موصول ہونے کے بعد، آپ مکمل مدت کے پرمٹ کے لیے درخواست دے سکیں گے۔</a:t>
            </a:r>
            <a:endParaRPr lang="ur" sz="2200" dirty="0"/>
          </a:p>
          <a:p>
            <a:pPr algn="r" rtl="1"/>
            <a:r>
              <a:rPr lang="ur" sz="2200" b="0" i="0" u="none" baseline="0" dirty="0">
                <a:latin typeface="Arial"/>
                <a:ea typeface="Arial"/>
                <a:cs typeface="Arial"/>
              </a:rPr>
              <a:t>آپ کو بذریعہ ڈاک ایک سپروائزری لائسنس پرمٹ کی درخواست بھیجی جائے گی۔ درخواست جمع کروانے کی کوئی آخری تاریخ نہیں ہے۔</a:t>
            </a:r>
          </a:p>
          <a:p>
            <a:pPr algn="r" rtl="1"/>
            <a:r>
              <a:rPr lang="ur" sz="2200" b="0" i="0" u="none" baseline="0" dirty="0">
                <a:latin typeface="Arial"/>
                <a:ea typeface="Arial"/>
                <a:cs typeface="Arial"/>
              </a:rPr>
              <a:t>آپ کے یونٹ کے لیے کم از کم ایک سپروائزری لائسنس ہولڈر کا ہونا لازمی ہے، اور کام کرنے والے تمام وینڈرز کے پاس MFV لائسنس یا سپروائزری لائسنس ہونا ضروری ہے۔</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pPr rtl="1"/>
            <a:r>
              <a:rPr lang="ur" sz="4000" b="1" i="0" u="none" baseline="0" dirty="0">
                <a:latin typeface="Arial"/>
                <a:ea typeface="Arial"/>
                <a:cs typeface="Arial"/>
              </a:rPr>
              <a:t>آپ کے پاس پرمٹ ہے </a:t>
            </a:r>
            <a:r>
              <a:rPr lang="ur" sz="4000" b="1" i="0" u="sng" baseline="0" dirty="0">
                <a:latin typeface="Arial"/>
                <a:ea typeface="Arial"/>
                <a:cs typeface="Arial"/>
              </a:rPr>
              <a:t>اور</a:t>
            </a:r>
            <a:r>
              <a:rPr lang="ur" sz="4000" b="1" i="0" u="none" baseline="0" dirty="0">
                <a:latin typeface="Arial"/>
                <a:ea typeface="Arial"/>
                <a:cs typeface="Arial"/>
              </a:rPr>
              <a:t> آپ کو سپروائزری لائسنس کی پیشکش موصول ہوئی ہے۔ کیا آپ کے پاس دونوں ہو سکتے ہیں؟</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Autofit/>
          </a:bodyPr>
          <a:lstStyle/>
          <a:p>
            <a:pPr marL="0" indent="0" algn="r" rtl="1">
              <a:buNone/>
            </a:pPr>
            <a:r>
              <a:rPr lang="ur" sz="2300" b="0" i="0" u="none" baseline="0" dirty="0">
                <a:latin typeface="Arial"/>
                <a:ea typeface="Arial"/>
                <a:cs typeface="Arial"/>
              </a:rPr>
              <a:t>نہیں۔ ممنوعہ علاقے کے پرمٹس کے علاوہ، ہر وینڈر صرف ایک پرمٹ حاصل کر سکتا ہے۔ </a:t>
            </a:r>
          </a:p>
          <a:p>
            <a:pPr algn="r" rtl="1"/>
            <a:r>
              <a:rPr lang="ur" sz="2300" b="0" i="0" u="none" baseline="0" dirty="0">
                <a:latin typeface="Arial"/>
                <a:ea typeface="Arial"/>
                <a:cs typeface="Arial"/>
              </a:rPr>
              <a:t>اگر آپ سپروائزری لائسنس کے لیے درخواست دیتے ہیں، تو آپ کو اپنا موجودہ پرمٹ واپس کرنے کے لیے، سپروائزری لائسنس جاری ہونے کے بعد 270 دن یا موجودہ پرمٹ کی میعاد ختم ہونے تک کی مہلت دی جائے گی، ان دونوں میں سے جو بھی تاریخ پہلے آئے۔ </a:t>
            </a:r>
            <a:endParaRPr lang="ur" sz="2300" dirty="0"/>
          </a:p>
          <a:p>
            <a:pPr algn="r" rtl="1"/>
            <a:r>
              <a:rPr lang="ur" sz="2300" b="0" i="0" u="none" baseline="0" dirty="0">
                <a:latin typeface="Arial"/>
                <a:ea typeface="Arial"/>
                <a:cs typeface="Arial"/>
              </a:rPr>
              <a:t>آپ کو فیصلہ کرنا ہو گا کہ کیا آپ سپروائزری لائسنس کے لیے درخواست دیں گے یا اپنا موجودہ پرمٹ برقرار رکھیں گے۔</a:t>
            </a:r>
          </a:p>
          <a:p>
            <a:pPr lvl="1" algn="r" rtl="1"/>
            <a:r>
              <a:rPr lang="ur" sz="2300" b="0" i="0" u="none" baseline="0" dirty="0">
                <a:latin typeface="Arial"/>
                <a:ea typeface="Arial"/>
                <a:cs typeface="Arial"/>
              </a:rPr>
              <a:t>غور کرنے کے لیے کاروباری عوامل:</a:t>
            </a:r>
          </a:p>
          <a:p>
            <a:pPr lvl="2" algn="r" rtl="1"/>
            <a:r>
              <a:rPr lang="ur" sz="2300" b="0" i="0" u="none" baseline="0" dirty="0">
                <a:latin typeface="Arial"/>
                <a:ea typeface="Arial"/>
                <a:cs typeface="Arial"/>
              </a:rPr>
              <a:t>آپ کہاں فروخت کرنے کا ارادہ رکھتے ہیں؟</a:t>
            </a:r>
          </a:p>
          <a:p>
            <a:pPr lvl="2" algn="r" rtl="1"/>
            <a:r>
              <a:rPr lang="ur" sz="2300" b="0" i="0" u="none" baseline="0" dirty="0">
                <a:latin typeface="Arial"/>
                <a:ea typeface="Arial"/>
                <a:cs typeface="Arial"/>
              </a:rPr>
              <a:t>آپ کس قسم کا کھانا فروخت کریں گے؟</a:t>
            </a:r>
          </a:p>
          <a:p>
            <a:pPr lvl="2" algn="r" rtl="1"/>
            <a:r>
              <a:rPr lang="ur" sz="2300" b="0" i="0" u="none" baseline="0" dirty="0">
                <a:latin typeface="Arial"/>
                <a:ea typeface="Arial"/>
                <a:cs typeface="Arial"/>
              </a:rPr>
              <a:t>آپ سال کے کن اوقات میں کام کرنے کا ارادہ رکھتے ہیں؟</a:t>
            </a:r>
          </a:p>
          <a:p>
            <a:pPr lvl="2" algn="r" rtl="1"/>
            <a:r>
              <a:rPr lang="ur" sz="2300" b="0" i="0" u="none" baseline="0" dirty="0">
                <a:latin typeface="Arial"/>
                <a:ea typeface="Arial"/>
                <a:cs typeface="Arial"/>
              </a:rPr>
              <a:t>کیا آپ کا ارادہ یونٹ پر کام کرنے والے بنیادی شخص کے طور پر رہنے کا ہے؟</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1"/>
            <a:r>
              <a:rPr lang="ur" sz="3600" b="1" i="0" u="none" baseline="0" dirty="0"/>
              <a:t>اگر آپ سپروائزری لائسنس حاصل نہیں کرتے ہیں تو کیا ہو گا؟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pPr algn="r" rtl="1"/>
            <a:r>
              <a:rPr lang="ur" sz="2200" b="0" i="0" u="none" baseline="0" dirty="0">
                <a:latin typeface="Arial"/>
                <a:ea typeface="Arial"/>
                <a:cs typeface="Arial"/>
              </a:rPr>
              <a:t>آپ اپنا MFV لائسنس برقرار رکھ سکتے ہیں اور کسی بھی اجازت یافتہ MFV یونٹ پر کام کر سکتے ہیں (بشمول سپروائزری لائسنس کے اجازت یافتہ یونٹ کے، اگر سپروائزری لائسنس ہولڈر موجود ہو)۔</a:t>
            </a:r>
          </a:p>
          <a:p>
            <a:pPr algn="r" rtl="1"/>
            <a:r>
              <a:rPr lang="ur" sz="2200" b="0" i="0" u="none" baseline="0" dirty="0">
                <a:latin typeface="Arial"/>
                <a:ea typeface="Arial"/>
                <a:cs typeface="Arial"/>
              </a:rPr>
              <a:t>آپ کے پیشکش کے خط میں ایک تاریخ شامل ہے جس تک آپ کا درخواست دینا لازمی ہے۔</a:t>
            </a:r>
            <a:endParaRPr lang="ur" sz="2200" dirty="0"/>
          </a:p>
          <a:p>
            <a:pPr algn="r" rtl="1"/>
            <a:r>
              <a:rPr lang="ur" sz="2200" b="0" i="0" u="none" baseline="0" dirty="0">
                <a:latin typeface="Arial"/>
                <a:ea typeface="Arial"/>
                <a:cs typeface="Arial"/>
              </a:rPr>
              <a:t>اگر آپ آخری تاریخ گنوا دیتے ہیں، تو آپ کو سپروائزری لائسنس کی انتظار کی فہرست سے ہٹا دیا جائے گا۔</a:t>
            </a:r>
          </a:p>
          <a:p>
            <a:pPr algn="r" rtl="1"/>
            <a:r>
              <a:rPr lang="ur" sz="2200" b="0" i="0" u="none" baseline="0" dirty="0">
                <a:latin typeface="Arial"/>
                <a:ea typeface="Arial"/>
                <a:cs typeface="Arial"/>
              </a:rPr>
              <a:t>اگر آپ کے پاس موجودہ پرمٹ ہے، تو آپ اسے برقرار رکھ سکتے ہیں۔</a:t>
            </a:r>
          </a:p>
          <a:p>
            <a:pPr algn="r" rtl="1"/>
            <a:r>
              <a:rPr lang="ur" sz="2200" b="0" i="0" u="none" baseline="0" dirty="0">
                <a:latin typeface="Arial"/>
                <a:ea typeface="Arial"/>
                <a:cs typeface="Arial"/>
              </a:rPr>
              <a:t>اگر قابل اطلاق ہو، تو آپ پرمٹ کی دیگر انتظار کی فہرستوں میں برقرار رہتے ہیں۔</a:t>
            </a:r>
          </a:p>
          <a:p>
            <a:pPr marL="0" indent="0" algn="r" rtl="1">
              <a:buNone/>
            </a:pPr>
            <a:endParaRPr lang="ur" sz="2200" dirty="0"/>
          </a:p>
          <a:p>
            <a:endParaRPr lang="ur" sz="2200" dirty="0"/>
          </a:p>
          <a:p>
            <a:endParaRPr lang="ur" sz="2200"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a:bodyPr>
          <a:lstStyle/>
          <a:p>
            <a:pPr rtl="1"/>
            <a:r>
              <a:rPr lang="ur" sz="2800" b="1" i="0" u="none" baseline="0" dirty="0"/>
              <a:t>2031 میں تمام مکمل مدت کے پرمٹس کے لیے ایک سپروائزری لائسنس درکار ہو گا</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a:xfrm>
            <a:off x="281354" y="1837348"/>
            <a:ext cx="11213123" cy="4351338"/>
          </a:xfrm>
        </p:spPr>
        <p:txBody>
          <a:bodyPr>
            <a:normAutofit/>
          </a:bodyPr>
          <a:lstStyle/>
          <a:p>
            <a:pPr algn="r" rtl="1"/>
            <a:r>
              <a:rPr lang="ur" sz="2200" b="0" i="0" u="none" baseline="0" dirty="0"/>
              <a:t>1 جولائی 2022 سے پہلے جاری کردہ شہر بھر یا مخصوص بورو کے پرمٹس کے لیے، پرمٹ ہولڈر کا MFV لائسنس 1 جولائی 2031 کو سپروائزری لائسنس میں تبدیل ہو جائے گا۔ ان یونٹس کو فروخت کے دوران ایک سپروائزری لائسنس ہولڈر کی موجودگی درکار ہو گی۔ </a:t>
            </a:r>
          </a:p>
          <a:p>
            <a:pPr algn="r" rtl="1"/>
            <a:r>
              <a:rPr lang="ur" sz="2200" b="0" i="0" u="none" baseline="0" dirty="0">
                <a:latin typeface="Arial"/>
                <a:ea typeface="Arial"/>
                <a:cs typeface="Arial"/>
              </a:rPr>
              <a:t>2026 کے مقامی قوانین 54 اور 59 نے 2021 کے مقامی قانون 18 سے اس تاریخ کو ایک سال آگے بڑھا دیا ہے۔</a:t>
            </a:r>
            <a:endParaRPr lang="ur" sz="2200" dirty="0"/>
          </a:p>
          <a:p>
            <a:pPr algn="r" rtl="1"/>
            <a:r>
              <a:rPr lang="ur" sz="2200" b="0" i="0" u="none" baseline="0" dirty="0"/>
              <a:t>محکمہ صحت بعد میں اس تقاضے سے متعلق اصول جاری کرے گا۔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pPr rtl="1"/>
            <a:r>
              <a:rPr lang="ur" b="1" i="0" u="none" baseline="0"/>
              <a:t>اپنی رابطے کی معلومات کو اپ ٹو ڈیٹ رکھیں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normAutofit/>
          </a:bodyPr>
          <a:lstStyle/>
          <a:p>
            <a:pPr algn="r" rtl="1"/>
            <a:r>
              <a:rPr lang="ur" sz="2300" b="0" i="0" u="none" baseline="0" dirty="0"/>
              <a:t>سپروائزری لائسنس اور پرمٹ کی تمام معلومات ریکارڈ میں موجود ڈاک کے پتہ پر بھیجی جائیں گی۔ </a:t>
            </a:r>
          </a:p>
          <a:p>
            <a:pPr algn="r" rtl="1"/>
            <a:r>
              <a:rPr lang="ur" sz="2300" b="0" i="0" u="none" baseline="0" dirty="0"/>
              <a:t>آپ درج ذیل طریقوں سے اپنا ڈاک کا پتہ اپ ڈیٹ کر سکتے ہیں:</a:t>
            </a:r>
          </a:p>
          <a:p>
            <a:pPr lvl="1" algn="r" rtl="1"/>
            <a:r>
              <a:rPr lang="ur" sz="2300" b="0" i="0" u="none" baseline="0" dirty="0">
                <a:hlinkClick r:id="rId2"/>
              </a:rPr>
              <a:t>DOHMHdocs@dcwp.nyc.gov</a:t>
            </a:r>
            <a:r>
              <a:rPr lang="ur" sz="2300" b="0" i="0" u="none" baseline="0" dirty="0"/>
              <a:t> پر ایک ای میل بھیج کر جس میں آپ کا لائسنس یا پرمٹ نمبر شامل ہو، یا </a:t>
            </a:r>
          </a:p>
          <a:p>
            <a:pPr lvl="1" algn="r" rtl="1"/>
            <a:r>
              <a:rPr lang="ur" sz="2300" b="0" i="0" u="none" baseline="0" dirty="0"/>
              <a:t>Manhattan میں Citywide Licensing Center کا دورہ کرنے کے لیے اپوائنٹمنٹ لے کر</a:t>
            </a:r>
          </a:p>
          <a:p>
            <a:pPr lvl="2" algn="r" rtl="1"/>
            <a:r>
              <a:rPr lang="ur" sz="2300" b="0" i="0" u="none" baseline="0" dirty="0"/>
              <a:t>اپوائنٹمنٹ لینے کے لیے:</a:t>
            </a:r>
          </a:p>
          <a:p>
            <a:pPr lvl="3" algn="r" rtl="1"/>
            <a:r>
              <a:rPr lang="ur" sz="2300" b="0" i="0" u="none" baseline="0" dirty="0"/>
              <a:t>212-435-0441 پر کال کریں، یا</a:t>
            </a:r>
          </a:p>
          <a:p>
            <a:pPr lvl="3" algn="r" rtl="1"/>
            <a:r>
              <a:rPr lang="ur" sz="2300" b="0" i="0" u="none" baseline="0" dirty="0">
                <a:hlinkClick r:id="rId3"/>
              </a:rPr>
              <a:t>licensingappointments@dcwp.nyc.gov</a:t>
            </a:r>
            <a:r>
              <a:rPr lang="ur" sz="2300" b="0" i="0" u="none" baseline="0" dirty="0"/>
              <a:t> پر ای میل کریں</a:t>
            </a:r>
            <a:endParaRPr lang="ur" sz="2300" dirty="0"/>
          </a:p>
          <a:p>
            <a:endParaRPr lang="ur" sz="2300"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1"/>
            <a:r>
              <a:rPr lang="ur" b="1" i="0" u="none" baseline="0"/>
              <a:t>مزید معلومات کے لیے</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pPr algn="r" rtl="1"/>
            <a:r>
              <a:rPr lang="ur" b="0" i="0" u="none" baseline="0"/>
              <a:t>سپروائزری لائسنسز اور پرمٹ کی معلومات، بشمول فارمز اور حقائق ناموں کے بارے میں جاننے کے لیے </a:t>
            </a:r>
            <a:r>
              <a:rPr lang="ur" b="0" i="0" u="none" baseline="0">
                <a:hlinkClick r:id="rId2" action="ppaction://hlinkfile"/>
              </a:rPr>
              <a:t>nyc.gov/health/mobilefood</a:t>
            </a:r>
            <a:r>
              <a:rPr lang="ur" b="0" i="0" u="none" baseline="0"/>
              <a:t> ملاحظہ کریں۔ آپ مدد کے لیے </a:t>
            </a:r>
            <a:r>
              <a:rPr lang="ur" b="1" i="0" u="none" baseline="0"/>
              <a:t>311</a:t>
            </a:r>
            <a:r>
              <a:rPr lang="ur" b="0" i="0" u="none" baseline="0"/>
              <a:t> پر بھی کال کر سکتے ہیں اور "</a:t>
            </a:r>
            <a:r>
              <a:rPr lang="ur" b="1" i="0" u="none" baseline="0"/>
              <a:t>mobile food</a:t>
            </a:r>
            <a:r>
              <a:rPr lang="ur" b="0" i="0" u="none" baseline="0"/>
              <a:t>" (موبائل فوڈ) کے بارے میں پوچھ سکتے ہیں۔</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1"/>
            <a:r>
              <a:rPr lang="ur" b="1" i="0" u="none" baseline="0" dirty="0"/>
              <a:t>سوالات ہیں؟</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1"/>
            <a:r>
              <a:rPr lang="ur" b="1" i="0" u="none" baseline="0"/>
              <a:t>جائزہ</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a:xfrm>
            <a:off x="527538" y="1825625"/>
            <a:ext cx="10826262" cy="4351338"/>
          </a:xfrm>
        </p:spPr>
        <p:txBody>
          <a:bodyPr vert="horz" lIns="91440" tIns="45720" rIns="91440" bIns="45720" rtlCol="0" anchor="t">
            <a:normAutofit/>
          </a:bodyPr>
          <a:lstStyle/>
          <a:p>
            <a:pPr algn="r" rtl="1"/>
            <a:r>
              <a:rPr lang="ur" b="0" i="0" u="none" baseline="0" dirty="0">
                <a:latin typeface="Arial"/>
                <a:ea typeface="Arial"/>
                <a:cs typeface="Arial"/>
              </a:rPr>
              <a:t>مکمل مدت کے پرمٹ حاصل کرنے کے نئے عمل کا جائزہ لینا۔</a:t>
            </a:r>
          </a:p>
          <a:p>
            <a:pPr algn="r" rtl="1"/>
            <a:r>
              <a:rPr lang="ur" b="0" i="0" u="none" baseline="0" dirty="0">
                <a:latin typeface="Arial"/>
                <a:ea typeface="Arial"/>
                <a:cs typeface="Arial"/>
              </a:rPr>
              <a:t>سپروائزری لائسنس کیا ہے اور یہ موبائل فوڈ وینڈنگ لائسنس سے کس طرح مختلف ہے؟</a:t>
            </a:r>
          </a:p>
          <a:p>
            <a:pPr algn="r" rtl="1"/>
            <a:r>
              <a:rPr lang="ur" b="0" i="0" u="none" baseline="0" dirty="0">
                <a:latin typeface="Arial"/>
                <a:ea typeface="Arial"/>
                <a:cs typeface="Arial"/>
              </a:rPr>
              <a:t>سپروائزری لائسنس پرمٹ کیا ہے اور یہ مکمل مدت کے پرمٹ سے کس طرح مختلف ہے؟</a:t>
            </a:r>
          </a:p>
          <a:p>
            <a:pPr algn="r" rtl="1"/>
            <a:r>
              <a:rPr lang="ur" b="0" i="0" u="none" baseline="0" dirty="0">
                <a:latin typeface="Arial"/>
                <a:ea typeface="Arial"/>
                <a:cs typeface="Arial"/>
              </a:rPr>
              <a:t>اگر آپ کے پاس پرمٹ ہے اور آپ کو سپروائزری لائسنس کی پیشکش موصول ہوتی ہے تو کیا ہو گا؟</a:t>
            </a:r>
            <a:endParaRPr lang="ur" dirty="0">
              <a:highlight>
                <a:srgbClr val="FFFF00"/>
              </a:highlight>
            </a:endParaRPr>
          </a:p>
          <a:p>
            <a:endParaRPr lang="ur" dirty="0">
              <a:highlight>
                <a:srgbClr val="FFFF00"/>
              </a:highlight>
            </a:endParaRPr>
          </a:p>
          <a:p>
            <a:endParaRPr lang="ur"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ur"/>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pPr rtl="1"/>
            <a:r>
              <a:rPr lang="ur" sz="3600" b="1" i="0" u="none" baseline="0"/>
              <a:t>2026 سے 2031 کے دوران 11,000 اضافی پرمٹس</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966530"/>
            <a:ext cx="11275290" cy="4615314"/>
          </a:xfrm>
        </p:spPr>
        <p:txBody>
          <a:bodyPr vert="horz" lIns="91440" tIns="45720" rIns="91440" bIns="45720" rtlCol="0" anchor="t">
            <a:normAutofit/>
          </a:bodyPr>
          <a:lstStyle/>
          <a:p>
            <a:pPr algn="r" rtl="1"/>
            <a:r>
              <a:rPr lang="ur" sz="2300" b="0" i="0" u="none" baseline="0" dirty="0">
                <a:latin typeface="Arial"/>
                <a:ea typeface="Arial"/>
                <a:cs typeface="Arial"/>
              </a:rPr>
              <a:t>2021 کے ایک مقامی قانون نے سپروائزری لائسنس کے نام سے ایک نئی قسم کا لائسنس بنا کر وینڈرز کے سال بھر کا پرمٹ حاصل کرنے کا طریقہ تبدیل کر دیا ہے، جن کی تعداد محدود ہے۔ </a:t>
            </a:r>
          </a:p>
          <a:p>
            <a:pPr lvl="1" algn="r" rtl="1"/>
            <a:r>
              <a:rPr lang="ur" sz="2300" b="0" i="0" u="none" baseline="0" dirty="0"/>
              <a:t>ایک سپروائزری لائسنس وینڈر کو ایک سال بھر کے (مکمل مدت والے) پرمٹ کے لیے درخواست دینے کی اجازت دیتا ہے۔ محکمہ صحت کے پاس سپروائزری لائسنس حاصل کرنے کے لیے انتظار کی فہرستیں موجود ہیں۔</a:t>
            </a:r>
          </a:p>
          <a:p>
            <a:pPr lvl="1" algn="r" rtl="1"/>
            <a:r>
              <a:rPr lang="ur" sz="2300" b="0" i="0" u="none" baseline="0" dirty="0"/>
              <a:t>سپروائزری لائسنس یافتہ یونٹس کے کام کرنے کے دوران ایک سپروائزری لائسنس ہولڈر کا موجود ہونا لازمی ہے۔</a:t>
            </a:r>
          </a:p>
          <a:p>
            <a:pPr lvl="1" algn="r" rtl="1"/>
            <a:r>
              <a:rPr lang="ur" sz="2300" b="0" i="0" u="none" baseline="0" dirty="0"/>
              <a:t>یہ تبدیلیاں گرین کارٹ، عارضی (موسمی)، یا ممنوعہ علاقے کے پرمٹس پر لاگو نہیں ہوتی ہیں۔</a:t>
            </a:r>
          </a:p>
          <a:p>
            <a:pPr marL="0" indent="0" algn="r" rtl="1">
              <a:buNone/>
            </a:pPr>
            <a:r>
              <a:rPr lang="ur" sz="2300" b="1" i="0" u="none" baseline="0" dirty="0">
                <a:latin typeface="Arial"/>
                <a:ea typeface="Arial"/>
                <a:cs typeface="Arial"/>
              </a:rPr>
              <a:t>2026 کے مقامی قوانین 54 اور 59 پرمٹس کی تعداد میں اضافہ کرتے ہیں۔ جولائی 2026 سے جون 2031 تک ہر سال سپروائزری لائسنس کی 2,200 درخواستیں جاری کی جائیں گی۔</a:t>
            </a:r>
          </a:p>
          <a:p>
            <a:pPr marL="0" indent="0" algn="r" rtl="1">
              <a:buNone/>
            </a:pPr>
            <a:endParaRPr lang="ur" sz="2300" dirty="0"/>
          </a:p>
          <a:p>
            <a:endParaRPr lang="ur" sz="2300" dirty="0"/>
          </a:p>
          <a:p>
            <a:endParaRPr lang="ur" sz="2300"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648538748"/>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1395196" y="4946472"/>
            <a:ext cx="6853158" cy="369332"/>
          </a:xfrm>
          <a:prstGeom prst="rect">
            <a:avLst/>
          </a:prstGeom>
          <a:noFill/>
        </p:spPr>
        <p:txBody>
          <a:bodyPr wrap="none" rtlCol="0">
            <a:spAutoFit/>
          </a:bodyPr>
          <a:lstStyle/>
          <a:p>
            <a:pPr algn="r" rtl="1"/>
            <a:r>
              <a:rPr lang="ur" b="1" i="0" u="sng" baseline="0" dirty="0"/>
              <a:t>سال بھر کا موبائل فوڈ وینڈنگ پرمٹ حاصل کرنے کا نیا عمل</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355794" y="1306826"/>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normAutofit/>
          </a:bodyPr>
          <a:lstStyle/>
          <a:p>
            <a:pPr rtl="1"/>
            <a:r>
              <a:rPr lang="ur" sz="3600" b="1" i="0" u="none" baseline="0" dirty="0"/>
              <a:t>سپروائزری لائسنس (Supervisory License, SL) کیا ہے؟</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82062" y="1292891"/>
            <a:ext cx="9097108" cy="4598816"/>
          </a:xfrm>
        </p:spPr>
        <p:txBody>
          <a:bodyPr vert="horz" lIns="91440" tIns="45720" rIns="91440" bIns="45720" rtlCol="0" anchor="t">
            <a:noAutofit/>
          </a:bodyPr>
          <a:lstStyle/>
          <a:p>
            <a:pPr algn="r" rtl="1">
              <a:lnSpc>
                <a:spcPct val="110000"/>
              </a:lnSpc>
            </a:pPr>
            <a:r>
              <a:rPr lang="ur" sz="1800" b="0" i="0" u="none" baseline="0" dirty="0"/>
              <a:t>دو اقسام: </a:t>
            </a:r>
          </a:p>
          <a:p>
            <a:pPr lvl="1" algn="r" rtl="1">
              <a:lnSpc>
                <a:spcPct val="110000"/>
              </a:lnSpc>
            </a:pPr>
            <a:r>
              <a:rPr lang="ur" sz="1800" b="0" i="0" u="none" baseline="0" dirty="0">
                <a:latin typeface="Arial"/>
                <a:ea typeface="Arial"/>
                <a:cs typeface="Arial"/>
              </a:rPr>
              <a:t>شہر بھر کا لائسنس۔</a:t>
            </a:r>
            <a:endParaRPr lang="ur" sz="1800" dirty="0"/>
          </a:p>
          <a:p>
            <a:pPr lvl="1" algn="r" rtl="1">
              <a:lnSpc>
                <a:spcPct val="110000"/>
              </a:lnSpc>
            </a:pPr>
            <a:r>
              <a:rPr lang="ur" sz="1800" b="0" i="0" u="none" baseline="0" dirty="0"/>
              <a:t>Manhattan کے علاوہ نیویارک شہر(NYC)  کے سبھی بوروز کے لیے لائسنس (نان Manhattan)۔</a:t>
            </a:r>
          </a:p>
          <a:p>
            <a:pPr algn="r" rtl="1">
              <a:lnSpc>
                <a:spcPct val="110000"/>
              </a:lnSpc>
            </a:pPr>
            <a:r>
              <a:rPr lang="ur" sz="1800" b="0" i="0" u="none" baseline="0" dirty="0">
                <a:latin typeface="Arial"/>
                <a:ea typeface="Arial"/>
                <a:cs typeface="Arial"/>
              </a:rPr>
              <a:t>سپروائزری لائسنس آپ کو درج ذیل کی اجازت دیتا ہے: </a:t>
            </a:r>
          </a:p>
          <a:p>
            <a:pPr lvl="1" algn="r" rtl="1">
              <a:lnSpc>
                <a:spcPct val="110000"/>
              </a:lnSpc>
            </a:pPr>
            <a:r>
              <a:rPr lang="ur" sz="1800" b="0" i="0" u="none" baseline="0" dirty="0">
                <a:latin typeface="Arial"/>
                <a:ea typeface="Arial"/>
                <a:cs typeface="Arial"/>
              </a:rPr>
              <a:t>موبائل فوڈ وینڈنگ (mobile food vending, MFV) لائسنس ہولڈر کی طرح انہی یونٹس پر فروخت کا کام کرنے کی۔</a:t>
            </a:r>
          </a:p>
          <a:p>
            <a:pPr lvl="1" algn="r" rtl="1">
              <a:lnSpc>
                <a:spcPct val="110000"/>
              </a:lnSpc>
            </a:pPr>
            <a:r>
              <a:rPr lang="ur" sz="1800" b="0" i="0" u="none" baseline="0" dirty="0">
                <a:latin typeface="Arial"/>
                <a:ea typeface="Arial"/>
                <a:cs typeface="Arial"/>
              </a:rPr>
              <a:t>اس علاقے میں جہاں کا آپ کے پاس لائسنس ہے، ایک SL اجازت یافتہ یونٹ پر نامزد SL وینڈر کے طور پر کام کرنے کی۔</a:t>
            </a:r>
          </a:p>
          <a:p>
            <a:pPr lvl="1" algn="r" rtl="1">
              <a:lnSpc>
                <a:spcPct val="110000"/>
              </a:lnSpc>
            </a:pPr>
            <a:r>
              <a:rPr lang="ur" sz="1800" b="0" i="0" u="none" baseline="0" dirty="0">
                <a:latin typeface="Arial"/>
                <a:ea typeface="Arial"/>
                <a:cs typeface="Arial"/>
              </a:rPr>
              <a:t>اپنے لائسنس پر درج کردہ علاقے کے لیے ایک مکمل مدت کے پرمٹ کی درخواست دینے کی۔</a:t>
            </a:r>
          </a:p>
          <a:p>
            <a:pPr algn="r" rtl="1">
              <a:lnSpc>
                <a:spcPct val="110000"/>
              </a:lnSpc>
            </a:pPr>
            <a:r>
              <a:rPr lang="ur" sz="1800" b="0" i="0" u="none" baseline="0" dirty="0">
                <a:latin typeface="Arial"/>
                <a:ea typeface="Arial"/>
                <a:cs typeface="Arial"/>
              </a:rPr>
              <a:t>یہاں انتظار کی تین فہرستیں ہیں: ایک شہر بھر کے لیے، ایک نان Manhattan کے لیے، اور ایک معذور افراد اور امریکی سابق فوجیوں کے لیے۔</a:t>
            </a:r>
          </a:p>
          <a:p>
            <a:endParaRPr lang="ur" sz="1800"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pPr rtl="1"/>
            <a:r>
              <a:rPr lang="ur" sz="3200" b="1" i="0" u="none" baseline="0"/>
              <a:t>آپ سپروائزری لائسنس ہولڈر کے طور پر کہاں کام کر سکتے ہیں؟</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6642636" cy="4351338"/>
          </a:xfrm>
        </p:spPr>
        <p:txBody>
          <a:bodyPr vert="horz" lIns="91440" tIns="45720" rIns="91440" bIns="45720" rtlCol="0" anchor="t">
            <a:normAutofit/>
          </a:bodyPr>
          <a:lstStyle/>
          <a:p>
            <a:pPr algn="r" rtl="1"/>
            <a:r>
              <a:rPr lang="ur" b="0" i="0" u="none" baseline="0">
                <a:latin typeface="Arial"/>
                <a:ea typeface="Arial"/>
                <a:cs typeface="Arial"/>
              </a:rPr>
              <a:t>اگر آپ کے پاس شہر بھر کا سپروائزری لائسنس ہے، تو آپ کسی بھی سپروائزری لائسنس یافتہ یونٹ پر سپروائزری لائسنس ہولڈر کے طور پر کام کر سکتے ہیں۔ </a:t>
            </a:r>
            <a:endParaRPr lang="ur" dirty="0"/>
          </a:p>
          <a:p>
            <a:pPr algn="r" rtl="1"/>
            <a:r>
              <a:rPr lang="ur" b="0" i="0" u="none" baseline="0">
                <a:latin typeface="Arial"/>
                <a:ea typeface="Arial"/>
                <a:cs typeface="Arial"/>
              </a:rPr>
              <a:t>اگر آپ کے پاس نان Manhattan سپروائزری لائسنس ہے، تو آپ Manhattan سے باہر کسی بھی سپروائزری لائسنس یافتہ یونٹ پر سپروائزری لائسنس ہولڈر کے طور پر کام کر سکتے ہیں۔</a:t>
            </a:r>
          </a:p>
          <a:p>
            <a:pPr marL="0" indent="0" algn="r" rtl="1">
              <a:buNone/>
            </a:pPr>
            <a:r>
              <a:rPr lang="ur" b="1" i="0" u="none" baseline="0">
                <a:solidFill>
                  <a:srgbClr val="C00000"/>
                </a:solidFill>
                <a:latin typeface="Arial"/>
                <a:ea typeface="Arial"/>
                <a:cs typeface="Arial"/>
              </a:rPr>
              <a:t>اگر آپ اپنے لائسنس کی جغرافیائی پابندیوں سے باہر ایک نامزد سپروائزری لائسنس ہولڈر کے طور پر کام کرتے ہیں، تو آپ کو خلاف ورزی کا نوٹس مل سکتا ہے جس پر $1,000 کا جرمانہ ہو۔</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pPr rtl="1"/>
            <a:r>
              <a:rPr lang="ur" sz="4000" b="1" i="0" u="none" baseline="0"/>
              <a:t>سپروائزری لائسنس: یہ کس طرح مختلف ہے؟</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ur" sz="3200" b="1" i="0" u="none" kern="1200" baseline="0"/>
                <a:t>MFV لائسنس</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a:t>کوئی حد نہیں۔ کوئی بھی اس لائسنس کے لیے درخواست دے سکتا ہے۔</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450" b="0" i="0" u="none" baseline="0" dirty="0"/>
                <a:t>ممنوعہ علاقے، گرین کارٹ، عارضی، اور جولائی 2022 سے پہلے جاری کردہ مکمل مدت کے پرمٹس کے لیے درکار ہے۔</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a:t>آپ کسی بھی اجازت یافتہ یونٹ پر کام کر سکتے ہیں۔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baseline="0"/>
                <a:t>اگر آپ کے لائسنس کی میعاد ختم ہو جائے تو آپ اس کی تجدید کروا سکتے ہیں۔</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baseline="0"/>
                <a:t>لائسنس کی مدت دو سال ہے۔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a:solidFill>
                    <a:schemeClr val="tx1"/>
                  </a:solidFill>
                </a:rPr>
                <a:t>ابتدائی اور تجدید کی فیسیں $50 ہیں۔ </a:t>
              </a:r>
              <a:endParaRPr lang="ur" sz="16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ur" sz="3200" b="1" i="0" u="none" kern="1200" baseline="0"/>
                <a:t>سپروائزری لائسنس</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a:solidFill>
                    <a:schemeClr val="tx1"/>
                  </a:solidFill>
                </a:rPr>
                <a:t>محدود تعداد۔ آپ کا انتظار کی فہرست میں ہونا ضروری ہے۔</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49375"/>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dirty="0"/>
                <a:t>جولائی 2022 کو یا اس کے بعد جاری ہونے والے نئے مکمل مدت کے پرمٹس کے لیے درکار ہے۔</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63287" y="3536087"/>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1">
                <a:lnSpc>
                  <a:spcPct val="90000"/>
                </a:lnSpc>
                <a:spcBef>
                  <a:spcPct val="0"/>
                </a:spcBef>
                <a:spcAft>
                  <a:spcPct val="35000"/>
                </a:spcAft>
              </a:pPr>
              <a:r>
                <a:rPr lang="ur" sz="1500" b="0" i="0" u="none" baseline="0" dirty="0"/>
                <a:t>آپ کسی بھی اجازت یافتہ یونٹ پر وینڈر کے طور پر کام کر سکتے ہیں۔</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165891"/>
              <a:ext cx="4685779" cy="624136"/>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kern="1200" baseline="0" dirty="0">
                  <a:solidFill>
                    <a:schemeClr val="tx1"/>
                  </a:solidFill>
                </a:rPr>
                <a:t>اگر میعاد ختم ہو جائے تو تجدید نہیں کروا سکتے۔ اگر میعاد ختم ہو جائے تو آپ MFV لائسنس پر واپس جا سکتے ہیں۔</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855448"/>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baseline="0">
                  <a:solidFill>
                    <a:schemeClr val="tx1"/>
                  </a:solidFill>
                </a:rPr>
                <a:t>ابتدائی تاریخ تنسیخ وہی ہے جو آپ کے موجودہ لائسنس کی ہے۔ تجدید کے بعد، لائسنس کی مدت دو سال ہے۔</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ur" sz="1600" b="0" i="0" u="none" baseline="0">
                  <a:solidFill>
                    <a:schemeClr val="tx1"/>
                  </a:solidFill>
                </a:rPr>
                <a:t>ابتدائی فیس $0، اور تجدید کی فیس $438 ہے۔</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pPr rtl="1"/>
            <a:r>
              <a:rPr lang="ur" sz="4000" b="1" i="0" u="none" baseline="0"/>
              <a:t>سپروائزری لائسنس پرمٹ: یہ کس طرح مختلف ہے؟</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1086012635"/>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r" rtl="1"/>
            <a:r>
              <a:rPr lang="ur" sz="2800" b="1" i="0" u="none" baseline="0" dirty="0"/>
              <a:t>سپروائزری لائسنس پرمٹس کے لیے شرائط: کام کے دوران ایک سپروائزری لائسنس ہولڈر کا ڈیوٹی پر ہونا لازمی ہے</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a:bodyPr>
          <a:lstStyle/>
          <a:p>
            <a:pPr algn="r" rtl="1">
              <a:lnSpc>
                <a:spcPct val="95000"/>
              </a:lnSpc>
            </a:pPr>
            <a:r>
              <a:rPr lang="ur" b="0" i="0" u="none" baseline="0"/>
              <a:t>Manhattan میں کام کرنا — صرف شہر بھر کا سپروائزری لائسنس ہولڈر ہی اس شرط کو پورا کر سکتا ہے۔</a:t>
            </a:r>
          </a:p>
          <a:p>
            <a:pPr algn="r" rtl="1">
              <a:lnSpc>
                <a:spcPct val="95000"/>
              </a:lnSpc>
            </a:pPr>
            <a:r>
              <a:rPr lang="ur" b="0" i="0" u="none" baseline="0"/>
              <a:t>Manhattan سے باہر کام کرنا — کوئی بھی سپروائزری لائسنس ہولڈر اس شرط کو پورا کر سکتا ہے۔</a:t>
            </a:r>
          </a:p>
          <a:p>
            <a:pPr marL="0" indent="0" algn="r" rtl="1">
              <a:lnSpc>
                <a:spcPct val="95000"/>
              </a:lnSpc>
              <a:buNone/>
            </a:pPr>
            <a:endParaRPr lang="ur" dirty="0"/>
          </a:p>
          <a:p>
            <a:pPr marL="0" indent="0" algn="r" rtl="1">
              <a:lnSpc>
                <a:spcPct val="95000"/>
              </a:lnSpc>
              <a:buNone/>
            </a:pPr>
            <a:r>
              <a:rPr lang="ur" b="1" i="0" u="none" baseline="0">
                <a:solidFill>
                  <a:srgbClr val="C00000"/>
                </a:solidFill>
              </a:rPr>
              <a:t>موبائل وینڈنگ فوڈ یونٹ کو بند کر دیا جائے گا، اور سپروائزری لائسنس ہولڈر کے بغیر کام کرنے پر پرمٹ ہولڈر کو خلاف ورزی کا نوٹس ملے گا جس پر $1,000 کا جرمانہ ہو گا۔</a:t>
            </a:r>
          </a:p>
          <a:p>
            <a:endParaRPr lang="ur"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lstStyle/>
          <a:p>
            <a:pPr rtl="1"/>
            <a:r>
              <a:rPr lang="ur" b="1" i="0" u="none" baseline="0"/>
              <a:t>آپ سپروائزری لائسنس کیسے حاصل کر سکتے ہیں؟</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a:bodyPr>
          <a:lstStyle/>
          <a:p>
            <a:pPr marL="457200" indent="-457200" algn="r" rtl="1">
              <a:lnSpc>
                <a:spcPct val="95000"/>
              </a:lnSpc>
              <a:buFont typeface="+mj-lt"/>
              <a:buAutoNum type="arabicPeriod"/>
            </a:pPr>
            <a:r>
              <a:rPr lang="ur" sz="2200" b="0" i="0" u="none" baseline="0" dirty="0">
                <a:latin typeface="Arial"/>
                <a:ea typeface="Arial"/>
                <a:cs typeface="Arial"/>
              </a:rPr>
              <a:t>جب انتظار کی فہرست میں آپ کا پوزیشن نمبر آ جائے گا تو نیویارک شہر کا محکمہ صحت آپ کو بذریعہ ڈاک ایک درخواست بھیجے گا۔ </a:t>
            </a:r>
            <a:endParaRPr lang="ur" sz="2200" dirty="0"/>
          </a:p>
          <a:p>
            <a:pPr marL="457200" indent="-457200" algn="r" rtl="1">
              <a:lnSpc>
                <a:spcPct val="95000"/>
              </a:lnSpc>
              <a:buFont typeface="+mj-lt"/>
              <a:buAutoNum type="arabicPeriod"/>
            </a:pPr>
            <a:r>
              <a:rPr lang="ur" sz="2200" b="0" i="0" u="none" baseline="0" dirty="0">
                <a:latin typeface="Arial"/>
                <a:ea typeface="Arial"/>
                <a:cs typeface="Arial"/>
              </a:rPr>
              <a:t>آپ کے پاس موجودہ موبائل فوڈ وینڈنگ لائسنس کا ہونا لازمی ہے۔ </a:t>
            </a:r>
            <a:endParaRPr lang="ur" sz="2200" dirty="0"/>
          </a:p>
          <a:p>
            <a:pPr lvl="1" algn="r" rtl="1">
              <a:lnSpc>
                <a:spcPct val="95000"/>
              </a:lnSpc>
            </a:pPr>
            <a:r>
              <a:rPr lang="ur" sz="2200" b="0" i="0" u="none" baseline="0" dirty="0">
                <a:latin typeface="Arial"/>
                <a:ea typeface="Arial"/>
                <a:cs typeface="Arial"/>
              </a:rPr>
              <a:t>اگر آپ کے MFV لائسنس کی تاریخ تنسیخ میں 3 ماہ باقی ہیں، تو کسی بھی اضافی فیس سے بچنے کے لیے پہلے اس کی تجدید کروائیں اور پھر اپنی درخواست جمع کروائیں۔</a:t>
            </a:r>
          </a:p>
          <a:p>
            <a:pPr marL="457200" indent="-457200" algn="r" rtl="1">
              <a:lnSpc>
                <a:spcPct val="95000"/>
              </a:lnSpc>
              <a:buFont typeface="+mj-lt"/>
              <a:buAutoNum type="arabicPeriod"/>
            </a:pPr>
            <a:r>
              <a:rPr lang="ur" sz="2200" b="0" i="0" u="none" baseline="0" dirty="0">
                <a:latin typeface="Arial"/>
                <a:ea typeface="Arial"/>
                <a:cs typeface="Arial"/>
              </a:rPr>
              <a:t>آپ کو درخواست کی آخری تاریخ تک کسی بھی مطلوبہ ثبوت سمیت ایک مکمل درخواست جمع کروانی ہو گی۔ </a:t>
            </a:r>
            <a:endParaRPr lang="ur" sz="2200"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752</TotalTime>
  <Words>1722</Words>
  <Application>Microsoft Office PowerPoint</Application>
  <PresentationFormat>Widescreen</PresentationFormat>
  <Paragraphs>110</Paragraphs>
  <Slides>16</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سپروائزری لائسنسز</vt:lpstr>
      <vt:lpstr>جائزہ</vt:lpstr>
      <vt:lpstr>2026 سے 2031 کے دوران 11,000 اضافی پرمٹس</vt:lpstr>
      <vt:lpstr>سپروائزری لائسنس (Supervisory License, SL) کیا ہے؟</vt:lpstr>
      <vt:lpstr>آپ سپروائزری لائسنس ہولڈر کے طور پر کہاں کام کر سکتے ہیں؟</vt:lpstr>
      <vt:lpstr>سپروائزری لائسنس: یہ کس طرح مختلف ہے؟</vt:lpstr>
      <vt:lpstr>سپروائزری لائسنس پرمٹ: یہ کس طرح مختلف ہے؟</vt:lpstr>
      <vt:lpstr>سپروائزری لائسنس پرمٹس کے لیے شرائط: کام کے دوران ایک سپروائزری لائسنس ہولڈر کا ڈیوٹی پر ہونا لازمی ہے</vt:lpstr>
      <vt:lpstr>آپ سپروائزری لائسنس کیسے حاصل کر سکتے ہیں؟</vt:lpstr>
      <vt:lpstr>مکمل مدت کا سپروائزری لائسنس پرمٹ</vt:lpstr>
      <vt:lpstr>آپ کے پاس پرمٹ ہے اور آپ کو سپروائزری لائسنس کی پیشکش موصول ہوئی ہے۔ کیا آپ کے پاس دونوں ہو سکتے ہیں؟</vt:lpstr>
      <vt:lpstr>اگر آپ سپروائزری لائسنس حاصل نہیں کرتے ہیں تو کیا ہو گا؟ </vt:lpstr>
      <vt:lpstr>2031 میں تمام مکمل مدت کے پرمٹس کے لیے ایک سپروائزری لائسنس درکار ہو گا</vt:lpstr>
      <vt:lpstr>اپنی رابطے کی معلومات کو اپ ٹو ڈیٹ رکھیں </vt:lpstr>
      <vt:lpstr>مزید معلومات کے لیے</vt:lpstr>
      <vt:lpstr>سوالات ہیں؟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