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82" r:id="rId6"/>
    <p:sldId id="289" r:id="rId7"/>
    <p:sldId id="279" r:id="rId8"/>
    <p:sldId id="288" r:id="rId9"/>
    <p:sldId id="295" r:id="rId10"/>
    <p:sldId id="296" r:id="rId11"/>
    <p:sldId id="292" r:id="rId12"/>
    <p:sldId id="283" r:id="rId13"/>
    <p:sldId id="291" r:id="rId14"/>
    <p:sldId id="287" r:id="rId15"/>
    <p:sldId id="272" r:id="rId16"/>
    <p:sldId id="258" r:id="rId17"/>
    <p:sldId id="274" r:id="rId18"/>
    <p:sldId id="293" r:id="rId19"/>
    <p:sldId id="277" r:id="rId2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DAA403-F9DC-C9C3-1F7B-438DA1B6B380}" name="Melissa Wong" initials="MW" userId="S::mwong2@health.nyc.gov::c2a78a03-dfbd-4141-b084-ac8d6dda98d4" providerId="AD"/>
  <p188:author id="{C1006C13-1690-2A52-71D6-A23D1BB3836E}" name="Nancy Jeffery" initials="NJ" userId="S::njeffery@health.nyc.gov::09e39661-363c-4697-ba8c-c6e1be5b1ef9" providerId="AD"/>
  <p188:author id="{2E9DB31E-03CB-2CCD-A2CF-86559DDDD96D}" name="Jennifer MacDonald" initials="JM" userId="S::jmacdonald@health.nyc.gov::33b48379-51de-4fbb-9ab8-0bf450249cdc" providerId="AD"/>
  <p188:author id="{C106563A-51B0-5F80-BA45-AA568AA2FBBC}" name="Corinne Schiff" initials="CS" userId="S::cschiff@health.nyc.gov::facc11e9-2cdd-4e2a-ac62-a86c742d1770" providerId="AD"/>
  <p188:author id="{A1683670-1314-66D7-B1BA-D8D9CF425398}" name="Nicolas G. Sully" initials="NGS" userId="S::nsully@health.nyc.gov::ce44fb9c-1722-4ff5-8d46-75a2d5d89828" providerId="AD"/>
  <p188:author id="{DEF6AEE3-94B9-6DB3-4AE4-78ECB7EF3AB6}" name="Kerri Calderone" initials="KC" userId="S::kcalderone@health.nyc.gov::40058f10-a9f4-4ea6-8d54-f797afedb23c" providerId="AD"/>
  <p188:author id="{1EA3B6EC-10E3-CEBE-86CC-4549B22793B5}" name="Jeffrey Hunter" initials="JH" userId="S::jhunter@health.nyc.gov::29a03d32-a71d-4376-bc40-d747ca18c03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58595B"/>
    <a:srgbClr val="753A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34" autoAdjust="0"/>
    <p:restoredTop sz="79436" autoAdjust="0"/>
  </p:normalViewPr>
  <p:slideViewPr>
    <p:cSldViewPr snapToGrid="0">
      <p:cViewPr varScale="1">
        <p:scale>
          <a:sx n="65" d="100"/>
          <a:sy n="65" d="100"/>
        </p:scale>
        <p:origin x="1656"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ssa Wong" userId="c2a78a03-dfbd-4141-b084-ac8d6dda98d4" providerId="ADAL" clId="{7458B341-3B15-40BE-B3B1-722D37403BE5}"/>
    <pc:docChg chg="modSld">
      <pc:chgData name="Melissa Wong" userId="c2a78a03-dfbd-4141-b084-ac8d6dda98d4" providerId="ADAL" clId="{7458B341-3B15-40BE-B3B1-722D37403BE5}" dt="2026-06-25T18:18:51.263" v="2" actId="20577"/>
      <pc:docMkLst>
        <pc:docMk/>
      </pc:docMkLst>
      <pc:sldChg chg="modNotesTx">
        <pc:chgData name="Melissa Wong" userId="c2a78a03-dfbd-4141-b084-ac8d6dda98d4" providerId="ADAL" clId="{7458B341-3B15-40BE-B3B1-722D37403BE5}" dt="2026-06-25T18:18:43.552" v="0" actId="20577"/>
        <pc:sldMkLst>
          <pc:docMk/>
          <pc:sldMk cId="253895352" sldId="256"/>
        </pc:sldMkLst>
      </pc:sldChg>
      <pc:sldChg chg="modNotesTx">
        <pc:chgData name="Melissa Wong" userId="c2a78a03-dfbd-4141-b084-ac8d6dda98d4" providerId="ADAL" clId="{7458B341-3B15-40BE-B3B1-722D37403BE5}" dt="2026-06-25T18:18:51.263" v="2" actId="20577"/>
        <pc:sldMkLst>
          <pc:docMk/>
          <pc:sldMk cId="2159141264" sldId="287"/>
        </pc:sldMkLst>
      </pc:sldChg>
      <pc:sldChg chg="modNotesTx">
        <pc:chgData name="Melissa Wong" userId="c2a78a03-dfbd-4141-b084-ac8d6dda98d4" providerId="ADAL" clId="{7458B341-3B15-40BE-B3B1-722D37403BE5}" dt="2026-06-25T18:18:48.604" v="1" actId="20577"/>
        <pc:sldMkLst>
          <pc:docMk/>
          <pc:sldMk cId="3870038629" sldId="291"/>
        </pc:sldMkLst>
      </pc:sldChg>
    </pc:docChg>
  </pc:docChgLst>
  <pc:docChgLst>
    <pc:chgData name="Maria Eugenia Silva" userId="272742a1673fd0a8" providerId="LiveId" clId="{F5148010-722D-4455-A334-13CB80F75864}"/>
    <pc:docChg chg="undo custSel modSld">
      <pc:chgData name="Maria Eugenia Silva" userId="272742a1673fd0a8" providerId="LiveId" clId="{F5148010-722D-4455-A334-13CB80F75864}" dt="2026-06-17T16:19:13.478" v="47" actId="20577"/>
      <pc:docMkLst>
        <pc:docMk/>
      </pc:docMkLst>
      <pc:sldChg chg="modSp mod">
        <pc:chgData name="Maria Eugenia Silva" userId="272742a1673fd0a8" providerId="LiveId" clId="{F5148010-722D-4455-A334-13CB80F75864}" dt="2026-06-17T16:14:52.594" v="38" actId="108"/>
        <pc:sldMkLst>
          <pc:docMk/>
          <pc:sldMk cId="512430520" sldId="258"/>
        </pc:sldMkLst>
        <pc:spChg chg="mod">
          <ac:chgData name="Maria Eugenia Silva" userId="272742a1673fd0a8" providerId="LiveId" clId="{F5148010-722D-4455-A334-13CB80F75864}" dt="2026-06-17T16:14:52.594" v="38" actId="108"/>
          <ac:spMkLst>
            <pc:docMk/>
            <pc:sldMk cId="512430520" sldId="258"/>
            <ac:spMk id="3" creationId="{C0784095-DA2A-446A-9387-2241129DDC4A}"/>
          </ac:spMkLst>
        </pc:spChg>
      </pc:sldChg>
      <pc:sldChg chg="modSp mod">
        <pc:chgData name="Maria Eugenia Silva" userId="272742a1673fd0a8" providerId="LiveId" clId="{F5148010-722D-4455-A334-13CB80F75864}" dt="2026-06-17T16:14:34.456" v="37" actId="108"/>
        <pc:sldMkLst>
          <pc:docMk/>
          <pc:sldMk cId="468125560" sldId="272"/>
        </pc:sldMkLst>
        <pc:spChg chg="mod">
          <ac:chgData name="Maria Eugenia Silva" userId="272742a1673fd0a8" providerId="LiveId" clId="{F5148010-722D-4455-A334-13CB80F75864}" dt="2026-06-17T16:14:34.456" v="37" actId="108"/>
          <ac:spMkLst>
            <pc:docMk/>
            <pc:sldMk cId="468125560" sldId="272"/>
            <ac:spMk id="3" creationId="{F0FF6725-4F26-41B5-B3D2-D41D85C6E7D9}"/>
          </ac:spMkLst>
        </pc:spChg>
      </pc:sldChg>
      <pc:sldChg chg="modSp mod">
        <pc:chgData name="Maria Eugenia Silva" userId="272742a1673fd0a8" providerId="LiveId" clId="{F5148010-722D-4455-A334-13CB80F75864}" dt="2026-06-17T16:15:06.134" v="41" actId="20577"/>
        <pc:sldMkLst>
          <pc:docMk/>
          <pc:sldMk cId="71674227" sldId="274"/>
        </pc:sldMkLst>
        <pc:spChg chg="mod">
          <ac:chgData name="Maria Eugenia Silva" userId="272742a1673fd0a8" providerId="LiveId" clId="{F5148010-722D-4455-A334-13CB80F75864}" dt="2026-06-17T16:15:06.134" v="41" actId="20577"/>
          <ac:spMkLst>
            <pc:docMk/>
            <pc:sldMk cId="71674227" sldId="274"/>
            <ac:spMk id="2" creationId="{C2DC63EF-2132-419F-AE83-14B2352F2F09}"/>
          </ac:spMkLst>
        </pc:spChg>
      </pc:sldChg>
      <pc:sldChg chg="modSp mod">
        <pc:chgData name="Maria Eugenia Silva" userId="272742a1673fd0a8" providerId="LiveId" clId="{F5148010-722D-4455-A334-13CB80F75864}" dt="2026-06-17T16:14:00.421" v="36" actId="108"/>
        <pc:sldMkLst>
          <pc:docMk/>
          <pc:sldMk cId="2159141264" sldId="287"/>
        </pc:sldMkLst>
        <pc:spChg chg="mod">
          <ac:chgData name="Maria Eugenia Silva" userId="272742a1673fd0a8" providerId="LiveId" clId="{F5148010-722D-4455-A334-13CB80F75864}" dt="2026-06-17T16:14:00.421" v="36" actId="108"/>
          <ac:spMkLst>
            <pc:docMk/>
            <pc:sldMk cId="2159141264" sldId="287"/>
            <ac:spMk id="3" creationId="{1E133FB8-E484-4BED-B218-27A47D722A0B}"/>
          </ac:spMkLst>
        </pc:spChg>
      </pc:sldChg>
      <pc:sldChg chg="modSp mod">
        <pc:chgData name="Maria Eugenia Silva" userId="272742a1673fd0a8" providerId="LiveId" clId="{F5148010-722D-4455-A334-13CB80F75864}" dt="2026-06-17T16:19:13.478" v="47" actId="20577"/>
        <pc:sldMkLst>
          <pc:docMk/>
          <pc:sldMk cId="777550806" sldId="289"/>
        </pc:sldMkLst>
        <pc:spChg chg="mod">
          <ac:chgData name="Maria Eugenia Silva" userId="272742a1673fd0a8" providerId="LiveId" clId="{F5148010-722D-4455-A334-13CB80F75864}" dt="2026-06-17T16:19:13.478" v="47" actId="20577"/>
          <ac:spMkLst>
            <pc:docMk/>
            <pc:sldMk cId="777550806" sldId="289"/>
            <ac:spMk id="3" creationId="{C4D7EAB4-94B3-43C9-870D-866D740FFA19}"/>
          </ac:spMkLst>
        </pc:spChg>
      </pc:sldChg>
      <pc:sldChg chg="modSp mod">
        <pc:chgData name="Maria Eugenia Silva" userId="272742a1673fd0a8" providerId="LiveId" clId="{F5148010-722D-4455-A334-13CB80F75864}" dt="2026-06-17T16:17:28.901" v="44" actId="108"/>
        <pc:sldMkLst>
          <pc:docMk/>
          <pc:sldMk cId="1039097789" sldId="295"/>
        </pc:sldMkLst>
        <pc:spChg chg="mod">
          <ac:chgData name="Maria Eugenia Silva" userId="272742a1673fd0a8" providerId="LiveId" clId="{F5148010-722D-4455-A334-13CB80F75864}" dt="2026-06-17T16:07:51.449" v="2" actId="108"/>
          <ac:spMkLst>
            <pc:docMk/>
            <pc:sldMk cId="1039097789" sldId="295"/>
            <ac:spMk id="6" creationId="{A7E7FEE7-8925-4E2E-2DAE-13432C19D69C}"/>
          </ac:spMkLst>
        </pc:spChg>
        <pc:spChg chg="mod">
          <ac:chgData name="Maria Eugenia Silva" userId="272742a1673fd0a8" providerId="LiveId" clId="{F5148010-722D-4455-A334-13CB80F75864}" dt="2026-06-17T16:08:07.043" v="3" actId="108"/>
          <ac:spMkLst>
            <pc:docMk/>
            <pc:sldMk cId="1039097789" sldId="295"/>
            <ac:spMk id="10" creationId="{95A8FED1-34D3-F5A8-49AF-C171099620C4}"/>
          </ac:spMkLst>
        </pc:spChg>
        <pc:spChg chg="mod">
          <ac:chgData name="Maria Eugenia Silva" userId="272742a1673fd0a8" providerId="LiveId" clId="{F5148010-722D-4455-A334-13CB80F75864}" dt="2026-06-17T16:17:28.901" v="44" actId="108"/>
          <ac:spMkLst>
            <pc:docMk/>
            <pc:sldMk cId="1039097789" sldId="295"/>
            <ac:spMk id="11" creationId="{A368BA17-14EB-A9D7-59A4-F5F371A6E3BF}"/>
          </ac:spMkLst>
        </pc:spChg>
        <pc:spChg chg="mod">
          <ac:chgData name="Maria Eugenia Silva" userId="272742a1673fd0a8" providerId="LiveId" clId="{F5148010-722D-4455-A334-13CB80F75864}" dt="2026-06-17T16:08:17.405" v="4" actId="108"/>
          <ac:spMkLst>
            <pc:docMk/>
            <pc:sldMk cId="1039097789" sldId="295"/>
            <ac:spMk id="16" creationId="{270AB4B9-6938-2064-3D35-1D8201522087}"/>
          </ac:spMkLst>
        </pc:spChg>
        <pc:spChg chg="mod">
          <ac:chgData name="Maria Eugenia Silva" userId="272742a1673fd0a8" providerId="LiveId" clId="{F5148010-722D-4455-A334-13CB80F75864}" dt="2026-06-17T16:08:30.665" v="5" actId="108"/>
          <ac:spMkLst>
            <pc:docMk/>
            <pc:sldMk cId="1039097789" sldId="295"/>
            <ac:spMk id="18" creationId="{FBC9D1F2-140D-F0B5-0081-71FE5F0BB68F}"/>
          </ac:spMkLst>
        </pc:spChg>
        <pc:spChg chg="mod">
          <ac:chgData name="Maria Eugenia Silva" userId="272742a1673fd0a8" providerId="LiveId" clId="{F5148010-722D-4455-A334-13CB80F75864}" dt="2026-06-17T16:08:38.935" v="6" actId="108"/>
          <ac:spMkLst>
            <pc:docMk/>
            <pc:sldMk cId="1039097789" sldId="295"/>
            <ac:spMk id="19" creationId="{A2035BC1-779F-371B-EC4A-53F62213A8F4}"/>
          </ac:spMkLst>
        </pc:spChg>
      </pc:sldChg>
      <pc:sldChg chg="modSp mod">
        <pc:chgData name="Maria Eugenia Silva" userId="272742a1673fd0a8" providerId="LiveId" clId="{F5148010-722D-4455-A334-13CB80F75864}" dt="2026-06-17T16:11:05.820" v="35" actId="108"/>
        <pc:sldMkLst>
          <pc:docMk/>
          <pc:sldMk cId="3843112484" sldId="296"/>
        </pc:sldMkLst>
        <pc:graphicFrameChg chg="mod modGraphic">
          <ac:chgData name="Maria Eugenia Silva" userId="272742a1673fd0a8" providerId="LiveId" clId="{F5148010-722D-4455-A334-13CB80F75864}" dt="2026-06-17T16:11:05.820" v="35" actId="108"/>
          <ac:graphicFrameMkLst>
            <pc:docMk/>
            <pc:sldMk cId="3843112484" sldId="296"/>
            <ac:graphicFrameMk id="4" creationId="{B7B8EF26-4F57-D492-061B-F04C5C79AA56}"/>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DDB5DC-C8E0-40B3-B50B-168F3426170E}" type="doc">
      <dgm:prSet loTypeId="urn:microsoft.com/office/officeart/2005/8/layout/process1" loCatId="process" qsTypeId="urn:microsoft.com/office/officeart/2005/8/quickstyle/simple1" qsCatId="simple" csTypeId="urn:microsoft.com/office/officeart/2005/8/colors/accent1_2" csCatId="accent1" phldr="1"/>
      <dgm:spPr/>
    </dgm:pt>
    <dgm:pt modelId="{4C86A42F-195A-408E-AF75-961F4169AA0D}">
      <dgm:prSet phldrT="[Text]" custT="1"/>
      <dgm:spPr/>
      <dgm:t>
        <a:bodyPr/>
        <a:lstStyle/>
        <a:p>
          <a:pPr algn="ctr" rtl="0"/>
          <a:r>
            <a:rPr lang="it" sz="1500" b="0" i="0" u="none" baseline="0" dirty="0"/>
            <a:t>Lista d'attesa per licenze di supervisione</a:t>
          </a:r>
        </a:p>
      </dgm:t>
    </dgm:pt>
    <dgm:pt modelId="{76B64E16-E13E-4175-8AFF-A564C738A0A1}" type="parTrans" cxnId="{20386D65-84FB-49FE-85D1-3B936BDC344B}">
      <dgm:prSet/>
      <dgm:spPr/>
      <dgm:t>
        <a:bodyPr/>
        <a:lstStyle/>
        <a:p>
          <a:endParaRPr lang="it"/>
        </a:p>
      </dgm:t>
    </dgm:pt>
    <dgm:pt modelId="{107F6E34-3151-4BF1-B418-34B1DB4016A0}" type="sibTrans" cxnId="{20386D65-84FB-49FE-85D1-3B936BDC344B}">
      <dgm:prSet/>
      <dgm:spPr/>
      <dgm:t>
        <a:bodyPr/>
        <a:lstStyle/>
        <a:p>
          <a:endParaRPr lang="it"/>
        </a:p>
      </dgm:t>
    </dgm:pt>
    <dgm:pt modelId="{46EBE75B-0775-40C6-BBCE-BF4C5CE73A77}">
      <dgm:prSet phldrT="[Text]" custT="1"/>
      <dgm:spPr/>
      <dgm:t>
        <a:bodyPr/>
        <a:lstStyle/>
        <a:p>
          <a:pPr algn="ctr" rtl="0"/>
          <a:r>
            <a:rPr lang="it" sz="1500" b="0" i="0" u="none" baseline="0" dirty="0"/>
            <a:t>Licenza di supervisione</a:t>
          </a:r>
        </a:p>
      </dgm:t>
    </dgm:pt>
    <dgm:pt modelId="{858166E0-9DB6-460F-9CD5-F5C78528AC15}" type="parTrans" cxnId="{9B659DD8-C000-4D49-832F-D21DDABAFE05}">
      <dgm:prSet/>
      <dgm:spPr/>
      <dgm:t>
        <a:bodyPr/>
        <a:lstStyle/>
        <a:p>
          <a:endParaRPr lang="it"/>
        </a:p>
      </dgm:t>
    </dgm:pt>
    <dgm:pt modelId="{2844F4FA-8D06-4D40-AF98-D022F2FD4803}" type="sibTrans" cxnId="{9B659DD8-C000-4D49-832F-D21DDABAFE05}">
      <dgm:prSet/>
      <dgm:spPr/>
      <dgm:t>
        <a:bodyPr/>
        <a:lstStyle/>
        <a:p>
          <a:endParaRPr lang="it"/>
        </a:p>
      </dgm:t>
    </dgm:pt>
    <dgm:pt modelId="{1DC3B12F-F5BC-48A7-8F42-7B8A2F067E8F}">
      <dgm:prSet phldrT="[Text]" custT="1"/>
      <dgm:spPr/>
      <dgm:t>
        <a:bodyPr/>
        <a:lstStyle/>
        <a:p>
          <a:pPr algn="ctr" rtl="0"/>
          <a:r>
            <a:rPr lang="it" sz="1500" b="0" i="0" u="none" baseline="0" dirty="0"/>
            <a:t>Autorizzazione a tempo pieno</a:t>
          </a:r>
        </a:p>
      </dgm:t>
    </dgm:pt>
    <dgm:pt modelId="{83B19AC4-BD4A-458B-8BE1-6A84D5704CD0}" type="parTrans" cxnId="{B7BD4DB4-72D6-46DD-94E4-6FB884049DB9}">
      <dgm:prSet/>
      <dgm:spPr/>
      <dgm:t>
        <a:bodyPr/>
        <a:lstStyle/>
        <a:p>
          <a:endParaRPr lang="it"/>
        </a:p>
      </dgm:t>
    </dgm:pt>
    <dgm:pt modelId="{BDDDA688-C9A7-44FD-B460-47840DCC7954}" type="sibTrans" cxnId="{B7BD4DB4-72D6-46DD-94E4-6FB884049DB9}">
      <dgm:prSet/>
      <dgm:spPr/>
      <dgm:t>
        <a:bodyPr/>
        <a:lstStyle/>
        <a:p>
          <a:endParaRPr lang="it"/>
        </a:p>
      </dgm:t>
    </dgm:pt>
    <dgm:pt modelId="{AF32DA10-A4FF-4520-BA41-831CF022A134}" type="pres">
      <dgm:prSet presAssocID="{0EDDB5DC-C8E0-40B3-B50B-168F3426170E}" presName="Name0" presStyleCnt="0">
        <dgm:presLayoutVars>
          <dgm:dir/>
          <dgm:resizeHandles val="exact"/>
        </dgm:presLayoutVars>
      </dgm:prSet>
      <dgm:spPr/>
    </dgm:pt>
    <dgm:pt modelId="{0211ABD9-CF32-4A9F-A49A-8964E902983F}" type="pres">
      <dgm:prSet presAssocID="{4C86A42F-195A-408E-AF75-961F4169AA0D}" presName="node" presStyleLbl="node1" presStyleIdx="0" presStyleCnt="3">
        <dgm:presLayoutVars>
          <dgm:bulletEnabled val="1"/>
        </dgm:presLayoutVars>
      </dgm:prSet>
      <dgm:spPr/>
    </dgm:pt>
    <dgm:pt modelId="{1D16E1C9-B09B-43CE-8D12-126093E175E6}" type="pres">
      <dgm:prSet presAssocID="{107F6E34-3151-4BF1-B418-34B1DB4016A0}" presName="sibTrans" presStyleLbl="sibTrans2D1" presStyleIdx="0" presStyleCnt="2"/>
      <dgm:spPr/>
    </dgm:pt>
    <dgm:pt modelId="{7A6AAA54-3A5F-4268-9119-EBC434C3541B}" type="pres">
      <dgm:prSet presAssocID="{107F6E34-3151-4BF1-B418-34B1DB4016A0}" presName="connectorText" presStyleLbl="sibTrans2D1" presStyleIdx="0" presStyleCnt="2"/>
      <dgm:spPr/>
    </dgm:pt>
    <dgm:pt modelId="{E955E82D-1C04-4860-B53C-504EEB706098}" type="pres">
      <dgm:prSet presAssocID="{46EBE75B-0775-40C6-BBCE-BF4C5CE73A77}" presName="node" presStyleLbl="node1" presStyleIdx="1" presStyleCnt="3">
        <dgm:presLayoutVars>
          <dgm:bulletEnabled val="1"/>
        </dgm:presLayoutVars>
      </dgm:prSet>
      <dgm:spPr/>
    </dgm:pt>
    <dgm:pt modelId="{C0463055-8923-4407-9837-22A81E15B1BA}" type="pres">
      <dgm:prSet presAssocID="{2844F4FA-8D06-4D40-AF98-D022F2FD4803}" presName="sibTrans" presStyleLbl="sibTrans2D1" presStyleIdx="1" presStyleCnt="2"/>
      <dgm:spPr/>
    </dgm:pt>
    <dgm:pt modelId="{03605A12-B7C7-4114-8F30-244D1AC81A05}" type="pres">
      <dgm:prSet presAssocID="{2844F4FA-8D06-4D40-AF98-D022F2FD4803}" presName="connectorText" presStyleLbl="sibTrans2D1" presStyleIdx="1" presStyleCnt="2"/>
      <dgm:spPr/>
    </dgm:pt>
    <dgm:pt modelId="{A8B4A1AA-FE36-4F7C-8584-F3164E8B254E}" type="pres">
      <dgm:prSet presAssocID="{1DC3B12F-F5BC-48A7-8F42-7B8A2F067E8F}" presName="node" presStyleLbl="node1" presStyleIdx="2" presStyleCnt="3">
        <dgm:presLayoutVars>
          <dgm:bulletEnabled val="1"/>
        </dgm:presLayoutVars>
      </dgm:prSet>
      <dgm:spPr/>
    </dgm:pt>
  </dgm:ptLst>
  <dgm:cxnLst>
    <dgm:cxn modelId="{3895052F-2618-495A-A10F-20A20EB8FA5D}" type="presOf" srcId="{4C86A42F-195A-408E-AF75-961F4169AA0D}" destId="{0211ABD9-CF32-4A9F-A49A-8964E902983F}" srcOrd="0" destOrd="0" presId="urn:microsoft.com/office/officeart/2005/8/layout/process1"/>
    <dgm:cxn modelId="{61766C5F-F472-4CF7-975F-FFB13A0AB1B0}" type="presOf" srcId="{2844F4FA-8D06-4D40-AF98-D022F2FD4803}" destId="{C0463055-8923-4407-9837-22A81E15B1BA}" srcOrd="0" destOrd="0" presId="urn:microsoft.com/office/officeart/2005/8/layout/process1"/>
    <dgm:cxn modelId="{F461C663-B99E-4508-BE17-11C19F0B9660}" type="presOf" srcId="{107F6E34-3151-4BF1-B418-34B1DB4016A0}" destId="{7A6AAA54-3A5F-4268-9119-EBC434C3541B}" srcOrd="1" destOrd="0" presId="urn:microsoft.com/office/officeart/2005/8/layout/process1"/>
    <dgm:cxn modelId="{20386D65-84FB-49FE-85D1-3B936BDC344B}" srcId="{0EDDB5DC-C8E0-40B3-B50B-168F3426170E}" destId="{4C86A42F-195A-408E-AF75-961F4169AA0D}" srcOrd="0" destOrd="0" parTransId="{76B64E16-E13E-4175-8AFF-A564C738A0A1}" sibTransId="{107F6E34-3151-4BF1-B418-34B1DB4016A0}"/>
    <dgm:cxn modelId="{14CED377-1F3D-47C6-A5C3-41E0E33D22B6}" type="presOf" srcId="{2844F4FA-8D06-4D40-AF98-D022F2FD4803}" destId="{03605A12-B7C7-4114-8F30-244D1AC81A05}" srcOrd="1" destOrd="0" presId="urn:microsoft.com/office/officeart/2005/8/layout/process1"/>
    <dgm:cxn modelId="{E3D7B1A0-F754-4FD5-A7EE-0ECE3E0A4C70}" type="presOf" srcId="{107F6E34-3151-4BF1-B418-34B1DB4016A0}" destId="{1D16E1C9-B09B-43CE-8D12-126093E175E6}" srcOrd="0" destOrd="0" presId="urn:microsoft.com/office/officeart/2005/8/layout/process1"/>
    <dgm:cxn modelId="{50429EA4-4101-40CC-B434-25A2C0FA9A8B}" type="presOf" srcId="{0EDDB5DC-C8E0-40B3-B50B-168F3426170E}" destId="{AF32DA10-A4FF-4520-BA41-831CF022A134}" srcOrd="0" destOrd="0" presId="urn:microsoft.com/office/officeart/2005/8/layout/process1"/>
    <dgm:cxn modelId="{2B95B8A7-E508-4284-A6A0-8A1FD7774676}" type="presOf" srcId="{46EBE75B-0775-40C6-BBCE-BF4C5CE73A77}" destId="{E955E82D-1C04-4860-B53C-504EEB706098}" srcOrd="0" destOrd="0" presId="urn:microsoft.com/office/officeart/2005/8/layout/process1"/>
    <dgm:cxn modelId="{B98AC2AD-8714-47C3-838E-DF33E3C5B932}" type="presOf" srcId="{1DC3B12F-F5BC-48A7-8F42-7B8A2F067E8F}" destId="{A8B4A1AA-FE36-4F7C-8584-F3164E8B254E}" srcOrd="0" destOrd="0" presId="urn:microsoft.com/office/officeart/2005/8/layout/process1"/>
    <dgm:cxn modelId="{B7BD4DB4-72D6-46DD-94E4-6FB884049DB9}" srcId="{0EDDB5DC-C8E0-40B3-B50B-168F3426170E}" destId="{1DC3B12F-F5BC-48A7-8F42-7B8A2F067E8F}" srcOrd="2" destOrd="0" parTransId="{83B19AC4-BD4A-458B-8BE1-6A84D5704CD0}" sibTransId="{BDDDA688-C9A7-44FD-B460-47840DCC7954}"/>
    <dgm:cxn modelId="{9B659DD8-C000-4D49-832F-D21DDABAFE05}" srcId="{0EDDB5DC-C8E0-40B3-B50B-168F3426170E}" destId="{46EBE75B-0775-40C6-BBCE-BF4C5CE73A77}" srcOrd="1" destOrd="0" parTransId="{858166E0-9DB6-460F-9CD5-F5C78528AC15}" sibTransId="{2844F4FA-8D06-4D40-AF98-D022F2FD4803}"/>
    <dgm:cxn modelId="{BA4A5A0C-065A-4860-AC1C-D2041CF3697C}" type="presParOf" srcId="{AF32DA10-A4FF-4520-BA41-831CF022A134}" destId="{0211ABD9-CF32-4A9F-A49A-8964E902983F}" srcOrd="0" destOrd="0" presId="urn:microsoft.com/office/officeart/2005/8/layout/process1"/>
    <dgm:cxn modelId="{A00645A0-423B-46F3-B04A-653C2BB8F346}" type="presParOf" srcId="{AF32DA10-A4FF-4520-BA41-831CF022A134}" destId="{1D16E1C9-B09B-43CE-8D12-126093E175E6}" srcOrd="1" destOrd="0" presId="urn:microsoft.com/office/officeart/2005/8/layout/process1"/>
    <dgm:cxn modelId="{8745474C-41A4-4452-B1C3-070F5A92EE17}" type="presParOf" srcId="{1D16E1C9-B09B-43CE-8D12-126093E175E6}" destId="{7A6AAA54-3A5F-4268-9119-EBC434C3541B}" srcOrd="0" destOrd="0" presId="urn:microsoft.com/office/officeart/2005/8/layout/process1"/>
    <dgm:cxn modelId="{EBA053DA-2CFD-4A09-8F86-1C78E079A1C0}" type="presParOf" srcId="{AF32DA10-A4FF-4520-BA41-831CF022A134}" destId="{E955E82D-1C04-4860-B53C-504EEB706098}" srcOrd="2" destOrd="0" presId="urn:microsoft.com/office/officeart/2005/8/layout/process1"/>
    <dgm:cxn modelId="{AD62B5D1-9AB9-4F65-9BAC-5F8D62B5C267}" type="presParOf" srcId="{AF32DA10-A4FF-4520-BA41-831CF022A134}" destId="{C0463055-8923-4407-9837-22A81E15B1BA}" srcOrd="3" destOrd="0" presId="urn:microsoft.com/office/officeart/2005/8/layout/process1"/>
    <dgm:cxn modelId="{B8E0B2C4-56D9-4304-ACB0-B49A6A66B6AF}" type="presParOf" srcId="{C0463055-8923-4407-9837-22A81E15B1BA}" destId="{03605A12-B7C7-4114-8F30-244D1AC81A05}" srcOrd="0" destOrd="0" presId="urn:microsoft.com/office/officeart/2005/8/layout/process1"/>
    <dgm:cxn modelId="{09AF2C18-EB5F-4A70-89DF-FFEBAA551A39}" type="presParOf" srcId="{AF32DA10-A4FF-4520-BA41-831CF022A134}" destId="{A8B4A1AA-FE36-4F7C-8584-F3164E8B254E}"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670ED1-A43E-4671-BDE3-8CD1D7419861}"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it"/>
        </a:p>
      </dgm:t>
    </dgm:pt>
    <dgm:pt modelId="{EB8A7FDD-4114-4057-AC9B-F392985AEAE0}">
      <dgm:prSet phldrT="[Text]" custT="1"/>
      <dgm:spPr/>
      <dgm:t>
        <a:bodyPr/>
        <a:lstStyle/>
        <a:p>
          <a:pPr algn="ctr" rtl="0"/>
          <a:r>
            <a:rPr lang="it" sz="3200" b="1" i="0" u="none" baseline="0"/>
            <a:t>Autorizzazioni a tempo pieno prima di luglio 2022</a:t>
          </a:r>
        </a:p>
      </dgm:t>
    </dgm:pt>
    <dgm:pt modelId="{D8B28B83-9760-482A-8E02-28F6093C04BF}" type="parTrans" cxnId="{9551FDA3-8167-45CD-B885-C2A199ABC51E}">
      <dgm:prSet/>
      <dgm:spPr/>
      <dgm:t>
        <a:bodyPr/>
        <a:lstStyle/>
        <a:p>
          <a:endParaRPr lang="it"/>
        </a:p>
      </dgm:t>
    </dgm:pt>
    <dgm:pt modelId="{AE0AF441-BBC4-4621-BE7C-4897D1CC512C}" type="sibTrans" cxnId="{9551FDA3-8167-45CD-B885-C2A199ABC51E}">
      <dgm:prSet/>
      <dgm:spPr/>
      <dgm:t>
        <a:bodyPr/>
        <a:lstStyle/>
        <a:p>
          <a:endParaRPr lang="it"/>
        </a:p>
      </dgm:t>
    </dgm:pt>
    <dgm:pt modelId="{A96C15DE-637A-4011-B2E3-DD4E944A56C9}">
      <dgm:prSet phldrT="[Text]"/>
      <dgm:spPr/>
      <dgm:t>
        <a:bodyPr/>
        <a:lstStyle/>
        <a:p>
          <a:pPr algn="ctr" rtl="0"/>
          <a:r>
            <a:rPr lang="it" b="0" i="0" u="none" baseline="0"/>
            <a:t>Tipi di autorizzazione: in ambito cittadino, specifica per distretti</a:t>
          </a:r>
        </a:p>
      </dgm:t>
    </dgm:pt>
    <dgm:pt modelId="{41C6CF52-26D8-4A47-A347-5AEA42F1E9F9}" type="parTrans" cxnId="{B79AFA7C-BCFB-4417-B487-A7013B1B6B5D}">
      <dgm:prSet/>
      <dgm:spPr/>
      <dgm:t>
        <a:bodyPr/>
        <a:lstStyle/>
        <a:p>
          <a:endParaRPr lang="it"/>
        </a:p>
      </dgm:t>
    </dgm:pt>
    <dgm:pt modelId="{410AFF43-38B3-4758-8A8E-93BFF88E976F}" type="sibTrans" cxnId="{B79AFA7C-BCFB-4417-B487-A7013B1B6B5D}">
      <dgm:prSet/>
      <dgm:spPr/>
      <dgm:t>
        <a:bodyPr/>
        <a:lstStyle/>
        <a:p>
          <a:endParaRPr lang="it"/>
        </a:p>
      </dgm:t>
    </dgm:pt>
    <dgm:pt modelId="{C293EBB8-D33E-493E-86CF-A1502300010D}">
      <dgm:prSet phldrT="[Text]" custT="1"/>
      <dgm:spPr/>
      <dgm:t>
        <a:bodyPr/>
        <a:lstStyle/>
        <a:p>
          <a:pPr algn="ctr" rtl="0"/>
          <a:r>
            <a:rPr lang="it" sz="1900" b="0" i="0" u="none" kern="1200" baseline="0">
              <a:solidFill>
                <a:prstClr val="white"/>
              </a:solidFill>
              <a:latin typeface="Arial" panose="020B0604020202020204"/>
              <a:ea typeface="+mn-ea"/>
              <a:cs typeface="+mn-cs"/>
            </a:rPr>
            <a:t>Il richiedente dev'essere in possesso di licenza MFV; è previsto un termine di presentazione della domanda.</a:t>
          </a:r>
        </a:p>
      </dgm:t>
    </dgm:pt>
    <dgm:pt modelId="{DB2EE175-D4DA-4E7A-B6D0-FA06D1E374E3}" type="parTrans" cxnId="{E96308E5-2F52-44B0-BC38-6583A68CD341}">
      <dgm:prSet/>
      <dgm:spPr/>
      <dgm:t>
        <a:bodyPr/>
        <a:lstStyle/>
        <a:p>
          <a:endParaRPr lang="it"/>
        </a:p>
      </dgm:t>
    </dgm:pt>
    <dgm:pt modelId="{7B48F077-70E1-41C2-BDF6-F0B9508A3CBB}" type="sibTrans" cxnId="{E96308E5-2F52-44B0-BC38-6583A68CD341}">
      <dgm:prSet/>
      <dgm:spPr/>
      <dgm:t>
        <a:bodyPr/>
        <a:lstStyle/>
        <a:p>
          <a:endParaRPr lang="it"/>
        </a:p>
      </dgm:t>
    </dgm:pt>
    <dgm:pt modelId="{7BC5B9B1-D175-4AC9-A20E-66EC0CBE217D}">
      <dgm:prSet phldrT="[Text]" custT="1"/>
      <dgm:spPr/>
      <dgm:t>
        <a:bodyPr/>
        <a:lstStyle/>
        <a:p>
          <a:pPr algn="ctr" rtl="0"/>
          <a:r>
            <a:rPr lang="it" sz="3200" b="1" i="0" u="none" baseline="0"/>
            <a:t>Autorizzazioni per le licenze di supervisione</a:t>
          </a:r>
        </a:p>
      </dgm:t>
    </dgm:pt>
    <dgm:pt modelId="{2D7EF593-02A2-49E4-9E1C-4E06CE6F4DAE}" type="parTrans" cxnId="{A30AD22A-CF43-4F8A-A77B-8EEE1AC0DC0C}">
      <dgm:prSet/>
      <dgm:spPr/>
      <dgm:t>
        <a:bodyPr/>
        <a:lstStyle/>
        <a:p>
          <a:endParaRPr lang="it"/>
        </a:p>
      </dgm:t>
    </dgm:pt>
    <dgm:pt modelId="{DB52F992-5D83-4D74-8B9B-2EDD148CA7AD}" type="sibTrans" cxnId="{A30AD22A-CF43-4F8A-A77B-8EEE1AC0DC0C}">
      <dgm:prSet/>
      <dgm:spPr/>
      <dgm:t>
        <a:bodyPr/>
        <a:lstStyle/>
        <a:p>
          <a:endParaRPr lang="it"/>
        </a:p>
      </dgm:t>
    </dgm:pt>
    <dgm:pt modelId="{04559AA6-F3B6-461F-AB62-EC1EA06FC9D3}">
      <dgm:prSet phldrT="[Text]"/>
      <dgm:spPr/>
      <dgm:t>
        <a:bodyPr/>
        <a:lstStyle/>
        <a:p>
          <a:pPr algn="ctr" rtl="0"/>
          <a:r>
            <a:rPr lang="it" b="0" i="0" u="none" baseline="0"/>
            <a:t>Tipi di autorizzazione: in ambito cittadino, non valida per Manhattan</a:t>
          </a:r>
        </a:p>
      </dgm:t>
    </dgm:pt>
    <dgm:pt modelId="{15FC732D-571D-4AB9-AC1A-79500ADBB402}" type="parTrans" cxnId="{9021EC60-5FBA-4370-98E1-658508583E55}">
      <dgm:prSet/>
      <dgm:spPr/>
      <dgm:t>
        <a:bodyPr/>
        <a:lstStyle/>
        <a:p>
          <a:endParaRPr lang="it"/>
        </a:p>
      </dgm:t>
    </dgm:pt>
    <dgm:pt modelId="{A8A986F4-E4F4-4078-8AAF-3AA2C025889C}" type="sibTrans" cxnId="{9021EC60-5FBA-4370-98E1-658508583E55}">
      <dgm:prSet/>
      <dgm:spPr/>
      <dgm:t>
        <a:bodyPr/>
        <a:lstStyle/>
        <a:p>
          <a:endParaRPr lang="it"/>
        </a:p>
      </dgm:t>
    </dgm:pt>
    <dgm:pt modelId="{2E86439C-7242-4849-9D4B-7126B7C2262F}">
      <dgm:prSet phldrT="[Text]" custT="1"/>
      <dgm:spPr/>
      <dgm:t>
        <a:bodyPr/>
        <a:lstStyle/>
        <a:p>
          <a:pPr algn="ctr" rtl="0"/>
          <a:r>
            <a:rPr lang="it" sz="2000" b="0" i="0" u="none" kern="1200" baseline="0">
              <a:solidFill>
                <a:prstClr val="white"/>
              </a:solidFill>
              <a:latin typeface="Arial" panose="020B0604020202020204"/>
              <a:ea typeface="+mn-ea"/>
              <a:cs typeface="+mn-cs"/>
            </a:rPr>
            <a:t>Il richiedente dev'essere in possesso della licenza di supervisione; </a:t>
          </a:r>
          <a:r>
            <a:rPr lang="it" sz="2000" b="0" i="0" u="sng" kern="1200" baseline="0">
              <a:solidFill>
                <a:prstClr val="white"/>
              </a:solidFill>
              <a:latin typeface="Arial" panose="020B0604020202020204"/>
              <a:ea typeface="+mn-ea"/>
              <a:cs typeface="+mn-cs"/>
            </a:rPr>
            <a:t>non</a:t>
          </a:r>
          <a:r>
            <a:rPr lang="it" sz="2000" b="0" i="0" u="none" kern="1200" baseline="0">
              <a:solidFill>
                <a:prstClr val="white"/>
              </a:solidFill>
              <a:latin typeface="Arial" panose="020B0604020202020204"/>
              <a:ea typeface="+mn-ea"/>
              <a:cs typeface="+mn-cs"/>
            </a:rPr>
            <a:t> sono previsti termini per la presentazione della domanda.</a:t>
          </a:r>
        </a:p>
      </dgm:t>
    </dgm:pt>
    <dgm:pt modelId="{D18F62D6-326F-4693-9A83-F29E1AA41E2B}" type="parTrans" cxnId="{212C3E4D-C92A-4CD6-AF26-19550F79D78B}">
      <dgm:prSet/>
      <dgm:spPr/>
      <dgm:t>
        <a:bodyPr/>
        <a:lstStyle/>
        <a:p>
          <a:endParaRPr lang="it"/>
        </a:p>
      </dgm:t>
    </dgm:pt>
    <dgm:pt modelId="{0AA6D96F-72EA-4DA0-8155-2C018CF70C14}" type="sibTrans" cxnId="{212C3E4D-C92A-4CD6-AF26-19550F79D78B}">
      <dgm:prSet/>
      <dgm:spPr/>
      <dgm:t>
        <a:bodyPr/>
        <a:lstStyle/>
        <a:p>
          <a:endParaRPr lang="it"/>
        </a:p>
      </dgm:t>
    </dgm:pt>
    <dgm:pt modelId="{8D67B78E-3F83-45AE-BE46-E49B279B3B99}">
      <dgm:prSet phldrT="[Text]" custT="1"/>
      <dgm:spPr/>
      <dgm:t>
        <a:bodyPr/>
        <a:lstStyle/>
        <a:p>
          <a:pPr algn="ctr" rtl="0"/>
          <a:r>
            <a:rPr lang="it" sz="1900" b="0" i="0" u="none" kern="1200" baseline="0">
              <a:solidFill>
                <a:prstClr val="white"/>
              </a:solidFill>
              <a:latin typeface="Arial" panose="020B0604020202020204"/>
              <a:ea typeface="+mn-ea"/>
              <a:cs typeface="+mn-cs"/>
            </a:rPr>
            <a:t>È obbligatorio per tutti i lavoratori possedere una licenza MFV.</a:t>
          </a:r>
        </a:p>
      </dgm:t>
    </dgm:pt>
    <dgm:pt modelId="{AE16948D-D489-4973-8585-98714408DA30}" type="parTrans" cxnId="{45FB141A-948D-44D2-979A-964493D3041D}">
      <dgm:prSet/>
      <dgm:spPr/>
      <dgm:t>
        <a:bodyPr/>
        <a:lstStyle/>
        <a:p>
          <a:endParaRPr lang="it"/>
        </a:p>
      </dgm:t>
    </dgm:pt>
    <dgm:pt modelId="{022C365F-8D64-4633-9EBB-DA190EE46E99}" type="sibTrans" cxnId="{45FB141A-948D-44D2-979A-964493D3041D}">
      <dgm:prSet/>
      <dgm:spPr/>
      <dgm:t>
        <a:bodyPr/>
        <a:lstStyle/>
        <a:p>
          <a:endParaRPr lang="it"/>
        </a:p>
      </dgm:t>
    </dgm:pt>
    <dgm:pt modelId="{658096C1-0E39-4A32-976E-ACF7E25CDB34}">
      <dgm:prSet phldrT="[Text]" custT="1"/>
      <dgm:spPr/>
      <dgm:t>
        <a:bodyPr/>
        <a:lstStyle/>
        <a:p>
          <a:pPr algn="ctr" rtl="0"/>
          <a:r>
            <a:rPr lang="it" sz="1900" b="0" i="0" u="none" kern="1200" baseline="0">
              <a:solidFill>
                <a:prstClr val="white"/>
              </a:solidFill>
              <a:latin typeface="Arial" panose="020B0604020202020204"/>
              <a:ea typeface="+mn-ea"/>
              <a:cs typeface="+mn-cs"/>
            </a:rPr>
            <a:t>Per lavorare è obbligatorio possedere una licenza di supervisione; gli altri lavoratori devono possedere una licenza MFV o una licenza di supervisione. </a:t>
          </a:r>
        </a:p>
      </dgm:t>
    </dgm:pt>
    <dgm:pt modelId="{0283E36C-FA01-44EF-A383-250FD62EF8D6}" type="parTrans" cxnId="{DBEB6C8F-B1F4-4A20-8E72-38A3C1A97A54}">
      <dgm:prSet/>
      <dgm:spPr/>
      <dgm:t>
        <a:bodyPr/>
        <a:lstStyle/>
        <a:p>
          <a:endParaRPr lang="it"/>
        </a:p>
      </dgm:t>
    </dgm:pt>
    <dgm:pt modelId="{B46D919E-D8E1-481D-985A-5CD0EF05D3E9}" type="sibTrans" cxnId="{DBEB6C8F-B1F4-4A20-8E72-38A3C1A97A54}">
      <dgm:prSet/>
      <dgm:spPr/>
      <dgm:t>
        <a:bodyPr/>
        <a:lstStyle/>
        <a:p>
          <a:endParaRPr lang="it"/>
        </a:p>
      </dgm:t>
    </dgm:pt>
    <dgm:pt modelId="{EC837A62-1001-4C14-A3DA-B33C951D36F7}" type="pres">
      <dgm:prSet presAssocID="{9C670ED1-A43E-4671-BDE3-8CD1D7419861}" presName="theList" presStyleCnt="0">
        <dgm:presLayoutVars>
          <dgm:dir/>
          <dgm:animLvl val="lvl"/>
          <dgm:resizeHandles val="exact"/>
        </dgm:presLayoutVars>
      </dgm:prSet>
      <dgm:spPr/>
    </dgm:pt>
    <dgm:pt modelId="{A9248AC8-8959-413F-A457-56B3F6F091E6}" type="pres">
      <dgm:prSet presAssocID="{EB8A7FDD-4114-4057-AC9B-F392985AEAE0}" presName="compNode" presStyleCnt="0"/>
      <dgm:spPr/>
    </dgm:pt>
    <dgm:pt modelId="{B7EE6181-EDBD-423D-81FA-D40C2EF92799}" type="pres">
      <dgm:prSet presAssocID="{EB8A7FDD-4114-4057-AC9B-F392985AEAE0}" presName="aNode" presStyleLbl="bgShp" presStyleIdx="0" presStyleCnt="2"/>
      <dgm:spPr/>
    </dgm:pt>
    <dgm:pt modelId="{CC77CC03-F21A-4A24-9F63-60002A43083C}" type="pres">
      <dgm:prSet presAssocID="{EB8A7FDD-4114-4057-AC9B-F392985AEAE0}" presName="textNode" presStyleLbl="bgShp" presStyleIdx="0" presStyleCnt="2"/>
      <dgm:spPr/>
    </dgm:pt>
    <dgm:pt modelId="{C3907ED8-8362-437E-AE56-2B3A513C1E61}" type="pres">
      <dgm:prSet presAssocID="{EB8A7FDD-4114-4057-AC9B-F392985AEAE0}" presName="compChildNode" presStyleCnt="0"/>
      <dgm:spPr/>
    </dgm:pt>
    <dgm:pt modelId="{6DDAAD3C-4659-4EDA-8485-540EC66B39CD}" type="pres">
      <dgm:prSet presAssocID="{EB8A7FDD-4114-4057-AC9B-F392985AEAE0}" presName="theInnerList" presStyleCnt="0"/>
      <dgm:spPr/>
    </dgm:pt>
    <dgm:pt modelId="{EE90ACB6-5B48-4BF5-80C6-63DFA91B5446}" type="pres">
      <dgm:prSet presAssocID="{A96C15DE-637A-4011-B2E3-DD4E944A56C9}" presName="childNode" presStyleLbl="node1" presStyleIdx="0" presStyleCnt="6" custScaleX="104902">
        <dgm:presLayoutVars>
          <dgm:bulletEnabled val="1"/>
        </dgm:presLayoutVars>
      </dgm:prSet>
      <dgm:spPr/>
    </dgm:pt>
    <dgm:pt modelId="{E55E210B-1B85-4D3D-B55C-1441F1EDBB6C}" type="pres">
      <dgm:prSet presAssocID="{A96C15DE-637A-4011-B2E3-DD4E944A56C9}" presName="aSpace2" presStyleCnt="0"/>
      <dgm:spPr/>
    </dgm:pt>
    <dgm:pt modelId="{5FEF92F0-AF67-4D42-A853-0BD60C108781}" type="pres">
      <dgm:prSet presAssocID="{C293EBB8-D33E-493E-86CF-A1502300010D}" presName="childNode" presStyleLbl="node1" presStyleIdx="1" presStyleCnt="6" custScaleX="104422">
        <dgm:presLayoutVars>
          <dgm:bulletEnabled val="1"/>
        </dgm:presLayoutVars>
      </dgm:prSet>
      <dgm:spPr/>
    </dgm:pt>
    <dgm:pt modelId="{0C045D4A-0CAE-4ECC-B75E-59C274DFDFE6}" type="pres">
      <dgm:prSet presAssocID="{C293EBB8-D33E-493E-86CF-A1502300010D}" presName="aSpace2" presStyleCnt="0"/>
      <dgm:spPr/>
    </dgm:pt>
    <dgm:pt modelId="{2689D6EE-DAC2-4125-AFBF-282B1DB80B5B}" type="pres">
      <dgm:prSet presAssocID="{8D67B78E-3F83-45AE-BE46-E49B279B3B99}" presName="childNode" presStyleLbl="node1" presStyleIdx="2" presStyleCnt="6" custScaleX="103942">
        <dgm:presLayoutVars>
          <dgm:bulletEnabled val="1"/>
        </dgm:presLayoutVars>
      </dgm:prSet>
      <dgm:spPr/>
    </dgm:pt>
    <dgm:pt modelId="{A4C75456-064A-4314-88EE-FA4436EF9CE2}" type="pres">
      <dgm:prSet presAssocID="{EB8A7FDD-4114-4057-AC9B-F392985AEAE0}" presName="aSpace" presStyleCnt="0"/>
      <dgm:spPr/>
    </dgm:pt>
    <dgm:pt modelId="{9294836B-2A4E-433B-AB8E-81DB24F5FD9D}" type="pres">
      <dgm:prSet presAssocID="{7BC5B9B1-D175-4AC9-A20E-66EC0CBE217D}" presName="compNode" presStyleCnt="0"/>
      <dgm:spPr/>
    </dgm:pt>
    <dgm:pt modelId="{F6BBFD72-A52F-4334-B484-68AE041D9BE5}" type="pres">
      <dgm:prSet presAssocID="{7BC5B9B1-D175-4AC9-A20E-66EC0CBE217D}" presName="aNode" presStyleLbl="bgShp" presStyleIdx="1" presStyleCnt="2"/>
      <dgm:spPr/>
    </dgm:pt>
    <dgm:pt modelId="{C3768AC0-807C-4980-B6C4-6F7442230B73}" type="pres">
      <dgm:prSet presAssocID="{7BC5B9B1-D175-4AC9-A20E-66EC0CBE217D}" presName="textNode" presStyleLbl="bgShp" presStyleIdx="1" presStyleCnt="2"/>
      <dgm:spPr/>
    </dgm:pt>
    <dgm:pt modelId="{6667490C-E560-44DF-965A-13BF5908239C}" type="pres">
      <dgm:prSet presAssocID="{7BC5B9B1-D175-4AC9-A20E-66EC0CBE217D}" presName="compChildNode" presStyleCnt="0"/>
      <dgm:spPr/>
    </dgm:pt>
    <dgm:pt modelId="{F42FE59A-AD37-423C-817F-2214FCA32D4E}" type="pres">
      <dgm:prSet presAssocID="{7BC5B9B1-D175-4AC9-A20E-66EC0CBE217D}" presName="theInnerList" presStyleCnt="0"/>
      <dgm:spPr/>
    </dgm:pt>
    <dgm:pt modelId="{D576090C-0E8B-4061-A3CE-018173025A45}" type="pres">
      <dgm:prSet presAssocID="{04559AA6-F3B6-461F-AB62-EC1EA06FC9D3}" presName="childNode" presStyleLbl="node1" presStyleIdx="3" presStyleCnt="6" custScaleX="101967">
        <dgm:presLayoutVars>
          <dgm:bulletEnabled val="1"/>
        </dgm:presLayoutVars>
      </dgm:prSet>
      <dgm:spPr/>
    </dgm:pt>
    <dgm:pt modelId="{B991C580-82BF-49EE-B4C2-5DAB772A82B9}" type="pres">
      <dgm:prSet presAssocID="{04559AA6-F3B6-461F-AB62-EC1EA06FC9D3}" presName="aSpace2" presStyleCnt="0"/>
      <dgm:spPr/>
    </dgm:pt>
    <dgm:pt modelId="{69B7F4D6-5112-4C5F-8EF5-87AD50A6A9C8}" type="pres">
      <dgm:prSet presAssocID="{2E86439C-7242-4849-9D4B-7126B7C2262F}" presName="childNode" presStyleLbl="node1" presStyleIdx="4" presStyleCnt="6" custScaleX="101487">
        <dgm:presLayoutVars>
          <dgm:bulletEnabled val="1"/>
        </dgm:presLayoutVars>
      </dgm:prSet>
      <dgm:spPr/>
    </dgm:pt>
    <dgm:pt modelId="{091F8318-E870-424E-AC26-0AED94F06BD1}" type="pres">
      <dgm:prSet presAssocID="{2E86439C-7242-4849-9D4B-7126B7C2262F}" presName="aSpace2" presStyleCnt="0"/>
      <dgm:spPr/>
    </dgm:pt>
    <dgm:pt modelId="{43B36BB4-9162-40C6-9D3A-BA45BB5D01EE}" type="pres">
      <dgm:prSet presAssocID="{658096C1-0E39-4A32-976E-ACF7E25CDB34}" presName="childNode" presStyleLbl="node1" presStyleIdx="5" presStyleCnt="6" custScaleX="102927">
        <dgm:presLayoutVars>
          <dgm:bulletEnabled val="1"/>
        </dgm:presLayoutVars>
      </dgm:prSet>
      <dgm:spPr/>
    </dgm:pt>
  </dgm:ptLst>
  <dgm:cxnLst>
    <dgm:cxn modelId="{85C0AD16-AE41-4225-B4BA-60A91ADC560F}" type="presOf" srcId="{658096C1-0E39-4A32-976E-ACF7E25CDB34}" destId="{43B36BB4-9162-40C6-9D3A-BA45BB5D01EE}" srcOrd="0" destOrd="0" presId="urn:microsoft.com/office/officeart/2005/8/layout/lProcess2"/>
    <dgm:cxn modelId="{45FB141A-948D-44D2-979A-964493D3041D}" srcId="{EB8A7FDD-4114-4057-AC9B-F392985AEAE0}" destId="{8D67B78E-3F83-45AE-BE46-E49B279B3B99}" srcOrd="2" destOrd="0" parTransId="{AE16948D-D489-4973-8585-98714408DA30}" sibTransId="{022C365F-8D64-4633-9EBB-DA190EE46E99}"/>
    <dgm:cxn modelId="{08CD731D-D139-4FE9-9F41-4495403004C1}" type="presOf" srcId="{9C670ED1-A43E-4671-BDE3-8CD1D7419861}" destId="{EC837A62-1001-4C14-A3DA-B33C951D36F7}" srcOrd="0" destOrd="0" presId="urn:microsoft.com/office/officeart/2005/8/layout/lProcess2"/>
    <dgm:cxn modelId="{A30AD22A-CF43-4F8A-A77B-8EEE1AC0DC0C}" srcId="{9C670ED1-A43E-4671-BDE3-8CD1D7419861}" destId="{7BC5B9B1-D175-4AC9-A20E-66EC0CBE217D}" srcOrd="1" destOrd="0" parTransId="{2D7EF593-02A2-49E4-9E1C-4E06CE6F4DAE}" sibTransId="{DB52F992-5D83-4D74-8B9B-2EDD148CA7AD}"/>
    <dgm:cxn modelId="{34A4D72B-830F-4D00-99B9-7C72E31BC2D3}" type="presOf" srcId="{C293EBB8-D33E-493E-86CF-A1502300010D}" destId="{5FEF92F0-AF67-4D42-A853-0BD60C108781}" srcOrd="0" destOrd="0" presId="urn:microsoft.com/office/officeart/2005/8/layout/lProcess2"/>
    <dgm:cxn modelId="{9021EC60-5FBA-4370-98E1-658508583E55}" srcId="{7BC5B9B1-D175-4AC9-A20E-66EC0CBE217D}" destId="{04559AA6-F3B6-461F-AB62-EC1EA06FC9D3}" srcOrd="0" destOrd="0" parTransId="{15FC732D-571D-4AB9-AC1A-79500ADBB402}" sibTransId="{A8A986F4-E4F4-4078-8AAF-3AA2C025889C}"/>
    <dgm:cxn modelId="{29797F47-00CB-40E9-A29D-303B3A8A1048}" type="presOf" srcId="{04559AA6-F3B6-461F-AB62-EC1EA06FC9D3}" destId="{D576090C-0E8B-4061-A3CE-018173025A45}" srcOrd="0" destOrd="0" presId="urn:microsoft.com/office/officeart/2005/8/layout/lProcess2"/>
    <dgm:cxn modelId="{D5E72E4A-6911-41A2-8505-C574C6148FE0}" type="presOf" srcId="{EB8A7FDD-4114-4057-AC9B-F392985AEAE0}" destId="{B7EE6181-EDBD-423D-81FA-D40C2EF92799}" srcOrd="0" destOrd="0" presId="urn:microsoft.com/office/officeart/2005/8/layout/lProcess2"/>
    <dgm:cxn modelId="{212C3E4D-C92A-4CD6-AF26-19550F79D78B}" srcId="{7BC5B9B1-D175-4AC9-A20E-66EC0CBE217D}" destId="{2E86439C-7242-4849-9D4B-7126B7C2262F}" srcOrd="1" destOrd="0" parTransId="{D18F62D6-326F-4693-9A83-F29E1AA41E2B}" sibTransId="{0AA6D96F-72EA-4DA0-8155-2C018CF70C14}"/>
    <dgm:cxn modelId="{3B8F115A-4313-4F2E-A3B6-52819498A80A}" type="presOf" srcId="{7BC5B9B1-D175-4AC9-A20E-66EC0CBE217D}" destId="{C3768AC0-807C-4980-B6C4-6F7442230B73}" srcOrd="1" destOrd="0" presId="urn:microsoft.com/office/officeart/2005/8/layout/lProcess2"/>
    <dgm:cxn modelId="{B79AFA7C-BCFB-4417-B487-A7013B1B6B5D}" srcId="{EB8A7FDD-4114-4057-AC9B-F392985AEAE0}" destId="{A96C15DE-637A-4011-B2E3-DD4E944A56C9}" srcOrd="0" destOrd="0" parTransId="{41C6CF52-26D8-4A47-A347-5AEA42F1E9F9}" sibTransId="{410AFF43-38B3-4758-8A8E-93BFF88E976F}"/>
    <dgm:cxn modelId="{A1D5DD7E-FFF5-4101-A275-9F7F2B9D44AA}" type="presOf" srcId="{EB8A7FDD-4114-4057-AC9B-F392985AEAE0}" destId="{CC77CC03-F21A-4A24-9F63-60002A43083C}" srcOrd="1" destOrd="0" presId="urn:microsoft.com/office/officeart/2005/8/layout/lProcess2"/>
    <dgm:cxn modelId="{DBEB6C8F-B1F4-4A20-8E72-38A3C1A97A54}" srcId="{7BC5B9B1-D175-4AC9-A20E-66EC0CBE217D}" destId="{658096C1-0E39-4A32-976E-ACF7E25CDB34}" srcOrd="2" destOrd="0" parTransId="{0283E36C-FA01-44EF-A383-250FD62EF8D6}" sibTransId="{B46D919E-D8E1-481D-985A-5CD0EF05D3E9}"/>
    <dgm:cxn modelId="{A1C7F395-EAE3-4FFC-9619-AE6DDFCF41AD}" type="presOf" srcId="{A96C15DE-637A-4011-B2E3-DD4E944A56C9}" destId="{EE90ACB6-5B48-4BF5-80C6-63DFA91B5446}" srcOrd="0" destOrd="0" presId="urn:microsoft.com/office/officeart/2005/8/layout/lProcess2"/>
    <dgm:cxn modelId="{CF0C589D-BBD4-4B96-AB61-896F510D7FE2}" type="presOf" srcId="{2E86439C-7242-4849-9D4B-7126B7C2262F}" destId="{69B7F4D6-5112-4C5F-8EF5-87AD50A6A9C8}" srcOrd="0" destOrd="0" presId="urn:microsoft.com/office/officeart/2005/8/layout/lProcess2"/>
    <dgm:cxn modelId="{9551FDA3-8167-45CD-B885-C2A199ABC51E}" srcId="{9C670ED1-A43E-4671-BDE3-8CD1D7419861}" destId="{EB8A7FDD-4114-4057-AC9B-F392985AEAE0}" srcOrd="0" destOrd="0" parTransId="{D8B28B83-9760-482A-8E02-28F6093C04BF}" sibTransId="{AE0AF441-BBC4-4621-BE7C-4897D1CC512C}"/>
    <dgm:cxn modelId="{21EAFCD8-E0AC-442F-B989-F2430D9C72E8}" type="presOf" srcId="{7BC5B9B1-D175-4AC9-A20E-66EC0CBE217D}" destId="{F6BBFD72-A52F-4334-B484-68AE041D9BE5}" srcOrd="0" destOrd="0" presId="urn:microsoft.com/office/officeart/2005/8/layout/lProcess2"/>
    <dgm:cxn modelId="{242FD9DE-39A8-45AE-A527-2828C17FE76A}" type="presOf" srcId="{8D67B78E-3F83-45AE-BE46-E49B279B3B99}" destId="{2689D6EE-DAC2-4125-AFBF-282B1DB80B5B}" srcOrd="0" destOrd="0" presId="urn:microsoft.com/office/officeart/2005/8/layout/lProcess2"/>
    <dgm:cxn modelId="{E96308E5-2F52-44B0-BC38-6583A68CD341}" srcId="{EB8A7FDD-4114-4057-AC9B-F392985AEAE0}" destId="{C293EBB8-D33E-493E-86CF-A1502300010D}" srcOrd="1" destOrd="0" parTransId="{DB2EE175-D4DA-4E7A-B6D0-FA06D1E374E3}" sibTransId="{7B48F077-70E1-41C2-BDF6-F0B9508A3CBB}"/>
    <dgm:cxn modelId="{62C16624-87AA-474E-AC0E-91DEE2ABA204}" type="presParOf" srcId="{EC837A62-1001-4C14-A3DA-B33C951D36F7}" destId="{A9248AC8-8959-413F-A457-56B3F6F091E6}" srcOrd="0" destOrd="0" presId="urn:microsoft.com/office/officeart/2005/8/layout/lProcess2"/>
    <dgm:cxn modelId="{C691B8D1-85BD-4067-8A31-82CC9C8A8D7C}" type="presParOf" srcId="{A9248AC8-8959-413F-A457-56B3F6F091E6}" destId="{B7EE6181-EDBD-423D-81FA-D40C2EF92799}" srcOrd="0" destOrd="0" presId="urn:microsoft.com/office/officeart/2005/8/layout/lProcess2"/>
    <dgm:cxn modelId="{B7474A50-FEAD-46DF-B780-C93F44FDE8B1}" type="presParOf" srcId="{A9248AC8-8959-413F-A457-56B3F6F091E6}" destId="{CC77CC03-F21A-4A24-9F63-60002A43083C}" srcOrd="1" destOrd="0" presId="urn:microsoft.com/office/officeart/2005/8/layout/lProcess2"/>
    <dgm:cxn modelId="{3AD9CACD-3675-4B1D-94D5-B004C161289F}" type="presParOf" srcId="{A9248AC8-8959-413F-A457-56B3F6F091E6}" destId="{C3907ED8-8362-437E-AE56-2B3A513C1E61}" srcOrd="2" destOrd="0" presId="urn:microsoft.com/office/officeart/2005/8/layout/lProcess2"/>
    <dgm:cxn modelId="{0F73C18B-7C92-4524-AA5B-C2B46188E78A}" type="presParOf" srcId="{C3907ED8-8362-437E-AE56-2B3A513C1E61}" destId="{6DDAAD3C-4659-4EDA-8485-540EC66B39CD}" srcOrd="0" destOrd="0" presId="urn:microsoft.com/office/officeart/2005/8/layout/lProcess2"/>
    <dgm:cxn modelId="{22B92A07-67FD-4DC3-BA9D-B9172B48534D}" type="presParOf" srcId="{6DDAAD3C-4659-4EDA-8485-540EC66B39CD}" destId="{EE90ACB6-5B48-4BF5-80C6-63DFA91B5446}" srcOrd="0" destOrd="0" presId="urn:microsoft.com/office/officeart/2005/8/layout/lProcess2"/>
    <dgm:cxn modelId="{82B2FE72-E401-4BF7-ABFA-63B4B4F8AA47}" type="presParOf" srcId="{6DDAAD3C-4659-4EDA-8485-540EC66B39CD}" destId="{E55E210B-1B85-4D3D-B55C-1441F1EDBB6C}" srcOrd="1" destOrd="0" presId="urn:microsoft.com/office/officeart/2005/8/layout/lProcess2"/>
    <dgm:cxn modelId="{1C503F7B-5288-4AD0-AE4D-15C730E4A88F}" type="presParOf" srcId="{6DDAAD3C-4659-4EDA-8485-540EC66B39CD}" destId="{5FEF92F0-AF67-4D42-A853-0BD60C108781}" srcOrd="2" destOrd="0" presId="urn:microsoft.com/office/officeart/2005/8/layout/lProcess2"/>
    <dgm:cxn modelId="{B0801CA5-0D8A-4558-BAFA-70A8541EEA5B}" type="presParOf" srcId="{6DDAAD3C-4659-4EDA-8485-540EC66B39CD}" destId="{0C045D4A-0CAE-4ECC-B75E-59C274DFDFE6}" srcOrd="3" destOrd="0" presId="urn:microsoft.com/office/officeart/2005/8/layout/lProcess2"/>
    <dgm:cxn modelId="{CF3499D0-481C-4725-9349-E42777CEC785}" type="presParOf" srcId="{6DDAAD3C-4659-4EDA-8485-540EC66B39CD}" destId="{2689D6EE-DAC2-4125-AFBF-282B1DB80B5B}" srcOrd="4" destOrd="0" presId="urn:microsoft.com/office/officeart/2005/8/layout/lProcess2"/>
    <dgm:cxn modelId="{1AB2F4C3-761D-47CD-A4C2-F29D4ABA5A70}" type="presParOf" srcId="{EC837A62-1001-4C14-A3DA-B33C951D36F7}" destId="{A4C75456-064A-4314-88EE-FA4436EF9CE2}" srcOrd="1" destOrd="0" presId="urn:microsoft.com/office/officeart/2005/8/layout/lProcess2"/>
    <dgm:cxn modelId="{65840E3F-1398-4022-9AB1-957BDF77552D}" type="presParOf" srcId="{EC837A62-1001-4C14-A3DA-B33C951D36F7}" destId="{9294836B-2A4E-433B-AB8E-81DB24F5FD9D}" srcOrd="2" destOrd="0" presId="urn:microsoft.com/office/officeart/2005/8/layout/lProcess2"/>
    <dgm:cxn modelId="{D095062A-8CF1-4675-A66C-1E9C08F0E3B2}" type="presParOf" srcId="{9294836B-2A4E-433B-AB8E-81DB24F5FD9D}" destId="{F6BBFD72-A52F-4334-B484-68AE041D9BE5}" srcOrd="0" destOrd="0" presId="urn:microsoft.com/office/officeart/2005/8/layout/lProcess2"/>
    <dgm:cxn modelId="{EEADD75F-B299-4D06-8889-BD3FF676C5C0}" type="presParOf" srcId="{9294836B-2A4E-433B-AB8E-81DB24F5FD9D}" destId="{C3768AC0-807C-4980-B6C4-6F7442230B73}" srcOrd="1" destOrd="0" presId="urn:microsoft.com/office/officeart/2005/8/layout/lProcess2"/>
    <dgm:cxn modelId="{C2EBDDC7-E1C5-49BB-B97C-8146E5374A3F}" type="presParOf" srcId="{9294836B-2A4E-433B-AB8E-81DB24F5FD9D}" destId="{6667490C-E560-44DF-965A-13BF5908239C}" srcOrd="2" destOrd="0" presId="urn:microsoft.com/office/officeart/2005/8/layout/lProcess2"/>
    <dgm:cxn modelId="{88B12DDE-612D-4D30-BF5F-A63C63E7A24A}" type="presParOf" srcId="{6667490C-E560-44DF-965A-13BF5908239C}" destId="{F42FE59A-AD37-423C-817F-2214FCA32D4E}" srcOrd="0" destOrd="0" presId="urn:microsoft.com/office/officeart/2005/8/layout/lProcess2"/>
    <dgm:cxn modelId="{8EBD9359-58A5-4822-9302-8DFB4AF76BE2}" type="presParOf" srcId="{F42FE59A-AD37-423C-817F-2214FCA32D4E}" destId="{D576090C-0E8B-4061-A3CE-018173025A45}" srcOrd="0" destOrd="0" presId="urn:microsoft.com/office/officeart/2005/8/layout/lProcess2"/>
    <dgm:cxn modelId="{7A4AD0AA-D489-4C42-B02C-E265E0125223}" type="presParOf" srcId="{F42FE59A-AD37-423C-817F-2214FCA32D4E}" destId="{B991C580-82BF-49EE-B4C2-5DAB772A82B9}" srcOrd="1" destOrd="0" presId="urn:microsoft.com/office/officeart/2005/8/layout/lProcess2"/>
    <dgm:cxn modelId="{48928425-86A7-4697-A779-9B31189454A7}" type="presParOf" srcId="{F42FE59A-AD37-423C-817F-2214FCA32D4E}" destId="{69B7F4D6-5112-4C5F-8EF5-87AD50A6A9C8}" srcOrd="2" destOrd="0" presId="urn:microsoft.com/office/officeart/2005/8/layout/lProcess2"/>
    <dgm:cxn modelId="{FB239DF0-49F9-4853-A8D4-0BD083B0AE24}" type="presParOf" srcId="{F42FE59A-AD37-423C-817F-2214FCA32D4E}" destId="{091F8318-E870-424E-AC26-0AED94F06BD1}" srcOrd="3" destOrd="0" presId="urn:microsoft.com/office/officeart/2005/8/layout/lProcess2"/>
    <dgm:cxn modelId="{7527B425-F216-429E-BB68-2A0675BDEDD0}" type="presParOf" srcId="{F42FE59A-AD37-423C-817F-2214FCA32D4E}" destId="{43B36BB4-9162-40C6-9D3A-BA45BB5D01EE}" srcOrd="4"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1ABD9-CF32-4A9F-A49A-8964E902983F}">
      <dsp:nvSpPr>
        <dsp:cNvPr id="0" name=""/>
        <dsp:cNvSpPr/>
      </dsp:nvSpPr>
      <dsp:spPr>
        <a:xfrm>
          <a:off x="6753"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it" sz="1500" b="0" i="0" u="none" kern="1200" baseline="0" dirty="0"/>
            <a:t>Lista d'attesa per licenze di supervisione</a:t>
          </a:r>
        </a:p>
      </dsp:txBody>
      <dsp:txXfrm>
        <a:off x="31847" y="25094"/>
        <a:ext cx="1968225" cy="806583"/>
      </dsp:txXfrm>
    </dsp:sp>
    <dsp:sp modelId="{1D16E1C9-B09B-43CE-8D12-126093E175E6}">
      <dsp:nvSpPr>
        <dsp:cNvPr id="0" name=""/>
        <dsp:cNvSpPr/>
      </dsp:nvSpPr>
      <dsp:spPr>
        <a:xfrm>
          <a:off x="2227008"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it" sz="2200" kern="1200"/>
        </a:p>
      </dsp:txBody>
      <dsp:txXfrm>
        <a:off x="2227008" y="278215"/>
        <a:ext cx="299532" cy="300340"/>
      </dsp:txXfrm>
    </dsp:sp>
    <dsp:sp modelId="{E955E82D-1C04-4860-B53C-504EEB706098}">
      <dsp:nvSpPr>
        <dsp:cNvPr id="0" name=""/>
        <dsp:cNvSpPr/>
      </dsp:nvSpPr>
      <dsp:spPr>
        <a:xfrm>
          <a:off x="283253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it" sz="1500" b="0" i="0" u="none" kern="1200" baseline="0" dirty="0"/>
            <a:t>Licenza di supervisione</a:t>
          </a:r>
        </a:p>
      </dsp:txBody>
      <dsp:txXfrm>
        <a:off x="2857626" y="25094"/>
        <a:ext cx="1968225" cy="806583"/>
      </dsp:txXfrm>
    </dsp:sp>
    <dsp:sp modelId="{C0463055-8923-4407-9837-22A81E15B1BA}">
      <dsp:nvSpPr>
        <dsp:cNvPr id="0" name=""/>
        <dsp:cNvSpPr/>
      </dsp:nvSpPr>
      <dsp:spPr>
        <a:xfrm>
          <a:off x="5052787" y="178102"/>
          <a:ext cx="427903" cy="5005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it" sz="2200" kern="1200"/>
        </a:p>
      </dsp:txBody>
      <dsp:txXfrm>
        <a:off x="5052787" y="278215"/>
        <a:ext cx="299532" cy="300340"/>
      </dsp:txXfrm>
    </dsp:sp>
    <dsp:sp modelId="{A8B4A1AA-FE36-4F7C-8584-F3164E8B254E}">
      <dsp:nvSpPr>
        <dsp:cNvPr id="0" name=""/>
        <dsp:cNvSpPr/>
      </dsp:nvSpPr>
      <dsp:spPr>
        <a:xfrm>
          <a:off x="5658312" y="0"/>
          <a:ext cx="2018413" cy="85677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it" sz="1500" b="0" i="0" u="none" kern="1200" baseline="0" dirty="0"/>
            <a:t>Autorizzazione a tempo pieno</a:t>
          </a:r>
        </a:p>
      </dsp:txBody>
      <dsp:txXfrm>
        <a:off x="5683406" y="25094"/>
        <a:ext cx="1968225" cy="8065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EE6181-EDBD-423D-81FA-D40C2EF92799}">
      <dsp:nvSpPr>
        <dsp:cNvPr id="0" name=""/>
        <dsp:cNvSpPr/>
      </dsp:nvSpPr>
      <dsp:spPr>
        <a:xfrm>
          <a:off x="5756"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r>
            <a:rPr lang="it" sz="3200" b="1" i="0" u="none" kern="1200" baseline="0"/>
            <a:t>Autorizzazioni a tempo pieno prima di luglio 2022</a:t>
          </a:r>
        </a:p>
      </dsp:txBody>
      <dsp:txXfrm>
        <a:off x="5756" y="0"/>
        <a:ext cx="5537674" cy="1466153"/>
      </dsp:txXfrm>
    </dsp:sp>
    <dsp:sp modelId="{EE90ACB6-5B48-4BF5-80C6-63DFA91B5446}">
      <dsp:nvSpPr>
        <dsp:cNvPr id="0" name=""/>
        <dsp:cNvSpPr/>
      </dsp:nvSpPr>
      <dsp:spPr>
        <a:xfrm>
          <a:off x="450941" y="1466571"/>
          <a:ext cx="4647305"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7150" rIns="76200" bIns="57150" numCol="1" spcCol="1270" anchor="ctr" anchorCtr="0">
          <a:noAutofit/>
        </a:bodyPr>
        <a:lstStyle/>
        <a:p>
          <a:pPr marL="0" lvl="0" indent="0" algn="ctr" defTabSz="1333500" rtl="0">
            <a:lnSpc>
              <a:spcPct val="90000"/>
            </a:lnSpc>
            <a:spcBef>
              <a:spcPct val="0"/>
            </a:spcBef>
            <a:spcAft>
              <a:spcPct val="35000"/>
            </a:spcAft>
            <a:buNone/>
          </a:pPr>
          <a:r>
            <a:rPr lang="it" sz="3000" b="0" i="0" u="none" kern="1200" baseline="0"/>
            <a:t>Tipi di autorizzazione: in ambito cittadino, specifica per distretti</a:t>
          </a:r>
        </a:p>
      </dsp:txBody>
      <dsp:txXfrm>
        <a:off x="479062" y="1494692"/>
        <a:ext cx="4591063" cy="903892"/>
      </dsp:txXfrm>
    </dsp:sp>
    <dsp:sp modelId="{5FEF92F0-AF67-4D42-A853-0BD60C108781}">
      <dsp:nvSpPr>
        <dsp:cNvPr id="0" name=""/>
        <dsp:cNvSpPr/>
      </dsp:nvSpPr>
      <dsp:spPr>
        <a:xfrm>
          <a:off x="461573" y="2574418"/>
          <a:ext cx="462604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rtl="0">
            <a:lnSpc>
              <a:spcPct val="90000"/>
            </a:lnSpc>
            <a:spcBef>
              <a:spcPct val="0"/>
            </a:spcBef>
            <a:spcAft>
              <a:spcPct val="35000"/>
            </a:spcAft>
            <a:buNone/>
          </a:pPr>
          <a:r>
            <a:rPr lang="it" sz="1900" b="0" i="0" u="none" kern="1200" baseline="0">
              <a:solidFill>
                <a:prstClr val="white"/>
              </a:solidFill>
              <a:latin typeface="Arial" panose="020B0604020202020204"/>
              <a:ea typeface="+mn-ea"/>
              <a:cs typeface="+mn-cs"/>
            </a:rPr>
            <a:t>Il richiedente dev'essere in possesso di licenza MFV; è previsto un termine di presentazione della domanda.</a:t>
          </a:r>
        </a:p>
      </dsp:txBody>
      <dsp:txXfrm>
        <a:off x="489694" y="2602539"/>
        <a:ext cx="4569798" cy="903892"/>
      </dsp:txXfrm>
    </dsp:sp>
    <dsp:sp modelId="{2689D6EE-DAC2-4125-AFBF-282B1DB80B5B}">
      <dsp:nvSpPr>
        <dsp:cNvPr id="0" name=""/>
        <dsp:cNvSpPr/>
      </dsp:nvSpPr>
      <dsp:spPr>
        <a:xfrm>
          <a:off x="472206" y="3682266"/>
          <a:ext cx="460477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rtl="0">
            <a:lnSpc>
              <a:spcPct val="90000"/>
            </a:lnSpc>
            <a:spcBef>
              <a:spcPct val="0"/>
            </a:spcBef>
            <a:spcAft>
              <a:spcPct val="35000"/>
            </a:spcAft>
            <a:buNone/>
          </a:pPr>
          <a:r>
            <a:rPr lang="it" sz="1900" b="0" i="0" u="none" kern="1200" baseline="0">
              <a:solidFill>
                <a:prstClr val="white"/>
              </a:solidFill>
              <a:latin typeface="Arial" panose="020B0604020202020204"/>
              <a:ea typeface="+mn-ea"/>
              <a:cs typeface="+mn-cs"/>
            </a:rPr>
            <a:t>È obbligatorio per tutti i lavoratori possedere una licenza MFV.</a:t>
          </a:r>
        </a:p>
      </dsp:txBody>
      <dsp:txXfrm>
        <a:off x="500327" y="3710387"/>
        <a:ext cx="4548534" cy="903892"/>
      </dsp:txXfrm>
    </dsp:sp>
    <dsp:sp modelId="{F6BBFD72-A52F-4334-B484-68AE041D9BE5}">
      <dsp:nvSpPr>
        <dsp:cNvPr id="0" name=""/>
        <dsp:cNvSpPr/>
      </dsp:nvSpPr>
      <dsp:spPr>
        <a:xfrm>
          <a:off x="5958757" y="0"/>
          <a:ext cx="5537674" cy="488717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r>
            <a:rPr lang="it" sz="3200" b="1" i="0" u="none" kern="1200" baseline="0"/>
            <a:t>Autorizzazioni per le licenze di supervisione</a:t>
          </a:r>
        </a:p>
      </dsp:txBody>
      <dsp:txXfrm>
        <a:off x="5958757" y="0"/>
        <a:ext cx="5537674" cy="1466153"/>
      </dsp:txXfrm>
    </dsp:sp>
    <dsp:sp modelId="{D576090C-0E8B-4061-A3CE-018173025A45}">
      <dsp:nvSpPr>
        <dsp:cNvPr id="0" name=""/>
        <dsp:cNvSpPr/>
      </dsp:nvSpPr>
      <dsp:spPr>
        <a:xfrm>
          <a:off x="6468954" y="1466571"/>
          <a:ext cx="451728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57150" rIns="76200" bIns="57150" numCol="1" spcCol="1270" anchor="ctr" anchorCtr="0">
          <a:noAutofit/>
        </a:bodyPr>
        <a:lstStyle/>
        <a:p>
          <a:pPr marL="0" lvl="0" indent="0" algn="ctr" defTabSz="1333500" rtl="0">
            <a:lnSpc>
              <a:spcPct val="90000"/>
            </a:lnSpc>
            <a:spcBef>
              <a:spcPct val="0"/>
            </a:spcBef>
            <a:spcAft>
              <a:spcPct val="35000"/>
            </a:spcAft>
            <a:buNone/>
          </a:pPr>
          <a:r>
            <a:rPr lang="it" sz="3000" b="0" i="0" u="none" kern="1200" baseline="0"/>
            <a:t>Tipi di autorizzazione: in ambito cittadino, non valida per Manhattan</a:t>
          </a:r>
        </a:p>
      </dsp:txBody>
      <dsp:txXfrm>
        <a:off x="6497075" y="1494692"/>
        <a:ext cx="4461038" cy="903892"/>
      </dsp:txXfrm>
    </dsp:sp>
    <dsp:sp modelId="{69B7F4D6-5112-4C5F-8EF5-87AD50A6A9C8}">
      <dsp:nvSpPr>
        <dsp:cNvPr id="0" name=""/>
        <dsp:cNvSpPr/>
      </dsp:nvSpPr>
      <dsp:spPr>
        <a:xfrm>
          <a:off x="6479586" y="2574418"/>
          <a:ext cx="4496016"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rtl="0">
            <a:lnSpc>
              <a:spcPct val="90000"/>
            </a:lnSpc>
            <a:spcBef>
              <a:spcPct val="0"/>
            </a:spcBef>
            <a:spcAft>
              <a:spcPct val="35000"/>
            </a:spcAft>
            <a:buNone/>
          </a:pPr>
          <a:r>
            <a:rPr lang="it" sz="2000" b="0" i="0" u="none" kern="1200" baseline="0">
              <a:solidFill>
                <a:prstClr val="white"/>
              </a:solidFill>
              <a:latin typeface="Arial" panose="020B0604020202020204"/>
              <a:ea typeface="+mn-ea"/>
              <a:cs typeface="+mn-cs"/>
            </a:rPr>
            <a:t>Il richiedente dev'essere in possesso della licenza di supervisione; </a:t>
          </a:r>
          <a:r>
            <a:rPr lang="it" sz="2000" b="0" i="0" u="sng" kern="1200" baseline="0">
              <a:solidFill>
                <a:prstClr val="white"/>
              </a:solidFill>
              <a:latin typeface="Arial" panose="020B0604020202020204"/>
              <a:ea typeface="+mn-ea"/>
              <a:cs typeface="+mn-cs"/>
            </a:rPr>
            <a:t>non</a:t>
          </a:r>
          <a:r>
            <a:rPr lang="it" sz="2000" b="0" i="0" u="none" kern="1200" baseline="0">
              <a:solidFill>
                <a:prstClr val="white"/>
              </a:solidFill>
              <a:latin typeface="Arial" panose="020B0604020202020204"/>
              <a:ea typeface="+mn-ea"/>
              <a:cs typeface="+mn-cs"/>
            </a:rPr>
            <a:t> sono previsti termini per la presentazione della domanda.</a:t>
          </a:r>
        </a:p>
      </dsp:txBody>
      <dsp:txXfrm>
        <a:off x="6507707" y="2602539"/>
        <a:ext cx="4439774" cy="903892"/>
      </dsp:txXfrm>
    </dsp:sp>
    <dsp:sp modelId="{43B36BB4-9162-40C6-9D3A-BA45BB5D01EE}">
      <dsp:nvSpPr>
        <dsp:cNvPr id="0" name=""/>
        <dsp:cNvSpPr/>
      </dsp:nvSpPr>
      <dsp:spPr>
        <a:xfrm>
          <a:off x="6447689" y="3682266"/>
          <a:ext cx="4559810" cy="96013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8260" tIns="36195" rIns="48260" bIns="36195" numCol="1" spcCol="1270" anchor="ctr" anchorCtr="0">
          <a:noAutofit/>
        </a:bodyPr>
        <a:lstStyle/>
        <a:p>
          <a:pPr marL="0" lvl="0" indent="0" algn="ctr" defTabSz="844550" rtl="0">
            <a:lnSpc>
              <a:spcPct val="90000"/>
            </a:lnSpc>
            <a:spcBef>
              <a:spcPct val="0"/>
            </a:spcBef>
            <a:spcAft>
              <a:spcPct val="35000"/>
            </a:spcAft>
            <a:buNone/>
          </a:pPr>
          <a:r>
            <a:rPr lang="it" sz="1900" b="0" i="0" u="none" kern="1200" baseline="0">
              <a:solidFill>
                <a:prstClr val="white"/>
              </a:solidFill>
              <a:latin typeface="Arial" panose="020B0604020202020204"/>
              <a:ea typeface="+mn-ea"/>
              <a:cs typeface="+mn-cs"/>
            </a:rPr>
            <a:t>Per lavorare è obbligatorio possedere una licenza di supervisione; gli altri lavoratori devono possedere una licenza MFV o una licenza di supervisione. </a:t>
          </a:r>
        </a:p>
      </dsp:txBody>
      <dsp:txXfrm>
        <a:off x="6475810" y="3710387"/>
        <a:ext cx="4503568" cy="90389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3A60E32-21B0-42E3-809C-0E1F04FBBBB7}" type="datetimeFigureOut">
              <a:rPr lang="en-US" smtClean="0"/>
              <a:t>6/25/2026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9B6AA5D3-8F61-489E-8A0D-002D9B574DEE}" type="slidenum">
              <a:rPr lang="en-US" smtClean="0"/>
              <a:t>‹#›</a:t>
            </a:fld>
            <a:endParaRPr lang="en-US"/>
          </a:p>
        </p:txBody>
      </p:sp>
    </p:spTree>
    <p:extLst>
      <p:ext uri="{BB962C8B-B14F-4D97-AF65-F5344CB8AC3E}">
        <p14:creationId xmlns:p14="http://schemas.microsoft.com/office/powerpoint/2010/main" val="3682696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it" b="0" i="0" u="none" baseline="0" dirty="0"/>
          </a:p>
        </p:txBody>
      </p:sp>
      <p:sp>
        <p:nvSpPr>
          <p:cNvPr id="4" name="Slide Number Placeholder 3"/>
          <p:cNvSpPr>
            <a:spLocks noGrp="1"/>
          </p:cNvSpPr>
          <p:nvPr>
            <p:ph type="sldNum" sz="quarter" idx="5"/>
          </p:nvPr>
        </p:nvSpPr>
        <p:spPr/>
        <p:txBody>
          <a:bodyPr/>
          <a:lstStyle/>
          <a:p>
            <a:pPr algn="l" rtl="0"/>
            <a:fld id="{9B6AA5D3-8F61-489E-8A0D-002D9B574DEE}" type="slidenum">
              <a:rPr/>
              <a:t>1</a:t>
            </a:fld>
            <a:endParaRPr lang="it"/>
          </a:p>
        </p:txBody>
      </p:sp>
    </p:spTree>
    <p:extLst>
      <p:ext uri="{BB962C8B-B14F-4D97-AF65-F5344CB8AC3E}">
        <p14:creationId xmlns:p14="http://schemas.microsoft.com/office/powerpoint/2010/main" val="2237932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 dirty="0"/>
          </a:p>
        </p:txBody>
      </p:sp>
      <p:sp>
        <p:nvSpPr>
          <p:cNvPr id="4" name="Slide Number Placeholder 3"/>
          <p:cNvSpPr>
            <a:spLocks noGrp="1"/>
          </p:cNvSpPr>
          <p:nvPr>
            <p:ph type="sldNum" sz="quarter" idx="5"/>
          </p:nvPr>
        </p:nvSpPr>
        <p:spPr/>
        <p:txBody>
          <a:bodyPr/>
          <a:lstStyle/>
          <a:p>
            <a:pPr algn="l" rtl="0"/>
            <a:fld id="{9B6AA5D3-8F61-489E-8A0D-002D9B574DEE}" type="slidenum">
              <a:rPr/>
              <a:t>13</a:t>
            </a:fld>
            <a:endParaRPr lang="it"/>
          </a:p>
        </p:txBody>
      </p:sp>
    </p:spTree>
    <p:extLst>
      <p:ext uri="{BB962C8B-B14F-4D97-AF65-F5344CB8AC3E}">
        <p14:creationId xmlns:p14="http://schemas.microsoft.com/office/powerpoint/2010/main" val="2763208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
          </a:p>
        </p:txBody>
      </p:sp>
      <p:sp>
        <p:nvSpPr>
          <p:cNvPr id="4" name="Slide Number Placeholder 3"/>
          <p:cNvSpPr>
            <a:spLocks noGrp="1"/>
          </p:cNvSpPr>
          <p:nvPr>
            <p:ph type="sldNum" sz="quarter" idx="5"/>
          </p:nvPr>
        </p:nvSpPr>
        <p:spPr/>
        <p:txBody>
          <a:bodyPr/>
          <a:lstStyle/>
          <a:p>
            <a:pPr algn="l" rtl="0"/>
            <a:fld id="{9B6AA5D3-8F61-489E-8A0D-002D9B574DEE}" type="slidenum">
              <a:rPr/>
              <a:t>16</a:t>
            </a:fld>
            <a:endParaRPr lang="it"/>
          </a:p>
        </p:txBody>
      </p:sp>
    </p:spTree>
    <p:extLst>
      <p:ext uri="{BB962C8B-B14F-4D97-AF65-F5344CB8AC3E}">
        <p14:creationId xmlns:p14="http://schemas.microsoft.com/office/powerpoint/2010/main" val="3478666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 dirty="0"/>
          </a:p>
        </p:txBody>
      </p:sp>
      <p:sp>
        <p:nvSpPr>
          <p:cNvPr id="4" name="Slide Number Placeholder 3"/>
          <p:cNvSpPr>
            <a:spLocks noGrp="1"/>
          </p:cNvSpPr>
          <p:nvPr>
            <p:ph type="sldNum" sz="quarter" idx="5"/>
          </p:nvPr>
        </p:nvSpPr>
        <p:spPr/>
        <p:txBody>
          <a:bodyPr/>
          <a:lstStyle/>
          <a:p>
            <a:pPr algn="l" rtl="0"/>
            <a:fld id="{9B6AA5D3-8F61-489E-8A0D-002D9B574DEE}" type="slidenum">
              <a:rPr/>
              <a:t>3</a:t>
            </a:fld>
            <a:endParaRPr lang="it"/>
          </a:p>
        </p:txBody>
      </p:sp>
    </p:spTree>
    <p:extLst>
      <p:ext uri="{BB962C8B-B14F-4D97-AF65-F5344CB8AC3E}">
        <p14:creationId xmlns:p14="http://schemas.microsoft.com/office/powerpoint/2010/main" val="107226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AA5D3-8F61-489E-8A0D-002D9B574DEE}" type="slidenum">
              <a:rPr lang="en-US" smtClean="0"/>
              <a:t>4</a:t>
            </a:fld>
            <a:endParaRPr lang="en-US"/>
          </a:p>
        </p:txBody>
      </p:sp>
    </p:spTree>
    <p:extLst>
      <p:ext uri="{BB962C8B-B14F-4D97-AF65-F5344CB8AC3E}">
        <p14:creationId xmlns:p14="http://schemas.microsoft.com/office/powerpoint/2010/main" val="612369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defTabSz="933237" rtl="0">
              <a:defRPr/>
            </a:pPr>
            <a:endParaRPr lang="it" dirty="0"/>
          </a:p>
        </p:txBody>
      </p:sp>
      <p:sp>
        <p:nvSpPr>
          <p:cNvPr id="4" name="Slide Number Placeholder 3"/>
          <p:cNvSpPr>
            <a:spLocks noGrp="1"/>
          </p:cNvSpPr>
          <p:nvPr>
            <p:ph type="sldNum" sz="quarter" idx="5"/>
          </p:nvPr>
        </p:nvSpPr>
        <p:spPr/>
        <p:txBody>
          <a:bodyPr/>
          <a:lstStyle/>
          <a:p>
            <a:pPr algn="l" rtl="0"/>
            <a:fld id="{9B6AA5D3-8F61-489E-8A0D-002D9B574DEE}" type="slidenum">
              <a:rPr/>
              <a:t>5</a:t>
            </a:fld>
            <a:endParaRPr lang="it"/>
          </a:p>
        </p:txBody>
      </p:sp>
    </p:spTree>
    <p:extLst>
      <p:ext uri="{BB962C8B-B14F-4D97-AF65-F5344CB8AC3E}">
        <p14:creationId xmlns:p14="http://schemas.microsoft.com/office/powerpoint/2010/main" val="4190929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 dirty="0"/>
          </a:p>
        </p:txBody>
      </p:sp>
      <p:sp>
        <p:nvSpPr>
          <p:cNvPr id="4" name="Slide Number Placeholder 3"/>
          <p:cNvSpPr>
            <a:spLocks noGrp="1"/>
          </p:cNvSpPr>
          <p:nvPr>
            <p:ph type="sldNum" sz="quarter" idx="5"/>
          </p:nvPr>
        </p:nvSpPr>
        <p:spPr/>
        <p:txBody>
          <a:bodyPr/>
          <a:lstStyle/>
          <a:p>
            <a:pPr algn="l" rtl="0"/>
            <a:fld id="{9B6AA5D3-8F61-489E-8A0D-002D9B574DEE}" type="slidenum">
              <a:rPr/>
              <a:t>6</a:t>
            </a:fld>
            <a:endParaRPr lang="it"/>
          </a:p>
        </p:txBody>
      </p:sp>
    </p:spTree>
    <p:extLst>
      <p:ext uri="{BB962C8B-B14F-4D97-AF65-F5344CB8AC3E}">
        <p14:creationId xmlns:p14="http://schemas.microsoft.com/office/powerpoint/2010/main" val="1704041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 dirty="0"/>
          </a:p>
        </p:txBody>
      </p:sp>
      <p:sp>
        <p:nvSpPr>
          <p:cNvPr id="4" name="Slide Number Placeholder 3"/>
          <p:cNvSpPr>
            <a:spLocks noGrp="1"/>
          </p:cNvSpPr>
          <p:nvPr>
            <p:ph type="sldNum" sz="quarter" idx="5"/>
          </p:nvPr>
        </p:nvSpPr>
        <p:spPr/>
        <p:txBody>
          <a:bodyPr/>
          <a:lstStyle/>
          <a:p>
            <a:pPr algn="l" rtl="0"/>
            <a:fld id="{9B6AA5D3-8F61-489E-8A0D-002D9B574DEE}" type="slidenum">
              <a:rPr/>
              <a:t>7</a:t>
            </a:fld>
            <a:endParaRPr lang="it"/>
          </a:p>
        </p:txBody>
      </p:sp>
    </p:spTree>
    <p:extLst>
      <p:ext uri="{BB962C8B-B14F-4D97-AF65-F5344CB8AC3E}">
        <p14:creationId xmlns:p14="http://schemas.microsoft.com/office/powerpoint/2010/main" val="28706189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 dirty="0"/>
          </a:p>
        </p:txBody>
      </p:sp>
      <p:sp>
        <p:nvSpPr>
          <p:cNvPr id="4" name="Slide Number Placeholder 3"/>
          <p:cNvSpPr>
            <a:spLocks noGrp="1"/>
          </p:cNvSpPr>
          <p:nvPr>
            <p:ph type="sldNum" sz="quarter" idx="5"/>
          </p:nvPr>
        </p:nvSpPr>
        <p:spPr/>
        <p:txBody>
          <a:bodyPr/>
          <a:lstStyle/>
          <a:p>
            <a:pPr algn="l" rtl="0"/>
            <a:fld id="{9B6AA5D3-8F61-489E-8A0D-002D9B574DEE}" type="slidenum">
              <a:rPr/>
              <a:t>9</a:t>
            </a:fld>
            <a:endParaRPr lang="it"/>
          </a:p>
        </p:txBody>
      </p:sp>
    </p:spTree>
    <p:extLst>
      <p:ext uri="{BB962C8B-B14F-4D97-AF65-F5344CB8AC3E}">
        <p14:creationId xmlns:p14="http://schemas.microsoft.com/office/powerpoint/2010/main" val="3156815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it" b="0" i="0" u="none" baseline="0" dirty="0"/>
          </a:p>
        </p:txBody>
      </p:sp>
      <p:sp>
        <p:nvSpPr>
          <p:cNvPr id="4" name="Slide Number Placeholder 3"/>
          <p:cNvSpPr>
            <a:spLocks noGrp="1"/>
          </p:cNvSpPr>
          <p:nvPr>
            <p:ph type="sldNum" sz="quarter" idx="5"/>
          </p:nvPr>
        </p:nvSpPr>
        <p:spPr/>
        <p:txBody>
          <a:bodyPr/>
          <a:lstStyle/>
          <a:p>
            <a:pPr algn="l" rtl="0"/>
            <a:fld id="{9B6AA5D3-8F61-489E-8A0D-002D9B574DEE}" type="slidenum">
              <a:rPr/>
              <a:t>10</a:t>
            </a:fld>
            <a:endParaRPr lang="it"/>
          </a:p>
        </p:txBody>
      </p:sp>
    </p:spTree>
    <p:extLst>
      <p:ext uri="{BB962C8B-B14F-4D97-AF65-F5344CB8AC3E}">
        <p14:creationId xmlns:p14="http://schemas.microsoft.com/office/powerpoint/2010/main" val="41521280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it" b="0" i="0" u="none" baseline="0" dirty="0"/>
          </a:p>
        </p:txBody>
      </p:sp>
      <p:sp>
        <p:nvSpPr>
          <p:cNvPr id="4" name="Slide Number Placeholder 3"/>
          <p:cNvSpPr>
            <a:spLocks noGrp="1"/>
          </p:cNvSpPr>
          <p:nvPr>
            <p:ph type="sldNum" sz="quarter" idx="5"/>
          </p:nvPr>
        </p:nvSpPr>
        <p:spPr/>
        <p:txBody>
          <a:bodyPr/>
          <a:lstStyle/>
          <a:p>
            <a:pPr algn="l" rtl="0"/>
            <a:fld id="{9B6AA5D3-8F61-489E-8A0D-002D9B574DEE}" type="slidenum">
              <a:rPr/>
              <a:t>11</a:t>
            </a:fld>
            <a:endParaRPr lang="it"/>
          </a:p>
        </p:txBody>
      </p:sp>
    </p:spTree>
    <p:extLst>
      <p:ext uri="{BB962C8B-B14F-4D97-AF65-F5344CB8AC3E}">
        <p14:creationId xmlns:p14="http://schemas.microsoft.com/office/powerpoint/2010/main" val="2108804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58AF2-119E-403C-80A3-C3DC5B0674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649641-4FA4-48D1-A78C-1B222106B0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6322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96083-767E-4F1D-94B5-603BFBEFF1F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704476B-EA9C-4D39-8159-2BEDD82008FB}"/>
              </a:ext>
            </a:extLst>
          </p:cNvPr>
          <p:cNvSpPr>
            <a:spLocks noGrp="1"/>
          </p:cNvSpPr>
          <p:nvPr>
            <p:ph type="body" orient="vert" idx="1"/>
          </p:nvPr>
        </p:nvSpPr>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5232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14B730-3AA8-4463-9445-8AD610246F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4A46FF-4C87-45A3-9FEB-05D9B08982AE}"/>
              </a:ext>
            </a:extLst>
          </p:cNvPr>
          <p:cNvSpPr>
            <a:spLocks noGrp="1"/>
          </p:cNvSpPr>
          <p:nvPr>
            <p:ph type="body" orient="vert" idx="1"/>
          </p:nvPr>
        </p:nvSpPr>
        <p:spPr>
          <a:xfrm>
            <a:off x="838200" y="365125"/>
            <a:ext cx="7734300" cy="5811838"/>
          </a:xfrm>
        </p:spPr>
        <p:txBody>
          <a:bodyPr vert="eaVert"/>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75776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EBD5-FADB-43B4-8492-64E21B3B3B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4E4C1B-77CB-4D67-BEDC-01E406313C11}"/>
              </a:ext>
            </a:extLst>
          </p:cNvPr>
          <p:cNvSpPr>
            <a:spLocks noGrp="1"/>
          </p:cNvSpPr>
          <p:nvPr>
            <p:ph idx="1"/>
          </p:nvPr>
        </p:nvSpPr>
        <p:spPr/>
        <p:txBody>
          <a:bodyPr/>
          <a:lstStyle>
            <a:lvl1pPr>
              <a:buClrTx/>
              <a:defRPr>
                <a:solidFill>
                  <a:schemeClr val="tx1"/>
                </a:solidFill>
              </a:defRPr>
            </a:lvl1pPr>
            <a:lvl2pPr>
              <a:buClrTx/>
              <a:defRPr>
                <a:solidFill>
                  <a:schemeClr val="tx1"/>
                </a:solidFill>
              </a:defRPr>
            </a:lvl2pPr>
            <a:lvl3pPr>
              <a:buClrTx/>
              <a:defRPr>
                <a:solidFill>
                  <a:schemeClr val="tx1"/>
                </a:solidFill>
              </a:defRPr>
            </a:lvl3pPr>
            <a:lvl4pPr>
              <a:buClrTx/>
              <a:defRPr>
                <a:solidFill>
                  <a:schemeClr val="tx1"/>
                </a:solidFill>
              </a:defRPr>
            </a:lvl4pPr>
            <a:lvl5pPr>
              <a:buClrTx/>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7334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EF36D-DFE4-4A15-9EAD-ECF6683C8D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AF97CF-B313-401B-A4CD-B33574B737CC}"/>
              </a:ext>
            </a:extLst>
          </p:cNvPr>
          <p:cNvSpPr>
            <a:spLocks noGrp="1"/>
          </p:cNvSpPr>
          <p:nvPr>
            <p:ph type="body" idx="1"/>
          </p:nvPr>
        </p:nvSpPr>
        <p:spPr>
          <a:xfrm>
            <a:off x="831850" y="4589463"/>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500451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8ED83-22FD-4FB5-A838-06C109B75C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78C4D4-53BC-49BD-BD5E-AC784D4F1547}"/>
              </a:ext>
            </a:extLst>
          </p:cNvPr>
          <p:cNvSpPr>
            <a:spLocks noGrp="1"/>
          </p:cNvSpPr>
          <p:nvPr>
            <p:ph sz="half" idx="1"/>
          </p:nvPr>
        </p:nvSpPr>
        <p:spPr>
          <a:xfrm>
            <a:off x="838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B47CB4-3961-4B88-BD19-B5E1305C4F9A}"/>
              </a:ext>
            </a:extLst>
          </p:cNvPr>
          <p:cNvSpPr>
            <a:spLocks noGrp="1"/>
          </p:cNvSpPr>
          <p:nvPr>
            <p:ph sz="half" idx="2"/>
          </p:nvPr>
        </p:nvSpPr>
        <p:spPr>
          <a:xfrm>
            <a:off x="6172200" y="1825625"/>
            <a:ext cx="5181600" cy="435133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4887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8B94E-0C8C-4906-9972-5D8C2B152B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0C2074-B909-44F9-BC23-8D174039C5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012464-09A4-456C-B277-9A588DE6F126}"/>
              </a:ext>
            </a:extLst>
          </p:cNvPr>
          <p:cNvSpPr>
            <a:spLocks noGrp="1"/>
          </p:cNvSpPr>
          <p:nvPr>
            <p:ph sz="half" idx="2"/>
          </p:nvPr>
        </p:nvSpPr>
        <p:spPr>
          <a:xfrm>
            <a:off x="839788" y="2505075"/>
            <a:ext cx="5157787"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61DB626-64BE-4016-BF9D-57C64D0424D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2FDA21F-4815-414F-863E-D6E2BFE15616}"/>
              </a:ext>
            </a:extLst>
          </p:cNvPr>
          <p:cNvSpPr>
            <a:spLocks noGrp="1"/>
          </p:cNvSpPr>
          <p:nvPr>
            <p:ph sz="quarter" idx="4"/>
          </p:nvPr>
        </p:nvSpPr>
        <p:spPr>
          <a:xfrm>
            <a:off x="6172200" y="2505075"/>
            <a:ext cx="5183188" cy="3684588"/>
          </a:xfrm>
        </p:spPr>
        <p:txBody>
          <a:bodyPr/>
          <a:lstStyle>
            <a:lvl1pPr>
              <a:buClrTx/>
              <a:defRPr/>
            </a:lvl1pPr>
            <a:lvl2pPr>
              <a:buClrTx/>
              <a:defRPr/>
            </a:lvl2pPr>
            <a:lvl3pPr>
              <a:buClrTx/>
              <a:defRPr/>
            </a:lvl3pPr>
            <a:lvl4pPr>
              <a:buClrTx/>
              <a:defRPr/>
            </a:lvl4pPr>
            <a:lvl5pPr>
              <a:buClrTx/>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2439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BFB82-1439-47CD-94A2-AAF795E18B5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99336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2642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96677-766D-4631-B8EB-587AC0382B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16303F-1399-41C5-AC3F-8B827F06B8A5}"/>
              </a:ext>
            </a:extLst>
          </p:cNvPr>
          <p:cNvSpPr>
            <a:spLocks noGrp="1"/>
          </p:cNvSpPr>
          <p:nvPr>
            <p:ph idx="1"/>
          </p:nvPr>
        </p:nvSpPr>
        <p:spPr>
          <a:xfrm>
            <a:off x="5183188" y="987425"/>
            <a:ext cx="6172200" cy="4873625"/>
          </a:xfrm>
        </p:spPr>
        <p:txBody>
          <a:bodyPr/>
          <a:lstStyle>
            <a:lvl1pPr>
              <a:buClrTx/>
              <a:defRPr sz="3200"/>
            </a:lvl1pPr>
            <a:lvl2pPr>
              <a:buClrTx/>
              <a:defRPr sz="2800"/>
            </a:lvl2pPr>
            <a:lvl3pPr>
              <a:buClrTx/>
              <a:defRPr sz="2400"/>
            </a:lvl3pPr>
            <a:lvl4pPr>
              <a:buClrTx/>
              <a:defRPr sz="2000"/>
            </a:lvl4pPr>
            <a:lvl5pPr>
              <a:buClrTx/>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BBF46B-6A6B-4EA8-BA4C-DEC3E9110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221596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6E538-5931-4E90-9564-C5EC783FF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3E96A3-B326-4BE1-801C-E3B3570EA5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A7B7AD-2181-48D6-A973-055A80D190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651695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4ABBEF-928E-492F-B337-A752755C40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9AD8D2-F9DF-43EC-9E18-9DB705A4BB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22CB7BC2-DF1B-4992-8C50-DB0D76024A9D}"/>
              </a:ext>
            </a:extLst>
          </p:cNvPr>
          <p:cNvSpPr/>
          <p:nvPr userDrawn="1"/>
        </p:nvSpPr>
        <p:spPr>
          <a:xfrm>
            <a:off x="0" y="0"/>
            <a:ext cx="12192000" cy="230188"/>
          </a:xfrm>
          <a:prstGeom prst="rect">
            <a:avLst/>
          </a:prstGeom>
          <a:solidFill>
            <a:srgbClr val="2F559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3F71E2E5-58EF-4A88-AD45-FBCB42BD3579}"/>
              </a:ext>
            </a:extLst>
          </p:cNvPr>
          <p:cNvSpPr/>
          <p:nvPr userDrawn="1"/>
        </p:nvSpPr>
        <p:spPr>
          <a:xfrm>
            <a:off x="0" y="6311900"/>
            <a:ext cx="12192000" cy="5461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icture containing drawing, clock&#10;&#10;Description automatically generated">
            <a:extLst>
              <a:ext uri="{FF2B5EF4-FFF2-40B4-BE49-F238E27FC236}">
                <a16:creationId xmlns:a16="http://schemas.microsoft.com/office/drawing/2014/main" id="{ACE76AE8-1D5F-4595-9F70-2F9BC322ACE4}"/>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039283" y="6379210"/>
            <a:ext cx="891457" cy="411480"/>
          </a:xfrm>
          <a:prstGeom prst="rect">
            <a:avLst/>
          </a:prstGeom>
        </p:spPr>
      </p:pic>
    </p:spTree>
    <p:extLst>
      <p:ext uri="{BB962C8B-B14F-4D97-AF65-F5344CB8AC3E}">
        <p14:creationId xmlns:p14="http://schemas.microsoft.com/office/powerpoint/2010/main" val="1631974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4400" b="1" kern="1200">
          <a:solidFill>
            <a:srgbClr val="2F5597"/>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Tx/>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licensingappointments@dcwp.nyc.gov" TargetMode="External"/><Relationship Id="rId2" Type="http://schemas.openxmlformats.org/officeDocument/2006/relationships/hyperlink" Target="mailto:DOHMHdocs@dcwp.nyc.gov"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nyc.gov/health/mobilefood"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2ABC4-08DD-46DD-ADE9-8FD7EDE8E68E}"/>
              </a:ext>
            </a:extLst>
          </p:cNvPr>
          <p:cNvSpPr>
            <a:spLocks noGrp="1"/>
          </p:cNvSpPr>
          <p:nvPr>
            <p:ph type="ctrTitle"/>
          </p:nvPr>
        </p:nvSpPr>
        <p:spPr>
          <a:xfrm>
            <a:off x="1524000" y="1593410"/>
            <a:ext cx="9144000" cy="2387600"/>
          </a:xfrm>
        </p:spPr>
        <p:txBody>
          <a:bodyPr/>
          <a:lstStyle/>
          <a:p>
            <a:pPr rtl="0"/>
            <a:r>
              <a:rPr lang="it" b="1" i="0" u="none" baseline="0"/>
              <a:t>Licenze di supervisione</a:t>
            </a:r>
          </a:p>
        </p:txBody>
      </p:sp>
      <p:sp>
        <p:nvSpPr>
          <p:cNvPr id="3" name="Subtitle 2">
            <a:extLst>
              <a:ext uri="{FF2B5EF4-FFF2-40B4-BE49-F238E27FC236}">
                <a16:creationId xmlns:a16="http://schemas.microsoft.com/office/drawing/2014/main" id="{6D08F782-C203-4889-90B5-14ECE9DF6CA5}"/>
              </a:ext>
            </a:extLst>
          </p:cNvPr>
          <p:cNvSpPr>
            <a:spLocks noGrp="1"/>
          </p:cNvSpPr>
          <p:nvPr>
            <p:ph type="subTitle" idx="1"/>
          </p:nvPr>
        </p:nvSpPr>
        <p:spPr>
          <a:xfrm>
            <a:off x="1524000" y="4073085"/>
            <a:ext cx="9144000" cy="1655762"/>
          </a:xfrm>
        </p:spPr>
        <p:txBody>
          <a:bodyPr>
            <a:normAutofit/>
          </a:bodyPr>
          <a:lstStyle/>
          <a:p>
            <a:pPr rtl="0"/>
            <a:r>
              <a:rPr lang="it" sz="3200" b="0" i="0" u="none" baseline="0" dirty="0"/>
              <a:t>Che cosa devono sapere i venditori ambulanti </a:t>
            </a:r>
          </a:p>
          <a:p>
            <a:pPr rtl="0"/>
            <a:r>
              <a:rPr lang="it" sz="3200" b="0" i="0" u="none" baseline="0" dirty="0"/>
              <a:t>di generi alimentari</a:t>
            </a:r>
          </a:p>
        </p:txBody>
      </p:sp>
      <p:pic>
        <p:nvPicPr>
          <p:cNvPr id="5" name="Picture 4">
            <a:extLst>
              <a:ext uri="{FF2B5EF4-FFF2-40B4-BE49-F238E27FC236}">
                <a16:creationId xmlns:a16="http://schemas.microsoft.com/office/drawing/2014/main" id="{CCB3573B-5280-FE30-A061-AA99877FEB58}"/>
              </a:ext>
            </a:extLst>
          </p:cNvPr>
          <p:cNvPicPr>
            <a:picLocks noChangeAspect="1"/>
          </p:cNvPicPr>
          <p:nvPr/>
        </p:nvPicPr>
        <p:blipFill>
          <a:blip r:embed="rId3"/>
          <a:stretch>
            <a:fillRect/>
          </a:stretch>
        </p:blipFill>
        <p:spPr>
          <a:xfrm>
            <a:off x="964258" y="855835"/>
            <a:ext cx="2864792" cy="2095095"/>
          </a:xfrm>
          <a:prstGeom prst="rect">
            <a:avLst/>
          </a:prstGeom>
        </p:spPr>
      </p:pic>
      <p:pic>
        <p:nvPicPr>
          <p:cNvPr id="7" name="Picture 6">
            <a:extLst>
              <a:ext uri="{FF2B5EF4-FFF2-40B4-BE49-F238E27FC236}">
                <a16:creationId xmlns:a16="http://schemas.microsoft.com/office/drawing/2014/main" id="{E9B1D1A4-3CDF-1137-21F5-056FC53FDFC4}"/>
              </a:ext>
            </a:extLst>
          </p:cNvPr>
          <p:cNvPicPr>
            <a:picLocks noChangeAspect="1"/>
          </p:cNvPicPr>
          <p:nvPr/>
        </p:nvPicPr>
        <p:blipFill>
          <a:blip r:embed="rId4"/>
          <a:stretch>
            <a:fillRect/>
          </a:stretch>
        </p:blipFill>
        <p:spPr>
          <a:xfrm>
            <a:off x="7581900" y="1022183"/>
            <a:ext cx="2976562" cy="1810021"/>
          </a:xfrm>
          <a:prstGeom prst="rect">
            <a:avLst/>
          </a:prstGeom>
        </p:spPr>
      </p:pic>
      <p:pic>
        <p:nvPicPr>
          <p:cNvPr id="9" name="Picture 8">
            <a:extLst>
              <a:ext uri="{FF2B5EF4-FFF2-40B4-BE49-F238E27FC236}">
                <a16:creationId xmlns:a16="http://schemas.microsoft.com/office/drawing/2014/main" id="{42A156DC-EDD9-8763-559E-D4EC6043AD1F}"/>
              </a:ext>
            </a:extLst>
          </p:cNvPr>
          <p:cNvPicPr>
            <a:picLocks noChangeAspect="1"/>
          </p:cNvPicPr>
          <p:nvPr/>
        </p:nvPicPr>
        <p:blipFill>
          <a:blip r:embed="rId5"/>
          <a:stretch>
            <a:fillRect/>
          </a:stretch>
        </p:blipFill>
        <p:spPr>
          <a:xfrm>
            <a:off x="4324349" y="855835"/>
            <a:ext cx="2864793" cy="1956581"/>
          </a:xfrm>
          <a:prstGeom prst="rect">
            <a:avLst/>
          </a:prstGeom>
        </p:spPr>
      </p:pic>
    </p:spTree>
    <p:extLst>
      <p:ext uri="{BB962C8B-B14F-4D97-AF65-F5344CB8AC3E}">
        <p14:creationId xmlns:p14="http://schemas.microsoft.com/office/powerpoint/2010/main" val="253895352"/>
      </p:ext>
    </p:extLst>
  </p:cSld>
  <p:clrMapOvr>
    <a:masterClrMapping/>
  </p:clrMapOvr>
  <mc:AlternateContent xmlns:mc="http://schemas.openxmlformats.org/markup-compatibility/2006" xmlns:p14="http://schemas.microsoft.com/office/powerpoint/2010/main">
    <mc:Choice Requires="p14">
      <p:transition spd="slow" p14:dur="2000" advTm="6581"/>
    </mc:Choice>
    <mc:Fallback xmlns="">
      <p:transition spd="slow" advTm="658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2978CD6-4248-8A8A-C0F7-B7AE1CD3C2E2}"/>
              </a:ext>
            </a:extLst>
          </p:cNvPr>
          <p:cNvSpPr>
            <a:spLocks noGrp="1"/>
          </p:cNvSpPr>
          <p:nvPr>
            <p:ph type="title"/>
          </p:nvPr>
        </p:nvSpPr>
        <p:spPr>
          <a:xfrm>
            <a:off x="515815" y="365125"/>
            <a:ext cx="11066585" cy="1325563"/>
          </a:xfrm>
        </p:spPr>
        <p:txBody>
          <a:bodyPr>
            <a:normAutofit/>
          </a:bodyPr>
          <a:lstStyle/>
          <a:p>
            <a:pPr rtl="0"/>
            <a:r>
              <a:rPr lang="it" sz="3100" b="1" i="0" u="none" baseline="0" dirty="0"/>
              <a:t>Autorizzazione di licenza di supervisione a tempo pieno</a:t>
            </a:r>
          </a:p>
        </p:txBody>
      </p:sp>
      <p:sp>
        <p:nvSpPr>
          <p:cNvPr id="8" name="Content Placeholder 7">
            <a:extLst>
              <a:ext uri="{FF2B5EF4-FFF2-40B4-BE49-F238E27FC236}">
                <a16:creationId xmlns:a16="http://schemas.microsoft.com/office/drawing/2014/main" id="{AB66B000-1431-68C4-DED7-B3F1EB9E8388}"/>
              </a:ext>
            </a:extLst>
          </p:cNvPr>
          <p:cNvSpPr>
            <a:spLocks noGrp="1"/>
          </p:cNvSpPr>
          <p:nvPr>
            <p:ph idx="1"/>
          </p:nvPr>
        </p:nvSpPr>
        <p:spPr>
          <a:xfrm>
            <a:off x="838200" y="1613570"/>
            <a:ext cx="10515600" cy="4351338"/>
          </a:xfrm>
        </p:spPr>
        <p:txBody>
          <a:bodyPr vert="horz" lIns="91440" tIns="45720" rIns="91440" bIns="45720" rtlCol="0" anchor="t">
            <a:normAutofit/>
          </a:bodyPr>
          <a:lstStyle/>
          <a:p>
            <a:pPr algn="l" rtl="0"/>
            <a:r>
              <a:rPr lang="it" sz="2300" b="0" i="0" u="none" baseline="0" dirty="0">
                <a:latin typeface="Arial"/>
                <a:ea typeface="Arial"/>
                <a:cs typeface="Arial"/>
              </a:rPr>
              <a:t>Una volta ottenuta la licenza di supervisione il venditore ambulante può chiedere un'autorizzazione a tempo pieno.</a:t>
            </a:r>
            <a:endParaRPr lang="it" sz="2300" dirty="0"/>
          </a:p>
          <a:p>
            <a:pPr algn="l" rtl="0"/>
            <a:r>
              <a:rPr lang="it" sz="2300" b="0" i="0" u="none" baseline="0" dirty="0">
                <a:latin typeface="Arial"/>
                <a:ea typeface="Arial"/>
                <a:cs typeface="Arial"/>
              </a:rPr>
              <a:t>Gli verrà inviato per posta un modulo per chiedere la licenza di supervisione. Non è prevista alcuna scadenza per la presentazione della domanda.</a:t>
            </a:r>
          </a:p>
          <a:p>
            <a:pPr algn="l" rtl="0"/>
            <a:r>
              <a:rPr lang="it" sz="2300" b="0" i="0" u="none" baseline="0" dirty="0">
                <a:latin typeface="Arial"/>
                <a:ea typeface="Arial"/>
                <a:cs typeface="Arial"/>
              </a:rPr>
              <a:t>Nel punto vendita deve essere presente almeno un titolare di licenza di supervisione e tutti i lavoratori devono essere in possesso di una licenza MFV o di una licenza di supervisione.</a:t>
            </a:r>
          </a:p>
        </p:txBody>
      </p:sp>
    </p:spTree>
    <p:extLst>
      <p:ext uri="{BB962C8B-B14F-4D97-AF65-F5344CB8AC3E}">
        <p14:creationId xmlns:p14="http://schemas.microsoft.com/office/powerpoint/2010/main" val="3870038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4638F-C2F6-4A1A-9D00-D4F849739FFC}"/>
              </a:ext>
            </a:extLst>
          </p:cNvPr>
          <p:cNvSpPr>
            <a:spLocks noGrp="1"/>
          </p:cNvSpPr>
          <p:nvPr>
            <p:ph type="title"/>
          </p:nvPr>
        </p:nvSpPr>
        <p:spPr>
          <a:xfrm>
            <a:off x="164123" y="365125"/>
            <a:ext cx="11887200" cy="1325563"/>
          </a:xfrm>
        </p:spPr>
        <p:txBody>
          <a:bodyPr>
            <a:noAutofit/>
          </a:bodyPr>
          <a:lstStyle/>
          <a:p>
            <a:pPr rtl="0"/>
            <a:r>
              <a:rPr lang="it" sz="2700" b="1" i="0" u="none" baseline="0" dirty="0">
                <a:latin typeface="Arial"/>
                <a:ea typeface="Arial"/>
                <a:cs typeface="Arial"/>
              </a:rPr>
              <a:t>Un venditore ambulante è in possesso di un'autorizzazione </a:t>
            </a:r>
            <a:r>
              <a:rPr lang="it" sz="2700" b="1" i="0" u="sng" baseline="0" dirty="0">
                <a:latin typeface="Arial"/>
                <a:ea typeface="Arial"/>
                <a:cs typeface="Arial"/>
              </a:rPr>
              <a:t>ed</a:t>
            </a:r>
            <a:r>
              <a:rPr lang="it" sz="2700" b="1" i="0" u="none" baseline="0" dirty="0">
                <a:latin typeface="Arial"/>
                <a:ea typeface="Arial"/>
                <a:cs typeface="Arial"/>
              </a:rPr>
              <a:t> è stato invitato a presentare domanda di licenza di supervisione. </a:t>
            </a:r>
            <a:br>
              <a:rPr lang="it" sz="2700" b="1" i="0" u="none" baseline="0" dirty="0">
                <a:latin typeface="Arial"/>
                <a:ea typeface="Arial"/>
                <a:cs typeface="Arial"/>
              </a:rPr>
            </a:br>
            <a:r>
              <a:rPr lang="it" sz="2700" b="1" i="0" u="none" baseline="0" dirty="0">
                <a:latin typeface="Arial"/>
                <a:ea typeface="Arial"/>
                <a:cs typeface="Arial"/>
              </a:rPr>
              <a:t>Può averle entrambe?</a:t>
            </a:r>
          </a:p>
        </p:txBody>
      </p:sp>
      <p:sp>
        <p:nvSpPr>
          <p:cNvPr id="3" name="Content Placeholder 2">
            <a:extLst>
              <a:ext uri="{FF2B5EF4-FFF2-40B4-BE49-F238E27FC236}">
                <a16:creationId xmlns:a16="http://schemas.microsoft.com/office/drawing/2014/main" id="{1E133FB8-E484-4BED-B218-27A47D722A0B}"/>
              </a:ext>
            </a:extLst>
          </p:cNvPr>
          <p:cNvSpPr>
            <a:spLocks noGrp="1"/>
          </p:cNvSpPr>
          <p:nvPr>
            <p:ph idx="1"/>
          </p:nvPr>
        </p:nvSpPr>
        <p:spPr>
          <a:xfrm>
            <a:off x="470588" y="1690688"/>
            <a:ext cx="11250823" cy="4050708"/>
          </a:xfrm>
        </p:spPr>
        <p:txBody>
          <a:bodyPr vert="horz" lIns="91440" tIns="45720" rIns="91440" bIns="45720" rtlCol="0" anchor="t">
            <a:noAutofit/>
          </a:bodyPr>
          <a:lstStyle/>
          <a:p>
            <a:pPr marL="0" indent="0" algn="l" rtl="0">
              <a:buNone/>
            </a:pPr>
            <a:r>
              <a:rPr lang="it" sz="2100" b="0" i="0" u="none" baseline="0" dirty="0">
                <a:latin typeface="Arial"/>
                <a:ea typeface="Arial"/>
                <a:cs typeface="Arial"/>
              </a:rPr>
              <a:t>No. Ogni venditore ambulante può ottenere una sola autorizzazione, ad eccezione delle autorizzazioni per zone soggette a restrizioni. </a:t>
            </a:r>
          </a:p>
          <a:p>
            <a:pPr algn="l" rtl="0"/>
            <a:r>
              <a:rPr lang="it" sz="2100" b="0" i="0" u="none" baseline="0" dirty="0">
                <a:latin typeface="Arial"/>
                <a:ea typeface="Arial"/>
                <a:cs typeface="Arial"/>
              </a:rPr>
              <a:t>Se sta chiedendo una licenza di supervisione, il venditore ambulante ha 270 giorni di tempo dalla data di concessione della licenza di supervisione o - se precedente - fino alla scadenza dell'autorizzazione corrente, per la restituzione di quest'ultima. </a:t>
            </a:r>
            <a:endParaRPr lang="it" sz="2100" dirty="0"/>
          </a:p>
          <a:p>
            <a:pPr algn="l" rtl="0"/>
            <a:r>
              <a:rPr lang="it" sz="2100" b="0" i="0" u="none" baseline="0" dirty="0">
                <a:latin typeface="Arial"/>
                <a:ea typeface="Arial"/>
                <a:cs typeface="Arial"/>
              </a:rPr>
              <a:t>Il venditore ambulante deve decidere se chiedere la licenza di supervisione o mantenere l'autorizzazione corrente.</a:t>
            </a:r>
          </a:p>
          <a:p>
            <a:pPr lvl="1" algn="l" rtl="0"/>
            <a:r>
              <a:rPr lang="it" sz="2100" b="0" i="0" u="none" baseline="0" dirty="0">
                <a:latin typeface="Arial"/>
                <a:ea typeface="Arial"/>
                <a:cs typeface="Arial"/>
              </a:rPr>
              <a:t>Aspetti commerciali da considerare:</a:t>
            </a:r>
          </a:p>
          <a:p>
            <a:pPr lvl="2" algn="l" rtl="0"/>
            <a:r>
              <a:rPr lang="it" sz="2100" b="0" i="0" u="none" baseline="0" dirty="0">
                <a:latin typeface="Arial"/>
                <a:ea typeface="Arial"/>
                <a:cs typeface="Arial"/>
              </a:rPr>
              <a:t>Dove prevede di esercitare l'attività?</a:t>
            </a:r>
          </a:p>
          <a:p>
            <a:pPr lvl="2" algn="l" rtl="0"/>
            <a:r>
              <a:rPr lang="it" sz="2100" b="0" i="0" u="none" baseline="0" dirty="0">
                <a:latin typeface="Arial"/>
                <a:ea typeface="Arial"/>
                <a:cs typeface="Arial"/>
              </a:rPr>
              <a:t>Che tipo di generi alimentari venderà?</a:t>
            </a:r>
          </a:p>
          <a:p>
            <a:pPr lvl="2" algn="l" rtl="0"/>
            <a:r>
              <a:rPr lang="it" sz="2100" b="0" i="0" u="none" baseline="0" dirty="0">
                <a:latin typeface="Arial"/>
                <a:ea typeface="Arial"/>
                <a:cs typeface="Arial"/>
              </a:rPr>
              <a:t>In quali periodi dell'anno prevede di svolgere l'attività?</a:t>
            </a:r>
          </a:p>
          <a:p>
            <a:pPr lvl="2" algn="l" rtl="0"/>
            <a:r>
              <a:rPr lang="it" sz="2100" b="0" i="0" u="none" baseline="0" dirty="0">
                <a:latin typeface="Arial"/>
                <a:ea typeface="Arial"/>
                <a:cs typeface="Arial"/>
              </a:rPr>
              <a:t>Prevede di essere la persona che si occuperà principalmente di quel punto vendita?</a:t>
            </a:r>
          </a:p>
        </p:txBody>
      </p:sp>
    </p:spTree>
    <p:extLst>
      <p:ext uri="{BB962C8B-B14F-4D97-AF65-F5344CB8AC3E}">
        <p14:creationId xmlns:p14="http://schemas.microsoft.com/office/powerpoint/2010/main" val="2159141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1973-690F-402D-8940-64465AFB7388}"/>
              </a:ext>
            </a:extLst>
          </p:cNvPr>
          <p:cNvSpPr>
            <a:spLocks noGrp="1"/>
          </p:cNvSpPr>
          <p:nvPr>
            <p:ph type="title"/>
          </p:nvPr>
        </p:nvSpPr>
        <p:spPr/>
        <p:txBody>
          <a:bodyPr>
            <a:normAutofit/>
          </a:bodyPr>
          <a:lstStyle/>
          <a:p>
            <a:pPr rtl="0"/>
            <a:r>
              <a:rPr lang="it" sz="3600" b="1" i="0" u="none" baseline="0" dirty="0"/>
              <a:t>Cosa succede se non viene concessa la licenza di supervisione? </a:t>
            </a:r>
          </a:p>
        </p:txBody>
      </p:sp>
      <p:sp>
        <p:nvSpPr>
          <p:cNvPr id="3" name="Content Placeholder 2">
            <a:extLst>
              <a:ext uri="{FF2B5EF4-FFF2-40B4-BE49-F238E27FC236}">
                <a16:creationId xmlns:a16="http://schemas.microsoft.com/office/drawing/2014/main" id="{F0FF6725-4F26-41B5-B3D2-D41D85C6E7D9}"/>
              </a:ext>
            </a:extLst>
          </p:cNvPr>
          <p:cNvSpPr>
            <a:spLocks noGrp="1"/>
          </p:cNvSpPr>
          <p:nvPr>
            <p:ph idx="1"/>
          </p:nvPr>
        </p:nvSpPr>
        <p:spPr>
          <a:xfrm>
            <a:off x="612531" y="1690688"/>
            <a:ext cx="11110546" cy="4351338"/>
          </a:xfrm>
        </p:spPr>
        <p:txBody>
          <a:bodyPr vert="horz" lIns="91440" tIns="45720" rIns="91440" bIns="45720" rtlCol="0" anchor="t">
            <a:normAutofit/>
          </a:bodyPr>
          <a:lstStyle/>
          <a:p>
            <a:pPr algn="l" rtl="0"/>
            <a:r>
              <a:rPr lang="it" sz="2300" b="0" i="0" u="none" baseline="0" dirty="0">
                <a:latin typeface="Arial"/>
                <a:ea typeface="Arial"/>
                <a:cs typeface="Arial"/>
              </a:rPr>
              <a:t>Il venditore ambulante mantiene la licenza MFV e può lavorare in qualsiasi punto vendita MFV autorizzato (compresi i punti vendita per i quali è previsto l'obbligo di licenza di supervisione, purché sia presente un titolare di tale licenza).</a:t>
            </a:r>
          </a:p>
          <a:p>
            <a:pPr algn="l" rtl="0"/>
            <a:r>
              <a:rPr lang="it" sz="2300" b="0" i="0" u="none" baseline="0" dirty="0">
                <a:latin typeface="Arial"/>
                <a:ea typeface="Arial"/>
                <a:cs typeface="Arial"/>
              </a:rPr>
              <a:t>Nella lettera d'invito viene indicata la data entro la quale presentare la domanda.</a:t>
            </a:r>
            <a:endParaRPr lang="it" sz="2300" dirty="0"/>
          </a:p>
          <a:p>
            <a:pPr algn="l" rtl="0"/>
            <a:r>
              <a:rPr lang="it" sz="2300" b="0" i="0" u="none" baseline="0" dirty="0">
                <a:latin typeface="Arial"/>
                <a:ea typeface="Arial"/>
                <a:cs typeface="Arial"/>
              </a:rPr>
              <a:t>In caso di mancato rispetto dei termini si verrà cancellati dalla lista d'attesa per la licenza di supervisione.</a:t>
            </a:r>
          </a:p>
          <a:p>
            <a:pPr algn="l" rtl="0"/>
            <a:r>
              <a:rPr lang="it" sz="2300" b="0" i="0" u="none" baseline="0" dirty="0">
                <a:latin typeface="Arial"/>
                <a:ea typeface="Arial"/>
                <a:cs typeface="Arial"/>
              </a:rPr>
              <a:t>L'ambulante mantiene l'autorizzazione eventualmente già in suo possesso.</a:t>
            </a:r>
          </a:p>
          <a:p>
            <a:pPr algn="l" rtl="0"/>
            <a:r>
              <a:rPr lang="it" sz="2300" b="0" i="0" u="none" baseline="0" dirty="0">
                <a:latin typeface="Arial"/>
                <a:ea typeface="Arial"/>
                <a:cs typeface="Arial"/>
              </a:rPr>
              <a:t>L'ambulante, se del caso, rimane iscritto nelle liste d'attesa per altre autorizzazioni.</a:t>
            </a:r>
          </a:p>
          <a:p>
            <a:pPr marL="0" indent="0" algn="l" rtl="0">
              <a:buNone/>
            </a:pPr>
            <a:endParaRPr lang="it" dirty="0"/>
          </a:p>
          <a:p>
            <a:endParaRPr lang="it" dirty="0"/>
          </a:p>
          <a:p>
            <a:endParaRPr lang="it" dirty="0"/>
          </a:p>
        </p:txBody>
      </p:sp>
    </p:spTree>
    <p:extLst>
      <p:ext uri="{BB962C8B-B14F-4D97-AF65-F5344CB8AC3E}">
        <p14:creationId xmlns:p14="http://schemas.microsoft.com/office/powerpoint/2010/main" val="468125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06165-0932-402B-8FC0-86BA284AA393}"/>
              </a:ext>
            </a:extLst>
          </p:cNvPr>
          <p:cNvSpPr>
            <a:spLocks noGrp="1"/>
          </p:cNvSpPr>
          <p:nvPr>
            <p:ph type="title"/>
          </p:nvPr>
        </p:nvSpPr>
        <p:spPr>
          <a:xfrm>
            <a:off x="339969" y="365125"/>
            <a:ext cx="11359662" cy="1325563"/>
          </a:xfrm>
        </p:spPr>
        <p:txBody>
          <a:bodyPr>
            <a:noAutofit/>
          </a:bodyPr>
          <a:lstStyle/>
          <a:p>
            <a:pPr rtl="0"/>
            <a:r>
              <a:rPr lang="it" sz="3200" b="1" i="0" u="none" baseline="0" dirty="0"/>
              <a:t>A decorrere dal 2031, per tutte le autorizzazioni a tempo pieno sarà necessaria una licenza di supervisione</a:t>
            </a:r>
          </a:p>
        </p:txBody>
      </p:sp>
      <p:sp>
        <p:nvSpPr>
          <p:cNvPr id="3" name="Content Placeholder 2">
            <a:extLst>
              <a:ext uri="{FF2B5EF4-FFF2-40B4-BE49-F238E27FC236}">
                <a16:creationId xmlns:a16="http://schemas.microsoft.com/office/drawing/2014/main" id="{C0784095-DA2A-446A-9387-2241129DDC4A}"/>
              </a:ext>
            </a:extLst>
          </p:cNvPr>
          <p:cNvSpPr>
            <a:spLocks noGrp="1"/>
          </p:cNvSpPr>
          <p:nvPr>
            <p:ph idx="1"/>
          </p:nvPr>
        </p:nvSpPr>
        <p:spPr/>
        <p:txBody>
          <a:bodyPr>
            <a:normAutofit/>
          </a:bodyPr>
          <a:lstStyle/>
          <a:p>
            <a:pPr algn="l" rtl="0"/>
            <a:r>
              <a:rPr lang="it" sz="2300" b="0" i="0" u="none" baseline="0" dirty="0"/>
              <a:t>Per le autorizzazioni valide in ambito cittadino o specifiche per i singoli distretti rilasciate prima del 1° luglio 2022, il 1° luglio 2031 la licenza MFV del titolare dell'autorizzazione verrà convertita in una licenza di supervisione. Per questi punti vendita sarà richiesta la presenza di un titolare di licenza di supervisione nell'orario di vendita. </a:t>
            </a:r>
          </a:p>
          <a:p>
            <a:pPr algn="l" rtl="0"/>
            <a:r>
              <a:rPr lang="it" sz="2300" b="0" i="0" u="none" baseline="0" dirty="0">
                <a:latin typeface="Arial"/>
                <a:ea typeface="Arial"/>
                <a:cs typeface="Arial"/>
              </a:rPr>
              <a:t>Le leggi locali 54 e 59 del 2026 hanno anticipato tale data di un anno rispetto a quanto previsto dalla legge locale 18 del 2021.</a:t>
            </a:r>
            <a:endParaRPr lang="it" sz="2300" dirty="0"/>
          </a:p>
          <a:p>
            <a:pPr algn="l" rtl="0"/>
            <a:r>
              <a:rPr lang="it" sz="2300" b="0" i="0" u="none" baseline="0" dirty="0"/>
              <a:t>Il Dipartimento della salute pubblicherà in un secondo momento le norme relative a tale requisito. </a:t>
            </a:r>
          </a:p>
        </p:txBody>
      </p:sp>
    </p:spTree>
    <p:extLst>
      <p:ext uri="{BB962C8B-B14F-4D97-AF65-F5344CB8AC3E}">
        <p14:creationId xmlns:p14="http://schemas.microsoft.com/office/powerpoint/2010/main" val="512430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C63EF-2132-419F-AE83-14B2352F2F09}"/>
              </a:ext>
            </a:extLst>
          </p:cNvPr>
          <p:cNvSpPr>
            <a:spLocks noGrp="1"/>
          </p:cNvSpPr>
          <p:nvPr>
            <p:ph type="title"/>
          </p:nvPr>
        </p:nvSpPr>
        <p:spPr/>
        <p:txBody>
          <a:bodyPr>
            <a:normAutofit/>
          </a:bodyPr>
          <a:lstStyle/>
          <a:p>
            <a:pPr rtl="0"/>
            <a:r>
              <a:rPr lang="it" sz="4000" b="1" i="0" u="none" baseline="0" dirty="0"/>
              <a:t>Informazioni di contatto aggiornate </a:t>
            </a:r>
          </a:p>
        </p:txBody>
      </p:sp>
      <p:sp>
        <p:nvSpPr>
          <p:cNvPr id="3" name="Content Placeholder 2">
            <a:extLst>
              <a:ext uri="{FF2B5EF4-FFF2-40B4-BE49-F238E27FC236}">
                <a16:creationId xmlns:a16="http://schemas.microsoft.com/office/drawing/2014/main" id="{A1A40C0F-66A7-4DD3-A846-FFC1F7FA4F87}"/>
              </a:ext>
            </a:extLst>
          </p:cNvPr>
          <p:cNvSpPr>
            <a:spLocks noGrp="1"/>
          </p:cNvSpPr>
          <p:nvPr>
            <p:ph idx="1"/>
          </p:nvPr>
        </p:nvSpPr>
        <p:spPr>
          <a:xfrm>
            <a:off x="462708" y="1825625"/>
            <a:ext cx="10891091" cy="4351338"/>
          </a:xfrm>
        </p:spPr>
        <p:txBody>
          <a:bodyPr/>
          <a:lstStyle/>
          <a:p>
            <a:pPr algn="l" rtl="0"/>
            <a:r>
              <a:rPr lang="it" sz="2200" b="0" i="0" u="none" baseline="0" dirty="0"/>
              <a:t>Tutte le informazioni relative alle licenze di supervisione e alle autorizzazioni verranno inviate agli indirizzi postali indicati nei registri. </a:t>
            </a:r>
          </a:p>
          <a:p>
            <a:pPr algn="l" rtl="0"/>
            <a:r>
              <a:rPr lang="it" sz="2200" b="0" i="0" u="none" baseline="0" dirty="0"/>
              <a:t>Per aggiornare l'indirizzo postale:</a:t>
            </a:r>
          </a:p>
          <a:p>
            <a:pPr lvl="1" algn="l" rtl="0"/>
            <a:r>
              <a:rPr lang="it" sz="2200" b="0" i="0" u="none" baseline="0" dirty="0"/>
              <a:t>Inviare un'email indicando il numero di licenza e di autorizzazione a </a:t>
            </a:r>
            <a:r>
              <a:rPr lang="it" sz="2200" b="0" i="0" u="none" baseline="0" dirty="0">
                <a:hlinkClick r:id="rId2"/>
              </a:rPr>
              <a:t>DOHMHdocs@dcwp.nyc.gov</a:t>
            </a:r>
            <a:r>
              <a:rPr lang="it" sz="2200" b="0" i="0" u="none" baseline="0" dirty="0"/>
              <a:t>, o </a:t>
            </a:r>
          </a:p>
          <a:p>
            <a:pPr lvl="1" algn="l" rtl="0"/>
            <a:r>
              <a:rPr lang="it" sz="2200" b="0" i="0" u="none" baseline="0" dirty="0"/>
              <a:t>Fissare un appuntamento presso il Citywide Licensing Center di Manhattan</a:t>
            </a:r>
          </a:p>
          <a:p>
            <a:pPr lvl="2" algn="l" rtl="0"/>
            <a:r>
              <a:rPr lang="it" sz="2200" b="0" i="0" u="none" baseline="0" dirty="0"/>
              <a:t>A tal fine:</a:t>
            </a:r>
          </a:p>
          <a:p>
            <a:pPr lvl="3" algn="l" rtl="0"/>
            <a:r>
              <a:rPr lang="it" sz="2200" b="0" i="0" u="none" baseline="0" dirty="0"/>
              <a:t>Telefonare al numero 212-435-0441, o</a:t>
            </a:r>
          </a:p>
          <a:p>
            <a:pPr lvl="3" algn="l" rtl="0"/>
            <a:r>
              <a:rPr lang="it" sz="2200" b="0" i="0" u="none" baseline="0" dirty="0"/>
              <a:t>Inviare un'email a </a:t>
            </a:r>
            <a:r>
              <a:rPr lang="it" sz="2200" b="0" i="0" u="none" baseline="0" dirty="0">
                <a:hlinkClick r:id="rId3"/>
              </a:rPr>
              <a:t>licensingappointments@dcwp.nyc.gov</a:t>
            </a:r>
            <a:endParaRPr lang="it" sz="2200" dirty="0"/>
          </a:p>
          <a:p>
            <a:endParaRPr lang="it" dirty="0"/>
          </a:p>
        </p:txBody>
      </p:sp>
    </p:spTree>
    <p:extLst>
      <p:ext uri="{BB962C8B-B14F-4D97-AF65-F5344CB8AC3E}">
        <p14:creationId xmlns:p14="http://schemas.microsoft.com/office/powerpoint/2010/main" val="71674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06723-7226-CBCB-5ACD-95232C1E9AC6}"/>
              </a:ext>
            </a:extLst>
          </p:cNvPr>
          <p:cNvSpPr>
            <a:spLocks noGrp="1"/>
          </p:cNvSpPr>
          <p:nvPr>
            <p:ph type="title"/>
          </p:nvPr>
        </p:nvSpPr>
        <p:spPr/>
        <p:txBody>
          <a:bodyPr>
            <a:normAutofit/>
          </a:bodyPr>
          <a:lstStyle/>
          <a:p>
            <a:pPr rtl="0"/>
            <a:r>
              <a:rPr lang="it" sz="4000" b="1" i="0" u="none" baseline="0" dirty="0"/>
              <a:t>Per ulteriori informazioni</a:t>
            </a:r>
          </a:p>
        </p:txBody>
      </p:sp>
      <p:sp>
        <p:nvSpPr>
          <p:cNvPr id="3" name="Content Placeholder 2">
            <a:extLst>
              <a:ext uri="{FF2B5EF4-FFF2-40B4-BE49-F238E27FC236}">
                <a16:creationId xmlns:a16="http://schemas.microsoft.com/office/drawing/2014/main" id="{9E74BD8F-6374-9C8F-CAB0-FF6402920E1F}"/>
              </a:ext>
            </a:extLst>
          </p:cNvPr>
          <p:cNvSpPr>
            <a:spLocks noGrp="1"/>
          </p:cNvSpPr>
          <p:nvPr>
            <p:ph idx="1"/>
          </p:nvPr>
        </p:nvSpPr>
        <p:spPr>
          <a:xfrm>
            <a:off x="838200" y="1825625"/>
            <a:ext cx="10884878" cy="4351338"/>
          </a:xfrm>
        </p:spPr>
        <p:txBody>
          <a:bodyPr>
            <a:normAutofit/>
          </a:bodyPr>
          <a:lstStyle/>
          <a:p>
            <a:pPr algn="l" rtl="0"/>
            <a:r>
              <a:rPr lang="it" sz="2300" b="0" i="0" u="none" baseline="0" dirty="0"/>
              <a:t>Per informazioni sulle licenze di supervisione e le autorizzazioni, compresi moduli e schede informative, consultare </a:t>
            </a:r>
            <a:r>
              <a:rPr lang="it" sz="2300" b="0" i="0" u="none" baseline="0" dirty="0">
                <a:hlinkClick r:id="rId2" action="ppaction://hlinkfile"/>
              </a:rPr>
              <a:t>nyc.gov/health/mobilefood</a:t>
            </a:r>
            <a:r>
              <a:rPr lang="it" sz="2300" b="0" i="0" u="none" baseline="0" dirty="0"/>
              <a:t>. Per ricevere assistenza e chiedere informazioni relative al "</a:t>
            </a:r>
            <a:r>
              <a:rPr lang="it" sz="2300" b="1" i="0" u="none" baseline="0" dirty="0"/>
              <a:t>mobile food</a:t>
            </a:r>
            <a:r>
              <a:rPr lang="it" sz="2300" b="0" i="0" u="none" baseline="0" dirty="0"/>
              <a:t>" (generi alimentari consentiti per il commercio ambulante) anche possibile chiamare il </a:t>
            </a:r>
            <a:r>
              <a:rPr lang="it" sz="2300" b="1" i="0" u="none" baseline="0" dirty="0"/>
              <a:t>311</a:t>
            </a:r>
            <a:r>
              <a:rPr lang="it" sz="2300" b="0" i="0" u="none" baseline="0" dirty="0"/>
              <a:t>.</a:t>
            </a:r>
          </a:p>
        </p:txBody>
      </p:sp>
    </p:spTree>
    <p:extLst>
      <p:ext uri="{BB962C8B-B14F-4D97-AF65-F5344CB8AC3E}">
        <p14:creationId xmlns:p14="http://schemas.microsoft.com/office/powerpoint/2010/main" val="3479300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1C5B1-D254-4017-8C24-56867AE32F9E}"/>
              </a:ext>
            </a:extLst>
          </p:cNvPr>
          <p:cNvSpPr>
            <a:spLocks noGrp="1"/>
          </p:cNvSpPr>
          <p:nvPr>
            <p:ph type="title"/>
          </p:nvPr>
        </p:nvSpPr>
        <p:spPr/>
        <p:txBody>
          <a:bodyPr/>
          <a:lstStyle/>
          <a:p>
            <a:pPr rtl="0"/>
            <a:r>
              <a:rPr lang="it" b="1" i="0" u="none" baseline="0"/>
              <a:t>Domande?</a:t>
            </a:r>
          </a:p>
        </p:txBody>
      </p:sp>
      <p:pic>
        <p:nvPicPr>
          <p:cNvPr id="6" name="Picture 5">
            <a:extLst>
              <a:ext uri="{FF2B5EF4-FFF2-40B4-BE49-F238E27FC236}">
                <a16:creationId xmlns:a16="http://schemas.microsoft.com/office/drawing/2014/main" id="{97E8FEEF-239D-A18F-DB5A-9D0560F72099}"/>
              </a:ext>
            </a:extLst>
          </p:cNvPr>
          <p:cNvPicPr>
            <a:picLocks noChangeAspect="1"/>
          </p:cNvPicPr>
          <p:nvPr/>
        </p:nvPicPr>
        <p:blipFill>
          <a:blip r:embed="rId3"/>
          <a:stretch>
            <a:fillRect/>
          </a:stretch>
        </p:blipFill>
        <p:spPr>
          <a:xfrm>
            <a:off x="838200" y="1690688"/>
            <a:ext cx="2864792" cy="2095095"/>
          </a:xfrm>
          <a:prstGeom prst="rect">
            <a:avLst/>
          </a:prstGeom>
        </p:spPr>
      </p:pic>
      <p:pic>
        <p:nvPicPr>
          <p:cNvPr id="7" name="Picture 6">
            <a:extLst>
              <a:ext uri="{FF2B5EF4-FFF2-40B4-BE49-F238E27FC236}">
                <a16:creationId xmlns:a16="http://schemas.microsoft.com/office/drawing/2014/main" id="{D6B2596B-0599-EC6A-2F87-1848546D7F83}"/>
              </a:ext>
            </a:extLst>
          </p:cNvPr>
          <p:cNvPicPr>
            <a:picLocks noChangeAspect="1"/>
          </p:cNvPicPr>
          <p:nvPr/>
        </p:nvPicPr>
        <p:blipFill>
          <a:blip r:embed="rId4"/>
          <a:stretch>
            <a:fillRect/>
          </a:stretch>
        </p:blipFill>
        <p:spPr>
          <a:xfrm>
            <a:off x="4313332" y="1759944"/>
            <a:ext cx="2864793" cy="1956581"/>
          </a:xfrm>
          <a:prstGeom prst="rect">
            <a:avLst/>
          </a:prstGeom>
        </p:spPr>
      </p:pic>
      <p:pic>
        <p:nvPicPr>
          <p:cNvPr id="8" name="Picture 7">
            <a:extLst>
              <a:ext uri="{FF2B5EF4-FFF2-40B4-BE49-F238E27FC236}">
                <a16:creationId xmlns:a16="http://schemas.microsoft.com/office/drawing/2014/main" id="{DAB48697-728F-E788-E87E-15F5DEE6B825}"/>
              </a:ext>
            </a:extLst>
          </p:cNvPr>
          <p:cNvPicPr>
            <a:picLocks noChangeAspect="1"/>
          </p:cNvPicPr>
          <p:nvPr/>
        </p:nvPicPr>
        <p:blipFill>
          <a:blip r:embed="rId5"/>
          <a:stretch>
            <a:fillRect/>
          </a:stretch>
        </p:blipFill>
        <p:spPr>
          <a:xfrm>
            <a:off x="8584435" y="1980869"/>
            <a:ext cx="2976562" cy="1810021"/>
          </a:xfrm>
          <a:prstGeom prst="rect">
            <a:avLst/>
          </a:prstGeom>
        </p:spPr>
      </p:pic>
    </p:spTree>
    <p:extLst>
      <p:ext uri="{BB962C8B-B14F-4D97-AF65-F5344CB8AC3E}">
        <p14:creationId xmlns:p14="http://schemas.microsoft.com/office/powerpoint/2010/main" val="4232173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A6C9-50B4-46BD-BAE1-E55EC01FACF4}"/>
              </a:ext>
            </a:extLst>
          </p:cNvPr>
          <p:cNvSpPr>
            <a:spLocks noGrp="1"/>
          </p:cNvSpPr>
          <p:nvPr>
            <p:ph type="title"/>
          </p:nvPr>
        </p:nvSpPr>
        <p:spPr/>
        <p:txBody>
          <a:bodyPr/>
          <a:lstStyle/>
          <a:p>
            <a:pPr rtl="0"/>
            <a:r>
              <a:rPr lang="it" b="1" i="0" u="none" baseline="0"/>
              <a:t>Descrizione</a:t>
            </a:r>
          </a:p>
        </p:txBody>
      </p:sp>
      <p:sp>
        <p:nvSpPr>
          <p:cNvPr id="3" name="Content Placeholder 2">
            <a:extLst>
              <a:ext uri="{FF2B5EF4-FFF2-40B4-BE49-F238E27FC236}">
                <a16:creationId xmlns:a16="http://schemas.microsoft.com/office/drawing/2014/main" id="{8306987A-4566-40BD-B579-AB782F36B490}"/>
              </a:ext>
            </a:extLst>
          </p:cNvPr>
          <p:cNvSpPr>
            <a:spLocks noGrp="1"/>
          </p:cNvSpPr>
          <p:nvPr>
            <p:ph idx="1"/>
          </p:nvPr>
        </p:nvSpPr>
        <p:spPr>
          <a:xfrm>
            <a:off x="838200" y="1825625"/>
            <a:ext cx="10943492" cy="4351338"/>
          </a:xfrm>
        </p:spPr>
        <p:txBody>
          <a:bodyPr vert="horz" lIns="91440" tIns="45720" rIns="91440" bIns="45720" rtlCol="0" anchor="t">
            <a:normAutofit/>
          </a:bodyPr>
          <a:lstStyle/>
          <a:p>
            <a:pPr algn="l" rtl="0"/>
            <a:r>
              <a:rPr lang="it" b="0" i="0" u="none" baseline="0" dirty="0">
                <a:latin typeface="Arial"/>
                <a:ea typeface="Arial"/>
                <a:cs typeface="Arial"/>
              </a:rPr>
              <a:t>Riesame della nuova procedura per la concessione di un'autorizzazione a tempo pieno.</a:t>
            </a:r>
          </a:p>
          <a:p>
            <a:pPr algn="l" rtl="0"/>
            <a:r>
              <a:rPr lang="it" b="0" i="0" u="none" baseline="0" dirty="0">
                <a:latin typeface="Arial"/>
                <a:ea typeface="Arial"/>
                <a:cs typeface="Arial"/>
              </a:rPr>
              <a:t>Che cosa s'intende con licenza di supervisione e in che cosa si differenzia da una licenza per il commercio ambulante di generi alimentari?</a:t>
            </a:r>
          </a:p>
          <a:p>
            <a:pPr algn="l" rtl="0"/>
            <a:r>
              <a:rPr lang="it" b="0" i="0" u="none" baseline="0" dirty="0">
                <a:latin typeface="Arial"/>
                <a:ea typeface="Arial"/>
                <a:cs typeface="Arial"/>
              </a:rPr>
              <a:t>Che cosa s'intende con autorizzazione a fronte di una licenza di supervisione e in che cosa si differenzia da un'autorizzazione a tempo pieno?</a:t>
            </a:r>
          </a:p>
          <a:p>
            <a:pPr algn="l" rtl="0"/>
            <a:r>
              <a:rPr lang="it" b="0" i="0" u="none" baseline="0" dirty="0">
                <a:latin typeface="Arial"/>
                <a:ea typeface="Arial"/>
                <a:cs typeface="Arial"/>
              </a:rPr>
              <a:t>Che cosa succede se si è in possesso di un'autorizzazione e si viene invitati </a:t>
            </a:r>
          </a:p>
          <a:p>
            <a:pPr marL="0" indent="0" algn="l" rtl="0">
              <a:buNone/>
            </a:pPr>
            <a:r>
              <a:rPr lang="it" dirty="0">
                <a:latin typeface="Arial"/>
                <a:ea typeface="Arial"/>
                <a:cs typeface="Arial"/>
              </a:rPr>
              <a:t>   </a:t>
            </a:r>
            <a:r>
              <a:rPr lang="it" b="0" i="0" u="none" baseline="0" dirty="0">
                <a:latin typeface="Arial"/>
                <a:ea typeface="Arial"/>
                <a:cs typeface="Arial"/>
              </a:rPr>
              <a:t>a presentare domanda per la concessione della licenza di supervisione?</a:t>
            </a:r>
            <a:endParaRPr lang="it" dirty="0">
              <a:highlight>
                <a:srgbClr val="FFFF00"/>
              </a:highlight>
            </a:endParaRPr>
          </a:p>
          <a:p>
            <a:endParaRPr lang="it" dirty="0">
              <a:highlight>
                <a:srgbClr val="FFFF00"/>
              </a:highlight>
            </a:endParaRPr>
          </a:p>
          <a:p>
            <a:endParaRPr lang="it" dirty="0">
              <a:highlight>
                <a:srgbClr val="FFFF00"/>
              </a:highlight>
            </a:endParaRPr>
          </a:p>
        </p:txBody>
      </p:sp>
    </p:spTree>
    <p:extLst>
      <p:ext uri="{BB962C8B-B14F-4D97-AF65-F5344CB8AC3E}">
        <p14:creationId xmlns:p14="http://schemas.microsoft.com/office/powerpoint/2010/main" val="1556596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656F6B1B-C072-A6FF-7D06-D69CBDEE4DFE}"/>
              </a:ext>
            </a:extLst>
          </p:cNvPr>
          <p:cNvSpPr/>
          <p:nvPr/>
        </p:nvSpPr>
        <p:spPr>
          <a:xfrm>
            <a:off x="538765" y="4897165"/>
            <a:ext cx="10651953" cy="1369358"/>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it"/>
          </a:p>
        </p:txBody>
      </p:sp>
      <p:sp>
        <p:nvSpPr>
          <p:cNvPr id="2" name="Title 1">
            <a:extLst>
              <a:ext uri="{FF2B5EF4-FFF2-40B4-BE49-F238E27FC236}">
                <a16:creationId xmlns:a16="http://schemas.microsoft.com/office/drawing/2014/main" id="{1C72F5FD-1603-4FA0-B08A-892EBA24B2DB}"/>
              </a:ext>
            </a:extLst>
          </p:cNvPr>
          <p:cNvSpPr>
            <a:spLocks noGrp="1"/>
          </p:cNvSpPr>
          <p:nvPr>
            <p:ph type="title"/>
          </p:nvPr>
        </p:nvSpPr>
        <p:spPr>
          <a:xfrm>
            <a:off x="838199" y="273508"/>
            <a:ext cx="10515600" cy="647982"/>
          </a:xfrm>
        </p:spPr>
        <p:txBody>
          <a:bodyPr>
            <a:normAutofit/>
          </a:bodyPr>
          <a:lstStyle/>
          <a:p>
            <a:pPr rtl="0"/>
            <a:r>
              <a:rPr lang="it" sz="3200" b="1" i="0" u="none" baseline="0" dirty="0"/>
              <a:t>Altre 11.000 autorizzazioni nel periodo 2026-2031</a:t>
            </a:r>
          </a:p>
        </p:txBody>
      </p:sp>
      <p:sp>
        <p:nvSpPr>
          <p:cNvPr id="3" name="Content Placeholder 2">
            <a:extLst>
              <a:ext uri="{FF2B5EF4-FFF2-40B4-BE49-F238E27FC236}">
                <a16:creationId xmlns:a16="http://schemas.microsoft.com/office/drawing/2014/main" id="{C4D7EAB4-94B3-43C9-870D-866D740FFA19}"/>
              </a:ext>
            </a:extLst>
          </p:cNvPr>
          <p:cNvSpPr>
            <a:spLocks noGrp="1"/>
          </p:cNvSpPr>
          <p:nvPr>
            <p:ph idx="1"/>
          </p:nvPr>
        </p:nvSpPr>
        <p:spPr>
          <a:xfrm>
            <a:off x="538765" y="975472"/>
            <a:ext cx="11428846" cy="4615314"/>
          </a:xfrm>
        </p:spPr>
        <p:txBody>
          <a:bodyPr vert="horz" lIns="91440" tIns="45720" rIns="91440" bIns="45720" rtlCol="0" anchor="t">
            <a:normAutofit/>
          </a:bodyPr>
          <a:lstStyle/>
          <a:p>
            <a:pPr algn="l" rtl="0"/>
            <a:r>
              <a:rPr lang="it" sz="1950" b="0" i="0" u="none" baseline="0" dirty="0">
                <a:latin typeface="Arial"/>
                <a:ea typeface="Arial"/>
                <a:cs typeface="Arial"/>
              </a:rPr>
              <a:t>Una legge locale del 2021 ha modificato le modalità di concessione di autorizzazioni ai venditori ambulanti valide per tutto l'anno, istituendo un nuovo tipo di licenza denominata licenza di supervisione, il cui numero è limitato. </a:t>
            </a:r>
          </a:p>
          <a:p>
            <a:pPr lvl="1" algn="l" rtl="0"/>
            <a:r>
              <a:rPr lang="it" sz="1950" b="0" i="0" u="none" baseline="0" dirty="0"/>
              <a:t>Le licenze di supervisione consentono ai venditori ambulanti di chiedere una sola autorizzazione valida per tutto l'anno (a tempo pieno). Il Dipartimento della salute gestisce le liste d'attesa per le licenze di supervisione.</a:t>
            </a:r>
          </a:p>
          <a:p>
            <a:pPr lvl="1" algn="l" rtl="0"/>
            <a:r>
              <a:rPr lang="it" sz="1950" b="0" i="0" u="none" baseline="0" dirty="0"/>
              <a:t>Nei punti venditi per i quali è previsto l'obbligo della licenza di supervisione deve essere sempre presente una persona in possesso di licenza.</a:t>
            </a:r>
          </a:p>
          <a:p>
            <a:pPr lvl="1" algn="l" rtl="0"/>
            <a:r>
              <a:rPr lang="it" sz="1950" b="0" i="0" u="none" baseline="0" dirty="0"/>
              <a:t>Queste modifiche non valgono per le autorizzazioni "green cart", temporanee (stagionali) o per lavorare in zone soggette a restrizioni.</a:t>
            </a:r>
          </a:p>
          <a:p>
            <a:pPr marL="0" indent="0" algn="l" rtl="0">
              <a:buNone/>
            </a:pPr>
            <a:r>
              <a:rPr lang="it" sz="1950" b="1" i="0" u="none" baseline="0" dirty="0">
                <a:latin typeface="Arial"/>
                <a:ea typeface="Arial"/>
                <a:cs typeface="Arial"/>
              </a:rPr>
              <a:t>Con le leggi locali 54 e 59 del 2026 è stato aumentato il numero di autorizzazioni. Nel periodo luglio 2026 - giugno 2031 verranno autorizzate 2.200 richieste di licenze di supervisione l'anno.</a:t>
            </a:r>
          </a:p>
          <a:p>
            <a:pPr marL="0" indent="0" algn="l" rtl="0">
              <a:buNone/>
            </a:pPr>
            <a:endParaRPr lang="it" sz="2000" dirty="0"/>
          </a:p>
          <a:p>
            <a:endParaRPr lang="it" sz="2000" dirty="0"/>
          </a:p>
          <a:p>
            <a:endParaRPr lang="it" sz="2000" dirty="0"/>
          </a:p>
        </p:txBody>
      </p:sp>
      <p:graphicFrame>
        <p:nvGraphicFramePr>
          <p:cNvPr id="7" name="Diagram 6">
            <a:extLst>
              <a:ext uri="{FF2B5EF4-FFF2-40B4-BE49-F238E27FC236}">
                <a16:creationId xmlns:a16="http://schemas.microsoft.com/office/drawing/2014/main" id="{CE474748-AA43-451E-B8D8-7F0E7AA3BBD4}"/>
              </a:ext>
            </a:extLst>
          </p:cNvPr>
          <p:cNvGraphicFramePr/>
          <p:nvPr>
            <p:extLst>
              <p:ext uri="{D42A27DB-BD31-4B8C-83A1-F6EECF244321}">
                <p14:modId xmlns:p14="http://schemas.microsoft.com/office/powerpoint/2010/main" val="3396692366"/>
              </p:ext>
            </p:extLst>
          </p:nvPr>
        </p:nvGraphicFramePr>
        <p:xfrm>
          <a:off x="2131652" y="5338324"/>
          <a:ext cx="7683479" cy="856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FB2AAEFB-8AC1-055D-FEEE-2B4E1E0AA36F}"/>
              </a:ext>
            </a:extLst>
          </p:cNvPr>
          <p:cNvSpPr txBox="1"/>
          <p:nvPr/>
        </p:nvSpPr>
        <p:spPr>
          <a:xfrm>
            <a:off x="689285" y="4959119"/>
            <a:ext cx="10350911" cy="307777"/>
          </a:xfrm>
          <a:prstGeom prst="rect">
            <a:avLst/>
          </a:prstGeom>
          <a:noFill/>
        </p:spPr>
        <p:txBody>
          <a:bodyPr wrap="none" rtlCol="0">
            <a:spAutoFit/>
          </a:bodyPr>
          <a:lstStyle/>
          <a:p>
            <a:pPr algn="l" rtl="0"/>
            <a:r>
              <a:rPr lang="it" sz="1400" b="1" i="0" u="sng" baseline="0" dirty="0"/>
              <a:t>Nuova procedura per la concessione delle autorizzazioni ai venditori ambulanti di generi alimentari con validità annuale</a:t>
            </a:r>
          </a:p>
        </p:txBody>
      </p:sp>
    </p:spTree>
    <p:extLst>
      <p:ext uri="{BB962C8B-B14F-4D97-AF65-F5344CB8AC3E}">
        <p14:creationId xmlns:p14="http://schemas.microsoft.com/office/powerpoint/2010/main" val="777550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7667337-626B-FF89-6346-A75A0136AF29}"/>
              </a:ext>
            </a:extLst>
          </p:cNvPr>
          <p:cNvPicPr>
            <a:picLocks noChangeAspect="1"/>
          </p:cNvPicPr>
          <p:nvPr/>
        </p:nvPicPr>
        <p:blipFill>
          <a:blip r:embed="rId3"/>
          <a:stretch>
            <a:fillRect/>
          </a:stretch>
        </p:blipFill>
        <p:spPr>
          <a:xfrm>
            <a:off x="8147120" y="1320761"/>
            <a:ext cx="3657258" cy="4797631"/>
          </a:xfrm>
          <a:prstGeom prst="rect">
            <a:avLst/>
          </a:prstGeom>
        </p:spPr>
      </p:pic>
      <p:sp>
        <p:nvSpPr>
          <p:cNvPr id="2" name="Title 1">
            <a:extLst>
              <a:ext uri="{FF2B5EF4-FFF2-40B4-BE49-F238E27FC236}">
                <a16:creationId xmlns:a16="http://schemas.microsoft.com/office/drawing/2014/main" id="{0D370D3D-6F9D-492B-A974-56311949EB2A}"/>
              </a:ext>
            </a:extLst>
          </p:cNvPr>
          <p:cNvSpPr>
            <a:spLocks noGrp="1"/>
          </p:cNvSpPr>
          <p:nvPr>
            <p:ph type="title"/>
          </p:nvPr>
        </p:nvSpPr>
        <p:spPr>
          <a:xfrm>
            <a:off x="213623" y="194013"/>
            <a:ext cx="11764754" cy="1325563"/>
          </a:xfrm>
        </p:spPr>
        <p:txBody>
          <a:bodyPr>
            <a:normAutofit/>
          </a:bodyPr>
          <a:lstStyle/>
          <a:p>
            <a:pPr rtl="0"/>
            <a:r>
              <a:rPr lang="it" sz="2500" b="1" i="0" u="none" baseline="0" dirty="0"/>
              <a:t>Che cosa s'intende con Licenza di supervisione (Supervisory License, SL)?</a:t>
            </a:r>
          </a:p>
        </p:txBody>
      </p:sp>
      <p:sp>
        <p:nvSpPr>
          <p:cNvPr id="3" name="Content Placeholder 2">
            <a:extLst>
              <a:ext uri="{FF2B5EF4-FFF2-40B4-BE49-F238E27FC236}">
                <a16:creationId xmlns:a16="http://schemas.microsoft.com/office/drawing/2014/main" id="{D1DCC864-B3F1-4056-B8B8-4733A8E0E601}"/>
              </a:ext>
            </a:extLst>
          </p:cNvPr>
          <p:cNvSpPr>
            <a:spLocks noGrp="1"/>
          </p:cNvSpPr>
          <p:nvPr>
            <p:ph idx="1"/>
          </p:nvPr>
        </p:nvSpPr>
        <p:spPr>
          <a:xfrm>
            <a:off x="213623" y="1320761"/>
            <a:ext cx="8719362" cy="4797631"/>
          </a:xfrm>
        </p:spPr>
        <p:txBody>
          <a:bodyPr vert="horz" lIns="91440" tIns="45720" rIns="91440" bIns="45720" rtlCol="0" anchor="t">
            <a:normAutofit fontScale="70000" lnSpcReduction="20000"/>
          </a:bodyPr>
          <a:lstStyle/>
          <a:p>
            <a:pPr algn="l" rtl="0">
              <a:lnSpc>
                <a:spcPct val="110000"/>
              </a:lnSpc>
            </a:pPr>
            <a:r>
              <a:rPr lang="it" sz="2600" b="0" i="0" u="none" baseline="0" dirty="0"/>
              <a:t>Esistono due tipi di licenza: </a:t>
            </a:r>
          </a:p>
          <a:p>
            <a:pPr lvl="1" algn="l" rtl="0">
              <a:lnSpc>
                <a:spcPct val="110000"/>
              </a:lnSpc>
            </a:pPr>
            <a:r>
              <a:rPr lang="it" sz="2600" b="0" i="0" u="none" baseline="0" dirty="0">
                <a:latin typeface="Arial"/>
                <a:ea typeface="Arial"/>
                <a:cs typeface="Arial"/>
              </a:rPr>
              <a:t>Una licenza in ambito cittadino.</a:t>
            </a:r>
            <a:endParaRPr lang="it" sz="2600" dirty="0"/>
          </a:p>
          <a:p>
            <a:pPr lvl="1" algn="l" rtl="0">
              <a:lnSpc>
                <a:spcPct val="110000"/>
              </a:lnSpc>
            </a:pPr>
            <a:r>
              <a:rPr lang="it" sz="2600" b="0" i="0" u="none" baseline="0" dirty="0"/>
              <a:t>Una licenza per tutti i distretti di Città di New York (NYC) ad eccezione di Manhattan (non valida per Manhattan).</a:t>
            </a:r>
          </a:p>
          <a:p>
            <a:pPr algn="l" rtl="0">
              <a:lnSpc>
                <a:spcPct val="110000"/>
              </a:lnSpc>
            </a:pPr>
            <a:r>
              <a:rPr lang="it" sz="2600" b="0" i="0" u="none" baseline="0" dirty="0">
                <a:latin typeface="Arial"/>
                <a:ea typeface="Arial"/>
                <a:cs typeface="Arial"/>
              </a:rPr>
              <a:t>La licenza di supervisione consente di: </a:t>
            </a:r>
          </a:p>
          <a:p>
            <a:pPr lvl="1" algn="l" rtl="0">
              <a:lnSpc>
                <a:spcPct val="110000"/>
              </a:lnSpc>
            </a:pPr>
            <a:r>
              <a:rPr lang="it" sz="2600" b="0" i="0" u="none" baseline="0" dirty="0">
                <a:latin typeface="Arial"/>
                <a:ea typeface="Arial"/>
                <a:cs typeface="Arial"/>
              </a:rPr>
              <a:t>Esercitare l'attività di vendita negli stessi punti vendita dei titolari di licenza per il commercio ambulante di generi alimentari (Mobile Food Vending, MFV).</a:t>
            </a:r>
          </a:p>
          <a:p>
            <a:pPr lvl="1" algn="l" rtl="0">
              <a:lnSpc>
                <a:spcPct val="110000"/>
              </a:lnSpc>
            </a:pPr>
            <a:r>
              <a:rPr lang="it" sz="2600" b="0" i="0" u="none" baseline="0" dirty="0">
                <a:latin typeface="Arial"/>
                <a:ea typeface="Arial"/>
                <a:cs typeface="Arial"/>
              </a:rPr>
              <a:t>Lavorare come venditore ambulante designato in possesso di SL nei punti vendita per i quali vige l'obbligo di SL nella zona di validità della licenza.</a:t>
            </a:r>
          </a:p>
          <a:p>
            <a:pPr lvl="1" algn="l" rtl="0">
              <a:lnSpc>
                <a:spcPct val="110000"/>
              </a:lnSpc>
            </a:pPr>
            <a:r>
              <a:rPr lang="it" sz="2600" b="0" i="0" u="none" baseline="0" dirty="0">
                <a:latin typeface="Arial"/>
                <a:ea typeface="Arial"/>
                <a:cs typeface="Arial"/>
              </a:rPr>
              <a:t>Chiedere un'autorizzazione a tempo pieno per la zona indicata nella licenza posseduta.</a:t>
            </a:r>
          </a:p>
          <a:p>
            <a:pPr algn="l" rtl="0">
              <a:lnSpc>
                <a:spcPct val="110000"/>
              </a:lnSpc>
            </a:pPr>
            <a:r>
              <a:rPr lang="it" sz="2600" b="0" i="0" u="none" baseline="0" dirty="0">
                <a:latin typeface="Arial"/>
                <a:ea typeface="Arial"/>
                <a:cs typeface="Arial"/>
              </a:rPr>
              <a:t>Esistono tre liste d'attesa: una valida in ambito cittadino, una per i distretti della Città di New York ad eccezione di Manhattan e una per persone con disabilità e veterani dell'esercito statunitense.</a:t>
            </a:r>
          </a:p>
          <a:p>
            <a:endParaRPr lang="it" dirty="0"/>
          </a:p>
        </p:txBody>
      </p:sp>
    </p:spTree>
    <p:extLst>
      <p:ext uri="{BB962C8B-B14F-4D97-AF65-F5344CB8AC3E}">
        <p14:creationId xmlns:p14="http://schemas.microsoft.com/office/powerpoint/2010/main" val="1202347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09D05-1670-4CB1-966C-462F0B4C3718}"/>
              </a:ext>
            </a:extLst>
          </p:cNvPr>
          <p:cNvSpPr>
            <a:spLocks noGrp="1"/>
          </p:cNvSpPr>
          <p:nvPr>
            <p:ph type="title"/>
          </p:nvPr>
        </p:nvSpPr>
        <p:spPr>
          <a:xfrm>
            <a:off x="0" y="342990"/>
            <a:ext cx="12192000" cy="1325563"/>
          </a:xfrm>
        </p:spPr>
        <p:txBody>
          <a:bodyPr>
            <a:noAutofit/>
          </a:bodyPr>
          <a:lstStyle/>
          <a:p>
            <a:pPr rtl="0"/>
            <a:r>
              <a:rPr lang="it" sz="2500" b="1" i="0" u="none" baseline="0" dirty="0"/>
              <a:t>Dove è possibile lavorare se si è in possesso di una licenza di supervisione?</a:t>
            </a:r>
          </a:p>
        </p:txBody>
      </p:sp>
      <p:sp>
        <p:nvSpPr>
          <p:cNvPr id="3" name="Content Placeholder 2">
            <a:extLst>
              <a:ext uri="{FF2B5EF4-FFF2-40B4-BE49-F238E27FC236}">
                <a16:creationId xmlns:a16="http://schemas.microsoft.com/office/drawing/2014/main" id="{A87C336A-2B94-4D98-AE70-EBEA595D1850}"/>
              </a:ext>
            </a:extLst>
          </p:cNvPr>
          <p:cNvSpPr>
            <a:spLocks noGrp="1"/>
          </p:cNvSpPr>
          <p:nvPr>
            <p:ph idx="1"/>
          </p:nvPr>
        </p:nvSpPr>
        <p:spPr>
          <a:xfrm>
            <a:off x="442893" y="1683926"/>
            <a:ext cx="7008608" cy="4351338"/>
          </a:xfrm>
        </p:spPr>
        <p:txBody>
          <a:bodyPr vert="horz" lIns="91440" tIns="45720" rIns="91440" bIns="45720" rtlCol="0" anchor="t">
            <a:normAutofit/>
          </a:bodyPr>
          <a:lstStyle/>
          <a:p>
            <a:pPr algn="l" rtl="0"/>
            <a:r>
              <a:rPr lang="it" sz="2100" b="0" i="0" u="none" baseline="0" dirty="0">
                <a:latin typeface="Arial"/>
                <a:ea typeface="Arial"/>
                <a:cs typeface="Arial"/>
              </a:rPr>
              <a:t>I titolari di licenza di supervisione valida in ambito cittadino possono lavorare in qualità di titolari di licenza di supervisione in qualsiasi punto vendita per il quale vige l'obbligo di licenza di supervisione. </a:t>
            </a:r>
            <a:endParaRPr lang="it" sz="2100" dirty="0"/>
          </a:p>
          <a:p>
            <a:pPr algn="l" rtl="0"/>
            <a:r>
              <a:rPr lang="it" sz="2100" b="0" i="0" u="none" baseline="0" dirty="0">
                <a:latin typeface="Arial"/>
                <a:ea typeface="Arial"/>
                <a:cs typeface="Arial"/>
              </a:rPr>
              <a:t>I titolari di licenza di supervisione non valida per Manhattan possono lavorare come titolari di licenza di supervisione in qualsiasi punto vendita per il quale vige l'obbligo di licenza di supervisione fuori da Manhattan.</a:t>
            </a:r>
          </a:p>
          <a:p>
            <a:pPr marL="0" indent="0" algn="l" rtl="0">
              <a:buNone/>
            </a:pPr>
            <a:r>
              <a:rPr lang="it" sz="2100" b="1" i="0" u="none" baseline="0" dirty="0">
                <a:solidFill>
                  <a:srgbClr val="C00000"/>
                </a:solidFill>
                <a:latin typeface="Arial"/>
                <a:ea typeface="Arial"/>
                <a:cs typeface="Arial"/>
              </a:rPr>
              <a:t>Per chi lavora come titolare designato della licenza di supervisione fuori dei limiti geografici previsti dalla stessa sono previste sanzioni pecuniarie fino a 1.000 dollari.</a:t>
            </a:r>
          </a:p>
        </p:txBody>
      </p:sp>
      <p:pic>
        <p:nvPicPr>
          <p:cNvPr id="10" name="Picture 9">
            <a:extLst>
              <a:ext uri="{FF2B5EF4-FFF2-40B4-BE49-F238E27FC236}">
                <a16:creationId xmlns:a16="http://schemas.microsoft.com/office/drawing/2014/main" id="{BE7F4709-04A5-41C5-F78C-41208D0FE726}"/>
              </a:ext>
            </a:extLst>
          </p:cNvPr>
          <p:cNvPicPr>
            <a:picLocks noChangeAspect="1"/>
          </p:cNvPicPr>
          <p:nvPr/>
        </p:nvPicPr>
        <p:blipFill>
          <a:blip r:embed="rId3"/>
          <a:stretch>
            <a:fillRect/>
          </a:stretch>
        </p:blipFill>
        <p:spPr>
          <a:xfrm>
            <a:off x="7451501" y="1237633"/>
            <a:ext cx="3657258" cy="4797631"/>
          </a:xfrm>
          <a:prstGeom prst="rect">
            <a:avLst/>
          </a:prstGeom>
        </p:spPr>
      </p:pic>
    </p:spTree>
    <p:extLst>
      <p:ext uri="{BB962C8B-B14F-4D97-AF65-F5344CB8AC3E}">
        <p14:creationId xmlns:p14="http://schemas.microsoft.com/office/powerpoint/2010/main" val="77215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838200" y="365125"/>
            <a:ext cx="10515600" cy="681477"/>
          </a:xfrm>
        </p:spPr>
        <p:txBody>
          <a:bodyPr>
            <a:normAutofit fontScale="90000"/>
          </a:bodyPr>
          <a:lstStyle/>
          <a:p>
            <a:pPr rtl="0"/>
            <a:r>
              <a:rPr lang="it" sz="4000" b="1" i="0" u="none" baseline="0"/>
              <a:t>Licenza di supervisione: quali sono le differenze?</a:t>
            </a:r>
          </a:p>
        </p:txBody>
      </p:sp>
      <p:grpSp>
        <p:nvGrpSpPr>
          <p:cNvPr id="3" name="Group 2">
            <a:extLst>
              <a:ext uri="{FF2B5EF4-FFF2-40B4-BE49-F238E27FC236}">
                <a16:creationId xmlns:a16="http://schemas.microsoft.com/office/drawing/2014/main" id="{1300A55A-A5C7-A18F-8531-6CF1691145C0}"/>
              </a:ext>
            </a:extLst>
          </p:cNvPr>
          <p:cNvGrpSpPr/>
          <p:nvPr/>
        </p:nvGrpSpPr>
        <p:grpSpPr>
          <a:xfrm>
            <a:off x="843462" y="1222872"/>
            <a:ext cx="10505074" cy="4954091"/>
            <a:chOff x="843462" y="1222872"/>
            <a:chExt cx="10505074" cy="4954091"/>
          </a:xfrm>
        </p:grpSpPr>
        <p:sp>
          <p:nvSpPr>
            <p:cNvPr id="4" name="Freeform: Shape 3">
              <a:extLst>
                <a:ext uri="{FF2B5EF4-FFF2-40B4-BE49-F238E27FC236}">
                  <a16:creationId xmlns:a16="http://schemas.microsoft.com/office/drawing/2014/main" id="{3DA186CB-ECCB-4DC0-71EF-9847BDBD1479}"/>
                </a:ext>
              </a:extLst>
            </p:cNvPr>
            <p:cNvSpPr/>
            <p:nvPr/>
          </p:nvSpPr>
          <p:spPr>
            <a:xfrm>
              <a:off x="843462"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0">
                <a:lnSpc>
                  <a:spcPct val="90000"/>
                </a:lnSpc>
                <a:spcBef>
                  <a:spcPct val="0"/>
                </a:spcBef>
                <a:spcAft>
                  <a:spcPct val="35000"/>
                </a:spcAft>
                <a:buNone/>
              </a:pPr>
              <a:r>
                <a:rPr lang="it" sz="3200" b="1" i="0" u="none" kern="1200" baseline="0"/>
                <a:t>Licenza MFV</a:t>
              </a:r>
            </a:p>
          </p:txBody>
        </p:sp>
        <p:sp>
          <p:nvSpPr>
            <p:cNvPr id="5" name="Freeform: Shape 4">
              <a:extLst>
                <a:ext uri="{FF2B5EF4-FFF2-40B4-BE49-F238E27FC236}">
                  <a16:creationId xmlns:a16="http://schemas.microsoft.com/office/drawing/2014/main" id="{4B4149A2-50D6-0253-D1EB-A5EF96975FBB}"/>
                </a:ext>
              </a:extLst>
            </p:cNvPr>
            <p:cNvSpPr/>
            <p:nvPr/>
          </p:nvSpPr>
          <p:spPr>
            <a:xfrm>
              <a:off x="1349731" y="2227071"/>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it" sz="1600" b="0" i="0" u="none" kern="1200" baseline="0"/>
                <a:t>Nessun limite. Chiunque la può richiedere.</a:t>
              </a:r>
            </a:p>
          </p:txBody>
        </p:sp>
        <p:sp>
          <p:nvSpPr>
            <p:cNvPr id="6" name="Freeform: Shape 5">
              <a:extLst>
                <a:ext uri="{FF2B5EF4-FFF2-40B4-BE49-F238E27FC236}">
                  <a16:creationId xmlns:a16="http://schemas.microsoft.com/office/drawing/2014/main" id="{A7E7FEE7-8925-4E2E-2DAE-13432C19D69C}"/>
                </a:ext>
              </a:extLst>
            </p:cNvPr>
            <p:cNvSpPr/>
            <p:nvPr/>
          </p:nvSpPr>
          <p:spPr>
            <a:xfrm>
              <a:off x="1349731" y="2842028"/>
              <a:ext cx="4050149" cy="734876"/>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it" sz="1600" b="0" i="0" u="none" baseline="0"/>
                <a:t>Obbligatoria per le autorizzazioni relative alle zone soggette a restrizioni, per quelle "green cart", temporanee e a tempo pieno concesse prima del luglio 2022.</a:t>
              </a:r>
            </a:p>
          </p:txBody>
        </p:sp>
        <p:sp>
          <p:nvSpPr>
            <p:cNvPr id="8" name="Freeform: Shape 7">
              <a:extLst>
                <a:ext uri="{FF2B5EF4-FFF2-40B4-BE49-F238E27FC236}">
                  <a16:creationId xmlns:a16="http://schemas.microsoft.com/office/drawing/2014/main" id="{D7CCF0E3-4D3B-80B9-9FED-036E99BB095C}"/>
                </a:ext>
              </a:extLst>
            </p:cNvPr>
            <p:cNvSpPr/>
            <p:nvPr/>
          </p:nvSpPr>
          <p:spPr>
            <a:xfrm>
              <a:off x="1349731" y="3652064"/>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it" sz="1600" b="0" i="0" u="none" kern="1200" baseline="0"/>
                <a:t>È possibile lavorare in qualsiasi punto vendita autorizzato. </a:t>
              </a:r>
            </a:p>
          </p:txBody>
        </p:sp>
        <p:sp>
          <p:nvSpPr>
            <p:cNvPr id="10" name="Freeform: Shape 9">
              <a:extLst>
                <a:ext uri="{FF2B5EF4-FFF2-40B4-BE49-F238E27FC236}">
                  <a16:creationId xmlns:a16="http://schemas.microsoft.com/office/drawing/2014/main" id="{95A8FED1-34D3-F5A8-49AF-C171099620C4}"/>
                </a:ext>
              </a:extLst>
            </p:cNvPr>
            <p:cNvSpPr/>
            <p:nvPr/>
          </p:nvSpPr>
          <p:spPr>
            <a:xfrm>
              <a:off x="1349731" y="4257395"/>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it" sz="1600" b="0" i="0" u="none" baseline="0"/>
                <a:t>Licenza rinnovabile alla scadenza.</a:t>
              </a:r>
            </a:p>
          </p:txBody>
        </p:sp>
        <p:sp>
          <p:nvSpPr>
            <p:cNvPr id="11" name="Freeform: Shape 10">
              <a:extLst>
                <a:ext uri="{FF2B5EF4-FFF2-40B4-BE49-F238E27FC236}">
                  <a16:creationId xmlns:a16="http://schemas.microsoft.com/office/drawing/2014/main" id="{A368BA17-14EB-A9D7-59A4-F5F371A6E3BF}"/>
                </a:ext>
              </a:extLst>
            </p:cNvPr>
            <p:cNvSpPr/>
            <p:nvPr/>
          </p:nvSpPr>
          <p:spPr>
            <a:xfrm>
              <a:off x="1349731" y="4874698"/>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it" sz="1600" b="0" i="0" u="none" baseline="0"/>
                <a:t>La licenza vale per due anni. </a:t>
              </a:r>
            </a:p>
          </p:txBody>
        </p:sp>
        <p:sp>
          <p:nvSpPr>
            <p:cNvPr id="12" name="Freeform: Shape 11">
              <a:extLst>
                <a:ext uri="{FF2B5EF4-FFF2-40B4-BE49-F238E27FC236}">
                  <a16:creationId xmlns:a16="http://schemas.microsoft.com/office/drawing/2014/main" id="{B91A13F2-EA5E-67A6-B36E-C72FCFDAC3EB}"/>
                </a:ext>
              </a:extLst>
            </p:cNvPr>
            <p:cNvSpPr/>
            <p:nvPr/>
          </p:nvSpPr>
          <p:spPr>
            <a:xfrm>
              <a:off x="1349731" y="5478800"/>
              <a:ext cx="4050149" cy="532631"/>
            </a:xfrm>
            <a:custGeom>
              <a:avLst/>
              <a:gdLst>
                <a:gd name="connsiteX0" fmla="*/ 0 w 4050149"/>
                <a:gd name="connsiteY0" fmla="*/ 53263 h 532631"/>
                <a:gd name="connsiteX1" fmla="*/ 53263 w 4050149"/>
                <a:gd name="connsiteY1" fmla="*/ 0 h 532631"/>
                <a:gd name="connsiteX2" fmla="*/ 3996886 w 4050149"/>
                <a:gd name="connsiteY2" fmla="*/ 0 h 532631"/>
                <a:gd name="connsiteX3" fmla="*/ 4050149 w 4050149"/>
                <a:gd name="connsiteY3" fmla="*/ 53263 h 532631"/>
                <a:gd name="connsiteX4" fmla="*/ 4050149 w 4050149"/>
                <a:gd name="connsiteY4" fmla="*/ 479368 h 532631"/>
                <a:gd name="connsiteX5" fmla="*/ 3996886 w 4050149"/>
                <a:gd name="connsiteY5" fmla="*/ 532631 h 532631"/>
                <a:gd name="connsiteX6" fmla="*/ 53263 w 4050149"/>
                <a:gd name="connsiteY6" fmla="*/ 532631 h 532631"/>
                <a:gd name="connsiteX7" fmla="*/ 0 w 4050149"/>
                <a:gd name="connsiteY7" fmla="*/ 479368 h 532631"/>
                <a:gd name="connsiteX8" fmla="*/ 0 w 405014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50149" h="532631">
                  <a:moveTo>
                    <a:pt x="0" y="53263"/>
                  </a:moveTo>
                  <a:cubicBezTo>
                    <a:pt x="0" y="23847"/>
                    <a:pt x="23847" y="0"/>
                    <a:pt x="53263" y="0"/>
                  </a:cubicBezTo>
                  <a:lnTo>
                    <a:pt x="3996886" y="0"/>
                  </a:lnTo>
                  <a:cubicBezTo>
                    <a:pt x="4026302" y="0"/>
                    <a:pt x="4050149" y="23847"/>
                    <a:pt x="4050149" y="53263"/>
                  </a:cubicBezTo>
                  <a:lnTo>
                    <a:pt x="4050149" y="479368"/>
                  </a:lnTo>
                  <a:cubicBezTo>
                    <a:pt x="4050149" y="508784"/>
                    <a:pt x="4026302" y="532631"/>
                    <a:pt x="399688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it" sz="1600" b="0" i="0" u="none" kern="1200" baseline="0">
                  <a:solidFill>
                    <a:schemeClr val="tx1"/>
                  </a:solidFill>
                </a:rPr>
                <a:t>Il costo per la prima concessione e per il rinnovo è di 50 dollari. </a:t>
              </a:r>
              <a:endParaRPr lang="it" sz="1600" b="0" strike="sngStrike" kern="1200" dirty="0">
                <a:solidFill>
                  <a:schemeClr val="tx1"/>
                </a:solidFill>
              </a:endParaRPr>
            </a:p>
          </p:txBody>
        </p:sp>
        <p:sp>
          <p:nvSpPr>
            <p:cNvPr id="13" name="Freeform: Shape 12">
              <a:extLst>
                <a:ext uri="{FF2B5EF4-FFF2-40B4-BE49-F238E27FC236}">
                  <a16:creationId xmlns:a16="http://schemas.microsoft.com/office/drawing/2014/main" id="{7C3BD0E2-FE1A-EF8B-F0C6-37AD7B665B93}"/>
                </a:ext>
              </a:extLst>
            </p:cNvPr>
            <p:cNvSpPr/>
            <p:nvPr/>
          </p:nvSpPr>
          <p:spPr>
            <a:xfrm>
              <a:off x="6285850" y="1222872"/>
              <a:ext cx="5062686" cy="4954091"/>
            </a:xfrm>
            <a:custGeom>
              <a:avLst/>
              <a:gdLst>
                <a:gd name="connsiteX0" fmla="*/ 0 w 5062686"/>
                <a:gd name="connsiteY0" fmla="*/ 495409 h 4954091"/>
                <a:gd name="connsiteX1" fmla="*/ 495409 w 5062686"/>
                <a:gd name="connsiteY1" fmla="*/ 0 h 4954091"/>
                <a:gd name="connsiteX2" fmla="*/ 4567277 w 5062686"/>
                <a:gd name="connsiteY2" fmla="*/ 0 h 4954091"/>
                <a:gd name="connsiteX3" fmla="*/ 5062686 w 5062686"/>
                <a:gd name="connsiteY3" fmla="*/ 495409 h 4954091"/>
                <a:gd name="connsiteX4" fmla="*/ 5062686 w 5062686"/>
                <a:gd name="connsiteY4" fmla="*/ 4458682 h 4954091"/>
                <a:gd name="connsiteX5" fmla="*/ 4567277 w 5062686"/>
                <a:gd name="connsiteY5" fmla="*/ 4954091 h 4954091"/>
                <a:gd name="connsiteX6" fmla="*/ 495409 w 5062686"/>
                <a:gd name="connsiteY6" fmla="*/ 4954091 h 4954091"/>
                <a:gd name="connsiteX7" fmla="*/ 0 w 5062686"/>
                <a:gd name="connsiteY7" fmla="*/ 4458682 h 4954091"/>
                <a:gd name="connsiteX8" fmla="*/ 0 w 5062686"/>
                <a:gd name="connsiteY8" fmla="*/ 495409 h 495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062686" h="4954091">
                  <a:moveTo>
                    <a:pt x="0" y="495409"/>
                  </a:moveTo>
                  <a:cubicBezTo>
                    <a:pt x="0" y="221802"/>
                    <a:pt x="221802" y="0"/>
                    <a:pt x="495409" y="0"/>
                  </a:cubicBezTo>
                  <a:lnTo>
                    <a:pt x="4567277" y="0"/>
                  </a:lnTo>
                  <a:cubicBezTo>
                    <a:pt x="4840884" y="0"/>
                    <a:pt x="5062686" y="221802"/>
                    <a:pt x="5062686" y="495409"/>
                  </a:cubicBezTo>
                  <a:lnTo>
                    <a:pt x="5062686" y="4458682"/>
                  </a:lnTo>
                  <a:cubicBezTo>
                    <a:pt x="5062686" y="4732289"/>
                    <a:pt x="4840884" y="4954091"/>
                    <a:pt x="4567277" y="4954091"/>
                  </a:cubicBezTo>
                  <a:lnTo>
                    <a:pt x="495409" y="4954091"/>
                  </a:lnTo>
                  <a:cubicBezTo>
                    <a:pt x="221802" y="4954091"/>
                    <a:pt x="0" y="4732289"/>
                    <a:pt x="0" y="4458682"/>
                  </a:cubicBezTo>
                  <a:lnTo>
                    <a:pt x="0" y="495409"/>
                  </a:lnTo>
                  <a:close/>
                </a:path>
              </a:pathLst>
            </a:custGeom>
          </p:spPr>
          <p:style>
            <a:lnRef idx="0">
              <a:schemeClr val="accent6">
                <a:hueOff val="0"/>
                <a:satOff val="0"/>
                <a:lumOff val="0"/>
                <a:alphaOff val="0"/>
              </a:schemeClr>
            </a:lnRef>
            <a:fillRef idx="1">
              <a:schemeClr val="accent6">
                <a:tint val="40000"/>
                <a:hueOff val="0"/>
                <a:satOff val="0"/>
                <a:lumOff val="0"/>
                <a:alphaOff val="0"/>
              </a:schemeClr>
            </a:fillRef>
            <a:effectRef idx="0">
              <a:schemeClr val="accent6">
                <a:tint val="40000"/>
                <a:hueOff val="0"/>
                <a:satOff val="0"/>
                <a:lumOff val="0"/>
                <a:alphaOff val="0"/>
              </a:schemeClr>
            </a:effectRef>
            <a:fontRef idx="minor">
              <a:schemeClr val="dk1">
                <a:hueOff val="0"/>
                <a:satOff val="0"/>
                <a:lumOff val="0"/>
                <a:alphaOff val="0"/>
              </a:schemeClr>
            </a:fontRef>
          </p:style>
          <p:txBody>
            <a:bodyPr spcFirstLastPara="0" vert="horz" wrap="square" lIns="121920" tIns="121920" rIns="121920" bIns="3589784" numCol="1" spcCol="1270" anchor="ctr" anchorCtr="0">
              <a:noAutofit/>
            </a:bodyPr>
            <a:lstStyle/>
            <a:p>
              <a:pPr marL="0" lvl="0" indent="0" algn="ctr" defTabSz="1422400" rtl="0">
                <a:lnSpc>
                  <a:spcPct val="90000"/>
                </a:lnSpc>
                <a:spcBef>
                  <a:spcPct val="0"/>
                </a:spcBef>
                <a:spcAft>
                  <a:spcPct val="35000"/>
                </a:spcAft>
                <a:buNone/>
              </a:pPr>
              <a:r>
                <a:rPr lang="it" sz="3200" b="1" i="0" u="none" kern="1200" baseline="0"/>
                <a:t>Licenza di supervisione</a:t>
              </a:r>
            </a:p>
          </p:txBody>
        </p:sp>
        <p:sp>
          <p:nvSpPr>
            <p:cNvPr id="14" name="Freeform: Shape 13">
              <a:extLst>
                <a:ext uri="{FF2B5EF4-FFF2-40B4-BE49-F238E27FC236}">
                  <a16:creationId xmlns:a16="http://schemas.microsoft.com/office/drawing/2014/main" id="{A4B200E9-1A75-E934-EBD9-2BA672367A0E}"/>
                </a:ext>
              </a:extLst>
            </p:cNvPr>
            <p:cNvSpPr/>
            <p:nvPr/>
          </p:nvSpPr>
          <p:spPr>
            <a:xfrm>
              <a:off x="6463287" y="2246322"/>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it" sz="1600" b="0" i="0" u="none" kern="1200" baseline="0">
                  <a:solidFill>
                    <a:schemeClr val="tx1"/>
                  </a:solidFill>
                </a:rPr>
                <a:t>Numero limitato. È necessario essere iscritti a una lista d'attesa.</a:t>
              </a:r>
            </a:p>
          </p:txBody>
        </p:sp>
        <p:sp>
          <p:nvSpPr>
            <p:cNvPr id="15" name="Freeform: Shape 14">
              <a:extLst>
                <a:ext uri="{FF2B5EF4-FFF2-40B4-BE49-F238E27FC236}">
                  <a16:creationId xmlns:a16="http://schemas.microsoft.com/office/drawing/2014/main" id="{DFAFE6EC-38E9-0DA8-9273-AA306D07782B}"/>
                </a:ext>
              </a:extLst>
            </p:cNvPr>
            <p:cNvSpPr/>
            <p:nvPr/>
          </p:nvSpPr>
          <p:spPr>
            <a:xfrm>
              <a:off x="6474304" y="2919136"/>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it" sz="1600" b="0" i="0" u="none" kern="1200" baseline="0"/>
                <a:t>Obbligatoria per le nuove autorizzazioni a tempo pieno concesse a partire dal luglio 2022.</a:t>
              </a:r>
            </a:p>
          </p:txBody>
        </p:sp>
        <p:sp>
          <p:nvSpPr>
            <p:cNvPr id="16" name="Freeform: Shape 15">
              <a:extLst>
                <a:ext uri="{FF2B5EF4-FFF2-40B4-BE49-F238E27FC236}">
                  <a16:creationId xmlns:a16="http://schemas.microsoft.com/office/drawing/2014/main" id="{270AB4B9-6938-2064-3D35-1D8201522087}"/>
                </a:ext>
              </a:extLst>
            </p:cNvPr>
            <p:cNvSpPr/>
            <p:nvPr/>
          </p:nvSpPr>
          <p:spPr>
            <a:xfrm>
              <a:off x="6474304" y="3652064"/>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algn="ctr" defTabSz="711200" rtl="0">
                <a:lnSpc>
                  <a:spcPct val="90000"/>
                </a:lnSpc>
                <a:spcBef>
                  <a:spcPct val="0"/>
                </a:spcBef>
                <a:spcAft>
                  <a:spcPct val="35000"/>
                </a:spcAft>
              </a:pPr>
              <a:r>
                <a:rPr lang="it" sz="1600" b="0" i="0" u="none" baseline="0"/>
                <a:t>È possibile lavorare in qualsiasi punto vendita autorizzato come venditore ambulante.</a:t>
              </a:r>
            </a:p>
          </p:txBody>
        </p:sp>
        <p:sp>
          <p:nvSpPr>
            <p:cNvPr id="17" name="Freeform: Shape 16">
              <a:extLst>
                <a:ext uri="{FF2B5EF4-FFF2-40B4-BE49-F238E27FC236}">
                  <a16:creationId xmlns:a16="http://schemas.microsoft.com/office/drawing/2014/main" id="{6D425168-117A-436A-E883-F03477569A3A}"/>
                </a:ext>
              </a:extLst>
            </p:cNvPr>
            <p:cNvSpPr/>
            <p:nvPr/>
          </p:nvSpPr>
          <p:spPr>
            <a:xfrm>
              <a:off x="6474304" y="4257395"/>
              <a:ext cx="4685779" cy="532631"/>
            </a:xfrm>
            <a:custGeom>
              <a:avLst/>
              <a:gdLst>
                <a:gd name="connsiteX0" fmla="*/ 0 w 4685779"/>
                <a:gd name="connsiteY0" fmla="*/ 53263 h 532631"/>
                <a:gd name="connsiteX1" fmla="*/ 53263 w 4685779"/>
                <a:gd name="connsiteY1" fmla="*/ 0 h 532631"/>
                <a:gd name="connsiteX2" fmla="*/ 4632516 w 4685779"/>
                <a:gd name="connsiteY2" fmla="*/ 0 h 532631"/>
                <a:gd name="connsiteX3" fmla="*/ 4685779 w 4685779"/>
                <a:gd name="connsiteY3" fmla="*/ 53263 h 532631"/>
                <a:gd name="connsiteX4" fmla="*/ 4685779 w 4685779"/>
                <a:gd name="connsiteY4" fmla="*/ 479368 h 532631"/>
                <a:gd name="connsiteX5" fmla="*/ 4632516 w 4685779"/>
                <a:gd name="connsiteY5" fmla="*/ 532631 h 532631"/>
                <a:gd name="connsiteX6" fmla="*/ 53263 w 4685779"/>
                <a:gd name="connsiteY6" fmla="*/ 532631 h 532631"/>
                <a:gd name="connsiteX7" fmla="*/ 0 w 4685779"/>
                <a:gd name="connsiteY7" fmla="*/ 479368 h 532631"/>
                <a:gd name="connsiteX8" fmla="*/ 0 w 4685779"/>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85779" h="532631">
                  <a:moveTo>
                    <a:pt x="0" y="53263"/>
                  </a:moveTo>
                  <a:cubicBezTo>
                    <a:pt x="0" y="23847"/>
                    <a:pt x="23847" y="0"/>
                    <a:pt x="53263" y="0"/>
                  </a:cubicBezTo>
                  <a:lnTo>
                    <a:pt x="4632516" y="0"/>
                  </a:lnTo>
                  <a:cubicBezTo>
                    <a:pt x="4661932" y="0"/>
                    <a:pt x="4685779" y="23847"/>
                    <a:pt x="4685779" y="53263"/>
                  </a:cubicBezTo>
                  <a:lnTo>
                    <a:pt x="4685779" y="479368"/>
                  </a:lnTo>
                  <a:cubicBezTo>
                    <a:pt x="4685779" y="508784"/>
                    <a:pt x="4661932" y="532631"/>
                    <a:pt x="4632516"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it" sz="1600" b="0" i="0" u="none" kern="1200" baseline="0">
                  <a:solidFill>
                    <a:schemeClr val="tx1"/>
                  </a:solidFill>
                </a:rPr>
                <a:t>Licenza non rinnovabile alla scadenza. Possibilità di chiedere una nuova licenza MFV alla scadenza.</a:t>
              </a:r>
            </a:p>
          </p:txBody>
        </p:sp>
        <p:sp>
          <p:nvSpPr>
            <p:cNvPr id="18" name="Freeform: Shape 17">
              <a:extLst>
                <a:ext uri="{FF2B5EF4-FFF2-40B4-BE49-F238E27FC236}">
                  <a16:creationId xmlns:a16="http://schemas.microsoft.com/office/drawing/2014/main" id="{FBC9D1F2-140D-F0B5-0081-71FE5F0BB68F}"/>
                </a:ext>
              </a:extLst>
            </p:cNvPr>
            <p:cNvSpPr/>
            <p:nvPr/>
          </p:nvSpPr>
          <p:spPr>
            <a:xfrm>
              <a:off x="6463287" y="4855448"/>
              <a:ext cx="4707812" cy="532631"/>
            </a:xfrm>
            <a:custGeom>
              <a:avLst/>
              <a:gdLst>
                <a:gd name="connsiteX0" fmla="*/ 0 w 4707812"/>
                <a:gd name="connsiteY0" fmla="*/ 53263 h 532631"/>
                <a:gd name="connsiteX1" fmla="*/ 53263 w 4707812"/>
                <a:gd name="connsiteY1" fmla="*/ 0 h 532631"/>
                <a:gd name="connsiteX2" fmla="*/ 4654549 w 4707812"/>
                <a:gd name="connsiteY2" fmla="*/ 0 h 532631"/>
                <a:gd name="connsiteX3" fmla="*/ 4707812 w 4707812"/>
                <a:gd name="connsiteY3" fmla="*/ 53263 h 532631"/>
                <a:gd name="connsiteX4" fmla="*/ 4707812 w 4707812"/>
                <a:gd name="connsiteY4" fmla="*/ 479368 h 532631"/>
                <a:gd name="connsiteX5" fmla="*/ 4654549 w 4707812"/>
                <a:gd name="connsiteY5" fmla="*/ 532631 h 532631"/>
                <a:gd name="connsiteX6" fmla="*/ 53263 w 4707812"/>
                <a:gd name="connsiteY6" fmla="*/ 532631 h 532631"/>
                <a:gd name="connsiteX7" fmla="*/ 0 w 4707812"/>
                <a:gd name="connsiteY7" fmla="*/ 479368 h 532631"/>
                <a:gd name="connsiteX8" fmla="*/ 0 w 4707812"/>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07812" h="532631">
                  <a:moveTo>
                    <a:pt x="0" y="53263"/>
                  </a:moveTo>
                  <a:cubicBezTo>
                    <a:pt x="0" y="23847"/>
                    <a:pt x="23847" y="0"/>
                    <a:pt x="53263" y="0"/>
                  </a:cubicBezTo>
                  <a:lnTo>
                    <a:pt x="4654549" y="0"/>
                  </a:lnTo>
                  <a:cubicBezTo>
                    <a:pt x="4683965" y="0"/>
                    <a:pt x="4707812" y="23847"/>
                    <a:pt x="4707812" y="53263"/>
                  </a:cubicBezTo>
                  <a:lnTo>
                    <a:pt x="4707812" y="479368"/>
                  </a:lnTo>
                  <a:cubicBezTo>
                    <a:pt x="4707812" y="508784"/>
                    <a:pt x="4683965" y="532631"/>
                    <a:pt x="4654549"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it" sz="1600" b="0" i="0" u="none" baseline="0">
                  <a:solidFill>
                    <a:schemeClr val="tx1"/>
                  </a:solidFill>
                </a:rPr>
                <a:t>La data di scadenza iniziale corrisponde a quella della licenza posseduta. La licenza viene rinnovata per due anni.</a:t>
              </a:r>
            </a:p>
          </p:txBody>
        </p:sp>
        <p:sp>
          <p:nvSpPr>
            <p:cNvPr id="19" name="Freeform: Shape 18">
              <a:extLst>
                <a:ext uri="{FF2B5EF4-FFF2-40B4-BE49-F238E27FC236}">
                  <a16:creationId xmlns:a16="http://schemas.microsoft.com/office/drawing/2014/main" id="{A2035BC1-779F-371B-EC4A-53F62213A8F4}"/>
                </a:ext>
              </a:extLst>
            </p:cNvPr>
            <p:cNvSpPr/>
            <p:nvPr/>
          </p:nvSpPr>
          <p:spPr>
            <a:xfrm>
              <a:off x="6463287" y="5449925"/>
              <a:ext cx="4696796" cy="532631"/>
            </a:xfrm>
            <a:custGeom>
              <a:avLst/>
              <a:gdLst>
                <a:gd name="connsiteX0" fmla="*/ 0 w 4751877"/>
                <a:gd name="connsiteY0" fmla="*/ 53263 h 532631"/>
                <a:gd name="connsiteX1" fmla="*/ 53263 w 4751877"/>
                <a:gd name="connsiteY1" fmla="*/ 0 h 532631"/>
                <a:gd name="connsiteX2" fmla="*/ 4698614 w 4751877"/>
                <a:gd name="connsiteY2" fmla="*/ 0 h 532631"/>
                <a:gd name="connsiteX3" fmla="*/ 4751877 w 4751877"/>
                <a:gd name="connsiteY3" fmla="*/ 53263 h 532631"/>
                <a:gd name="connsiteX4" fmla="*/ 4751877 w 4751877"/>
                <a:gd name="connsiteY4" fmla="*/ 479368 h 532631"/>
                <a:gd name="connsiteX5" fmla="*/ 4698614 w 4751877"/>
                <a:gd name="connsiteY5" fmla="*/ 532631 h 532631"/>
                <a:gd name="connsiteX6" fmla="*/ 53263 w 4751877"/>
                <a:gd name="connsiteY6" fmla="*/ 532631 h 532631"/>
                <a:gd name="connsiteX7" fmla="*/ 0 w 4751877"/>
                <a:gd name="connsiteY7" fmla="*/ 479368 h 532631"/>
                <a:gd name="connsiteX8" fmla="*/ 0 w 4751877"/>
                <a:gd name="connsiteY8" fmla="*/ 53263 h 532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51877" h="532631">
                  <a:moveTo>
                    <a:pt x="0" y="53263"/>
                  </a:moveTo>
                  <a:cubicBezTo>
                    <a:pt x="0" y="23847"/>
                    <a:pt x="23847" y="0"/>
                    <a:pt x="53263" y="0"/>
                  </a:cubicBezTo>
                  <a:lnTo>
                    <a:pt x="4698614" y="0"/>
                  </a:lnTo>
                  <a:cubicBezTo>
                    <a:pt x="4728030" y="0"/>
                    <a:pt x="4751877" y="23847"/>
                    <a:pt x="4751877" y="53263"/>
                  </a:cubicBezTo>
                  <a:lnTo>
                    <a:pt x="4751877" y="479368"/>
                  </a:lnTo>
                  <a:cubicBezTo>
                    <a:pt x="4751877" y="508784"/>
                    <a:pt x="4728030" y="532631"/>
                    <a:pt x="4698614" y="532631"/>
                  </a:cubicBezTo>
                  <a:lnTo>
                    <a:pt x="53263" y="532631"/>
                  </a:lnTo>
                  <a:cubicBezTo>
                    <a:pt x="23847" y="532631"/>
                    <a:pt x="0" y="508784"/>
                    <a:pt x="0" y="479368"/>
                  </a:cubicBezTo>
                  <a:lnTo>
                    <a:pt x="0" y="53263"/>
                  </a:lnTo>
                  <a:close/>
                </a:path>
              </a:pathLst>
            </a:custGeom>
          </p:spPr>
          <p:style>
            <a:lnRef idx="2">
              <a:schemeClr val="accent6">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56240" tIns="46080" rIns="56240" bIns="46080" numCol="1" spcCol="1270" anchor="ctr" anchorCtr="0">
              <a:noAutofit/>
            </a:bodyPr>
            <a:lstStyle/>
            <a:p>
              <a:pPr marL="0" lvl="0" indent="0" algn="ctr" defTabSz="711200" rtl="0">
                <a:lnSpc>
                  <a:spcPct val="90000"/>
                </a:lnSpc>
                <a:spcBef>
                  <a:spcPct val="0"/>
                </a:spcBef>
                <a:spcAft>
                  <a:spcPct val="35000"/>
                </a:spcAft>
                <a:buNone/>
              </a:pPr>
              <a:r>
                <a:rPr lang="it" sz="1600" b="0" i="0" u="none" baseline="0">
                  <a:solidFill>
                    <a:schemeClr val="tx1"/>
                  </a:solidFill>
                </a:rPr>
                <a:t>La prima concessione è gratuita, per il rinnovo si pagano 438 dollari.</a:t>
              </a:r>
            </a:p>
          </p:txBody>
        </p:sp>
      </p:grpSp>
    </p:spTree>
    <p:extLst>
      <p:ext uri="{BB962C8B-B14F-4D97-AF65-F5344CB8AC3E}">
        <p14:creationId xmlns:p14="http://schemas.microsoft.com/office/powerpoint/2010/main" val="1039097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8B368C3-C11B-596B-3020-9DE8A415AC48}"/>
              </a:ext>
            </a:extLst>
          </p:cNvPr>
          <p:cNvSpPr>
            <a:spLocks noGrp="1"/>
          </p:cNvSpPr>
          <p:nvPr>
            <p:ph type="title"/>
          </p:nvPr>
        </p:nvSpPr>
        <p:spPr>
          <a:xfrm>
            <a:off x="-115503" y="365125"/>
            <a:ext cx="12378087" cy="681477"/>
          </a:xfrm>
        </p:spPr>
        <p:txBody>
          <a:bodyPr>
            <a:normAutofit fontScale="90000"/>
          </a:bodyPr>
          <a:lstStyle/>
          <a:p>
            <a:pPr rtl="0"/>
            <a:r>
              <a:rPr lang="it" sz="4000" b="1" i="0" u="none" baseline="0"/>
              <a:t>Autorizzazione per le licenze di supervisione: quali sono le differenze?</a:t>
            </a:r>
          </a:p>
        </p:txBody>
      </p:sp>
      <p:graphicFrame>
        <p:nvGraphicFramePr>
          <p:cNvPr id="4" name="Content Placeholder 3">
            <a:extLst>
              <a:ext uri="{FF2B5EF4-FFF2-40B4-BE49-F238E27FC236}">
                <a16:creationId xmlns:a16="http://schemas.microsoft.com/office/drawing/2014/main" id="{B7B8EF26-4F57-D492-061B-F04C5C79AA56}"/>
              </a:ext>
            </a:extLst>
          </p:cNvPr>
          <p:cNvGraphicFramePr>
            <a:graphicFrameLocks noGrp="1"/>
          </p:cNvGraphicFramePr>
          <p:nvPr>
            <p:ph idx="1"/>
            <p:extLst>
              <p:ext uri="{D42A27DB-BD31-4B8C-83A1-F6EECF244321}">
                <p14:modId xmlns:p14="http://schemas.microsoft.com/office/powerpoint/2010/main" val="3257684795"/>
              </p:ext>
            </p:extLst>
          </p:nvPr>
        </p:nvGraphicFramePr>
        <p:xfrm>
          <a:off x="346509" y="1289785"/>
          <a:ext cx="11502189" cy="4887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311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8B826-0906-33F4-74D7-CC7A05E68EAC}"/>
              </a:ext>
            </a:extLst>
          </p:cNvPr>
          <p:cNvSpPr>
            <a:spLocks noGrp="1"/>
          </p:cNvSpPr>
          <p:nvPr>
            <p:ph type="title"/>
          </p:nvPr>
        </p:nvSpPr>
        <p:spPr>
          <a:xfrm>
            <a:off x="264405" y="365125"/>
            <a:ext cx="11743981" cy="1325563"/>
          </a:xfrm>
        </p:spPr>
        <p:txBody>
          <a:bodyPr>
            <a:noAutofit/>
          </a:bodyPr>
          <a:lstStyle/>
          <a:p>
            <a:pPr algn="l" rtl="0"/>
            <a:r>
              <a:rPr lang="it" sz="2800" b="1" i="0" u="none" baseline="0" dirty="0"/>
              <a:t>Requisiti per la concessione delle autorizzazioni per la licenza di supervisione: Sul punto vendita deve essere sempre presente un titolare di licenza di supervisione</a:t>
            </a:r>
          </a:p>
        </p:txBody>
      </p:sp>
      <p:sp>
        <p:nvSpPr>
          <p:cNvPr id="3" name="Content Placeholder 2">
            <a:extLst>
              <a:ext uri="{FF2B5EF4-FFF2-40B4-BE49-F238E27FC236}">
                <a16:creationId xmlns:a16="http://schemas.microsoft.com/office/drawing/2014/main" id="{533112DA-5814-0E28-31C1-6C2C72636AD9}"/>
              </a:ext>
            </a:extLst>
          </p:cNvPr>
          <p:cNvSpPr>
            <a:spLocks noGrp="1"/>
          </p:cNvSpPr>
          <p:nvPr>
            <p:ph idx="1"/>
          </p:nvPr>
        </p:nvSpPr>
        <p:spPr>
          <a:xfrm>
            <a:off x="442892" y="1690688"/>
            <a:ext cx="6554807" cy="4351338"/>
          </a:xfrm>
        </p:spPr>
        <p:txBody>
          <a:bodyPr>
            <a:normAutofit lnSpcReduction="10000"/>
          </a:bodyPr>
          <a:lstStyle/>
          <a:p>
            <a:pPr algn="l" rtl="0">
              <a:lnSpc>
                <a:spcPct val="95000"/>
              </a:lnSpc>
            </a:pPr>
            <a:r>
              <a:rPr lang="it" sz="2300" b="0" i="0" u="none" baseline="0" dirty="0"/>
              <a:t>A Manhattan: solo chi è in possesso di una licenza di supervisione valida in ambito cittadino può soddisfare tale requisito.</a:t>
            </a:r>
          </a:p>
          <a:p>
            <a:pPr algn="l" rtl="0">
              <a:lnSpc>
                <a:spcPct val="95000"/>
              </a:lnSpc>
            </a:pPr>
            <a:r>
              <a:rPr lang="it" sz="2300" b="0" i="0" u="none" baseline="0" dirty="0"/>
              <a:t>Fuori da Manhattan: chiunque sia in possesso di una licenza di supervisione può soddisfare tale requisito.</a:t>
            </a:r>
          </a:p>
          <a:p>
            <a:pPr marL="0" indent="0" algn="l" rtl="0">
              <a:lnSpc>
                <a:spcPct val="95000"/>
              </a:lnSpc>
              <a:buNone/>
            </a:pPr>
            <a:endParaRPr lang="it" sz="2300" dirty="0"/>
          </a:p>
          <a:p>
            <a:pPr marL="0" indent="0" algn="l" rtl="0">
              <a:lnSpc>
                <a:spcPct val="95000"/>
              </a:lnSpc>
              <a:buNone/>
            </a:pPr>
            <a:r>
              <a:rPr lang="it" sz="2300" b="1" i="0" u="none" baseline="0" dirty="0">
                <a:solidFill>
                  <a:srgbClr val="C00000"/>
                </a:solidFill>
              </a:rPr>
              <a:t>Il punto vendita ambulante di generi alimentari verrà chiuso e al titolare della licenza verrà comminata una sanzione di 1.000 dollari per aver operato senza un titolare di licenza di supervisione.</a:t>
            </a:r>
          </a:p>
          <a:p>
            <a:endParaRPr lang="it" dirty="0"/>
          </a:p>
        </p:txBody>
      </p:sp>
      <p:pic>
        <p:nvPicPr>
          <p:cNvPr id="10" name="Picture 9">
            <a:extLst>
              <a:ext uri="{FF2B5EF4-FFF2-40B4-BE49-F238E27FC236}">
                <a16:creationId xmlns:a16="http://schemas.microsoft.com/office/drawing/2014/main" id="{9A8501E3-3769-6534-3658-E3C3127882AE}"/>
              </a:ext>
            </a:extLst>
          </p:cNvPr>
          <p:cNvPicPr>
            <a:picLocks noChangeAspect="1"/>
          </p:cNvPicPr>
          <p:nvPr/>
        </p:nvPicPr>
        <p:blipFill rotWithShape="1">
          <a:blip r:embed="rId2"/>
          <a:srcRect l="5882"/>
          <a:stretch/>
        </p:blipFill>
        <p:spPr>
          <a:xfrm>
            <a:off x="6917066" y="1690688"/>
            <a:ext cx="5091320" cy="3878263"/>
          </a:xfrm>
          <a:prstGeom prst="rect">
            <a:avLst/>
          </a:prstGeom>
        </p:spPr>
      </p:pic>
    </p:spTree>
    <p:extLst>
      <p:ext uri="{BB962C8B-B14F-4D97-AF65-F5344CB8AC3E}">
        <p14:creationId xmlns:p14="http://schemas.microsoft.com/office/powerpoint/2010/main" val="4277240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11D4-10FF-4823-A983-5B05AF5C23ED}"/>
              </a:ext>
            </a:extLst>
          </p:cNvPr>
          <p:cNvSpPr>
            <a:spLocks noGrp="1"/>
          </p:cNvSpPr>
          <p:nvPr>
            <p:ph type="title"/>
          </p:nvPr>
        </p:nvSpPr>
        <p:spPr>
          <a:xfrm>
            <a:off x="279400" y="314325"/>
            <a:ext cx="11633200" cy="1325563"/>
          </a:xfrm>
        </p:spPr>
        <p:txBody>
          <a:bodyPr>
            <a:normAutofit/>
          </a:bodyPr>
          <a:lstStyle/>
          <a:p>
            <a:pPr rtl="0"/>
            <a:r>
              <a:rPr lang="it" sz="4000" b="1" i="0" u="none" baseline="0" dirty="0"/>
              <a:t>Come si ottiene una licenza di supervisione?</a:t>
            </a:r>
          </a:p>
        </p:txBody>
      </p:sp>
      <p:sp>
        <p:nvSpPr>
          <p:cNvPr id="3" name="Content Placeholder 2">
            <a:extLst>
              <a:ext uri="{FF2B5EF4-FFF2-40B4-BE49-F238E27FC236}">
                <a16:creationId xmlns:a16="http://schemas.microsoft.com/office/drawing/2014/main" id="{DD9EEB2C-2F13-4E75-A40C-C920B2C054F6}"/>
              </a:ext>
            </a:extLst>
          </p:cNvPr>
          <p:cNvSpPr>
            <a:spLocks noGrp="1"/>
          </p:cNvSpPr>
          <p:nvPr>
            <p:ph idx="1"/>
          </p:nvPr>
        </p:nvSpPr>
        <p:spPr>
          <a:xfrm>
            <a:off x="413325" y="1520825"/>
            <a:ext cx="7279709" cy="4351338"/>
          </a:xfrm>
        </p:spPr>
        <p:txBody>
          <a:bodyPr vert="horz" lIns="91440" tIns="45720" rIns="91440" bIns="45720" rtlCol="0" anchor="t">
            <a:noAutofit/>
          </a:bodyPr>
          <a:lstStyle/>
          <a:p>
            <a:pPr marL="457200" indent="-457200" algn="l" rtl="0">
              <a:lnSpc>
                <a:spcPct val="95000"/>
              </a:lnSpc>
              <a:buFont typeface="+mj-lt"/>
              <a:buAutoNum type="arabicPeriod"/>
            </a:pPr>
            <a:r>
              <a:rPr lang="it" sz="2100" b="0" i="0" u="none" baseline="0" dirty="0">
                <a:latin typeface="Arial"/>
                <a:ea typeface="Arial"/>
                <a:cs typeface="Arial"/>
              </a:rPr>
              <a:t>Quando arriva il suo turno nella lista d'attesa, al venditore ambulante viene inviato un modulo di richiesta dal Dipartimento della salute della Città di New York. </a:t>
            </a:r>
            <a:endParaRPr lang="it" sz="2100" dirty="0"/>
          </a:p>
          <a:p>
            <a:pPr marL="457200" indent="-457200" algn="l" rtl="0">
              <a:lnSpc>
                <a:spcPct val="95000"/>
              </a:lnSpc>
              <a:buFont typeface="+mj-lt"/>
              <a:buAutoNum type="arabicPeriod"/>
            </a:pPr>
            <a:r>
              <a:rPr lang="it" sz="2100" b="0" i="0" u="none" baseline="0" dirty="0">
                <a:latin typeface="Arial"/>
                <a:ea typeface="Arial"/>
                <a:cs typeface="Arial"/>
              </a:rPr>
              <a:t>Il venditore ambulante deve essere in possesso di licenza per il commercio ambulante di generi alimentari. </a:t>
            </a:r>
            <a:endParaRPr lang="it" sz="2100" dirty="0"/>
          </a:p>
          <a:p>
            <a:pPr lvl="1" algn="l" rtl="0">
              <a:lnSpc>
                <a:spcPct val="95000"/>
              </a:lnSpc>
            </a:pPr>
            <a:r>
              <a:rPr lang="it" sz="2100" b="0" i="0" u="none" baseline="0" dirty="0">
                <a:latin typeface="Arial"/>
                <a:ea typeface="Arial"/>
                <a:cs typeface="Arial"/>
              </a:rPr>
              <a:t>Se la licenza MFV scade entro 3 mesi, dev'essere prima rinnovata e poi è possibile presentare la domanda per evitare il pagamento di maggiori oneri.</a:t>
            </a:r>
          </a:p>
          <a:p>
            <a:pPr marL="457200" indent="-457200" algn="l" rtl="0">
              <a:lnSpc>
                <a:spcPct val="95000"/>
              </a:lnSpc>
              <a:buFont typeface="+mj-lt"/>
              <a:buAutoNum type="arabicPeriod"/>
            </a:pPr>
            <a:r>
              <a:rPr lang="it" sz="2100" b="0" i="0" u="none" baseline="0" dirty="0">
                <a:latin typeface="Arial"/>
                <a:ea typeface="Arial"/>
                <a:cs typeface="Arial"/>
              </a:rPr>
              <a:t>È necessario presentare una domanda completa di tutta la documentazione richiesta entro il termine previsto per la presentazione delle domande. </a:t>
            </a:r>
            <a:endParaRPr lang="it" sz="2100" dirty="0"/>
          </a:p>
        </p:txBody>
      </p:sp>
      <p:pic>
        <p:nvPicPr>
          <p:cNvPr id="7" name="Picture 6">
            <a:extLst>
              <a:ext uri="{FF2B5EF4-FFF2-40B4-BE49-F238E27FC236}">
                <a16:creationId xmlns:a16="http://schemas.microsoft.com/office/drawing/2014/main" id="{DC1C43BF-4B05-42D2-BE4B-0DBABD7BD94B}"/>
              </a:ext>
            </a:extLst>
          </p:cNvPr>
          <p:cNvPicPr>
            <a:picLocks noChangeAspect="1"/>
          </p:cNvPicPr>
          <p:nvPr/>
        </p:nvPicPr>
        <p:blipFill>
          <a:blip r:embed="rId3"/>
          <a:stretch>
            <a:fillRect/>
          </a:stretch>
        </p:blipFill>
        <p:spPr>
          <a:xfrm>
            <a:off x="7826959" y="1399809"/>
            <a:ext cx="3663752" cy="4752975"/>
          </a:xfrm>
          <a:prstGeom prst="rect">
            <a:avLst/>
          </a:prstGeom>
          <a:ln>
            <a:solidFill>
              <a:schemeClr val="bg1">
                <a:lumMod val="65000"/>
              </a:schemeClr>
            </a:solidFill>
          </a:ln>
        </p:spPr>
      </p:pic>
    </p:spTree>
    <p:extLst>
      <p:ext uri="{BB962C8B-B14F-4D97-AF65-F5344CB8AC3E}">
        <p14:creationId xmlns:p14="http://schemas.microsoft.com/office/powerpoint/2010/main" val="26915679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F96CC6BFCE204AA31E7F91F93860F6" ma:contentTypeVersion="9" ma:contentTypeDescription="Create a new document." ma:contentTypeScope="" ma:versionID="0dcd26a51c7ec723c10644a3034b8c46">
  <xsd:schema xmlns:xsd="http://www.w3.org/2001/XMLSchema" xmlns:xs="http://www.w3.org/2001/XMLSchema" xmlns:p="http://schemas.microsoft.com/office/2006/metadata/properties" xmlns:ns2="81467298-5fd0-4bf4-ad1b-26446833fc4f" targetNamespace="http://schemas.microsoft.com/office/2006/metadata/properties" ma:root="true" ma:fieldsID="8221dae6b02601fc05d544130b657e4c" ns2:_="">
    <xsd:import namespace="81467298-5fd0-4bf4-ad1b-26446833fc4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467298-5fd0-4bf4-ad1b-26446833fc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dcf1511-0aa8-4c72-be8c-c7f622dcfabb"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1467298-5fd0-4bf4-ad1b-26446833fc4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2159B7A-5112-4656-83E7-A4C6A2E21BED}">
  <ds:schemaRefs>
    <ds:schemaRef ds:uri="http://schemas.microsoft.com/sharepoint/v3/contenttype/forms"/>
  </ds:schemaRefs>
</ds:datastoreItem>
</file>

<file path=customXml/itemProps2.xml><?xml version="1.0" encoding="utf-8"?>
<ds:datastoreItem xmlns:ds="http://schemas.openxmlformats.org/officeDocument/2006/customXml" ds:itemID="{966CE34E-E63A-41B3-A2D7-C0BE180F2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467298-5fd0-4bf4-ad1b-26446833fc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E50109-AF6D-4144-997A-BBFB999175C4}">
  <ds:schemaRefs>
    <ds:schemaRef ds:uri="http://purl.org/dc/dcmitype/"/>
    <ds:schemaRef ds:uri="http://schemas.openxmlformats.org/package/2006/metadata/core-properties"/>
    <ds:schemaRef ds:uri="http://purl.org/dc/elements/1.1/"/>
    <ds:schemaRef ds:uri="http://purl.org/dc/terms/"/>
    <ds:schemaRef ds:uri="81467298-5fd0-4bf4-ad1b-26446833fc4f"/>
    <ds:schemaRef ds:uri="http://schemas.microsoft.com/office/2006/documentManagement/types"/>
    <ds:schemaRef ds:uri="http://schemas.microsoft.com/office/infopath/2007/PartnerControls"/>
    <ds:schemaRef ds:uri="http://schemas.microsoft.com/office/2006/metadata/properties"/>
    <ds:schemaRef ds:uri="http://www.w3.org/XML/1998/namespace"/>
    <ds:schemaRef ds:uri="bcf67a27-3cd2-45a0-8440-76f987b0a729"/>
  </ds:schemaRefs>
</ds:datastoreItem>
</file>

<file path=docProps/app.xml><?xml version="1.0" encoding="utf-8"?>
<Properties xmlns="http://schemas.openxmlformats.org/officeDocument/2006/extended-properties" xmlns:vt="http://schemas.openxmlformats.org/officeDocument/2006/docPropsVTypes">
  <TotalTime>739</TotalTime>
  <Words>1654</Words>
  <Application>Microsoft Office PowerPoint</Application>
  <PresentationFormat>Widescreen</PresentationFormat>
  <Paragraphs>113</Paragraphs>
  <Slides>16</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Licenze di supervisione</vt:lpstr>
      <vt:lpstr>Descrizione</vt:lpstr>
      <vt:lpstr>Altre 11.000 autorizzazioni nel periodo 2026-2031</vt:lpstr>
      <vt:lpstr>Che cosa s'intende con Licenza di supervisione (Supervisory License, SL)?</vt:lpstr>
      <vt:lpstr>Dove è possibile lavorare se si è in possesso di una licenza di supervisione?</vt:lpstr>
      <vt:lpstr>Licenza di supervisione: quali sono le differenze?</vt:lpstr>
      <vt:lpstr>Autorizzazione per le licenze di supervisione: quali sono le differenze?</vt:lpstr>
      <vt:lpstr>Requisiti per la concessione delle autorizzazioni per la licenza di supervisione: Sul punto vendita deve essere sempre presente un titolare di licenza di supervisione</vt:lpstr>
      <vt:lpstr>Come si ottiene una licenza di supervisione?</vt:lpstr>
      <vt:lpstr>Autorizzazione di licenza di supervisione a tempo pieno</vt:lpstr>
      <vt:lpstr>Un venditore ambulante è in possesso di un'autorizzazione ed è stato invitato a presentare domanda di licenza di supervisione.  Può averle entrambe?</vt:lpstr>
      <vt:lpstr>Cosa succede se non viene concessa la licenza di supervisione? </vt:lpstr>
      <vt:lpstr>A decorrere dal 2031, per tutte le autorizzazioni a tempo pieno sarà necessaria una licenza di supervisione</vt:lpstr>
      <vt:lpstr>Informazioni di contatto aggiornate </vt:lpstr>
      <vt:lpstr>Per ulteriori informazioni</vt:lpstr>
      <vt:lpstr>Domande?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Bilach</dc:creator>
  <cp:lastModifiedBy>Melissa Wong</cp:lastModifiedBy>
  <cp:revision>31</cp:revision>
  <cp:lastPrinted>2023-01-12T16:21:30Z</cp:lastPrinted>
  <dcterms:created xsi:type="dcterms:W3CDTF">2020-06-17T14:14:06Z</dcterms:created>
  <dcterms:modified xsi:type="dcterms:W3CDTF">2026-06-25T18:18:52Z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0x010100A1F96CC6BFCE204AA31E7F91F93860F6</vt:lpwstr>
  </property>
</Properties>
</file>