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82" r:id="rId6"/>
    <p:sldId id="289" r:id="rId7"/>
    <p:sldId id="279" r:id="rId8"/>
    <p:sldId id="288" r:id="rId9"/>
    <p:sldId id="295" r:id="rId10"/>
    <p:sldId id="296" r:id="rId11"/>
    <p:sldId id="292" r:id="rId12"/>
    <p:sldId id="283" r:id="rId13"/>
    <p:sldId id="291" r:id="rId14"/>
    <p:sldId id="287" r:id="rId15"/>
    <p:sldId id="272" r:id="rId16"/>
    <p:sldId id="258" r:id="rId17"/>
    <p:sldId id="274" r:id="rId18"/>
    <p:sldId id="293" r:id="rId19"/>
    <p:sldId id="277"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DAA403-F9DC-C9C3-1F7B-438DA1B6B380}" name="Melissa Wong" initials="MW" userId="S::mwong2@health.nyc.gov::c2a78a03-dfbd-4141-b084-ac8d6dda98d4" providerId="AD"/>
  <p188:author id="{C1006C13-1690-2A52-71D6-A23D1BB3836E}" name="Nancy Jeffery" initials="NJ" userId="S::njeffery@health.nyc.gov::09e39661-363c-4697-ba8c-c6e1be5b1ef9" providerId="AD"/>
  <p188:author id="{2E9DB31E-03CB-2CCD-A2CF-86559DDDD96D}" name="Jennifer MacDonald" initials="JM" userId="S::jmacdonald@health.nyc.gov::33b48379-51de-4fbb-9ab8-0bf450249cdc" providerId="AD"/>
  <p188:author id="{C106563A-51B0-5F80-BA45-AA568AA2FBBC}" name="Corinne Schiff" initials="CS" userId="S::cschiff@health.nyc.gov::facc11e9-2cdd-4e2a-ac62-a86c742d1770" providerId="AD"/>
  <p188:author id="{A1683670-1314-66D7-B1BA-D8D9CF425398}" name="Nicolas G. Sully" initials="NGS" userId="S::nsully@health.nyc.gov::ce44fb9c-1722-4ff5-8d46-75a2d5d89828" providerId="AD"/>
  <p188:author id="{DEF6AEE3-94B9-6DB3-4AE4-78ECB7EF3AB6}" name="Kerri Calderone" initials="KC" userId="S::kcalderone@health.nyc.gov::40058f10-a9f4-4ea6-8d54-f797afedb23c" providerId="AD"/>
  <p188:author id="{1EA3B6EC-10E3-CEBE-86CC-4549B22793B5}" name="Jeffrey Hunter" initials="JH" userId="S::jhunter@health.nyc.gov::29a03d32-a71d-4376-bc40-d747ca18c0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8595B"/>
    <a:srgbClr val="753A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34" autoAdjust="0"/>
    <p:restoredTop sz="79436" autoAdjust="0"/>
  </p:normalViewPr>
  <p:slideViewPr>
    <p:cSldViewPr snapToGrid="0">
      <p:cViewPr varScale="1">
        <p:scale>
          <a:sx n="65" d="100"/>
          <a:sy n="65" d="100"/>
        </p:scale>
        <p:origin x="165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Wong" userId="c2a78a03-dfbd-4141-b084-ac8d6dda98d4" providerId="ADAL" clId="{7458B341-3B15-40BE-B3B1-722D37403BE5}"/>
    <pc:docChg chg="modSld">
      <pc:chgData name="Melissa Wong" userId="c2a78a03-dfbd-4141-b084-ac8d6dda98d4" providerId="ADAL" clId="{7458B341-3B15-40BE-B3B1-722D37403BE5}" dt="2026-06-25T18:18:33.723" v="2" actId="20577"/>
      <pc:docMkLst>
        <pc:docMk/>
      </pc:docMkLst>
      <pc:sldChg chg="modNotesTx">
        <pc:chgData name="Melissa Wong" userId="c2a78a03-dfbd-4141-b084-ac8d6dda98d4" providerId="ADAL" clId="{7458B341-3B15-40BE-B3B1-722D37403BE5}" dt="2026-06-25T18:18:26.736" v="0" actId="20577"/>
        <pc:sldMkLst>
          <pc:docMk/>
          <pc:sldMk cId="253895352" sldId="256"/>
        </pc:sldMkLst>
      </pc:sldChg>
      <pc:sldChg chg="modNotesTx">
        <pc:chgData name="Melissa Wong" userId="c2a78a03-dfbd-4141-b084-ac8d6dda98d4" providerId="ADAL" clId="{7458B341-3B15-40BE-B3B1-722D37403BE5}" dt="2026-06-25T18:18:33.723" v="2" actId="20577"/>
        <pc:sldMkLst>
          <pc:docMk/>
          <pc:sldMk cId="2159141264" sldId="287"/>
        </pc:sldMkLst>
      </pc:sldChg>
      <pc:sldChg chg="modNotesTx">
        <pc:chgData name="Melissa Wong" userId="c2a78a03-dfbd-4141-b084-ac8d6dda98d4" providerId="ADAL" clId="{7458B341-3B15-40BE-B3B1-722D37403BE5}" dt="2026-06-25T18:18:30.911" v="1" actId="20577"/>
        <pc:sldMkLst>
          <pc:docMk/>
          <pc:sldMk cId="3870038629" sldId="291"/>
        </pc:sldMkLst>
      </pc:sldChg>
    </pc:docChg>
  </pc:docChgLst>
  <pc:docChgLst>
    <pc:chgData name="Maria Eugenia Silva" userId="272742a1673fd0a8" providerId="LiveId" clId="{F5148010-722D-4455-A334-13CB80F75864}"/>
    <pc:docChg chg="undo custSel modSld">
      <pc:chgData name="Maria Eugenia Silva" userId="272742a1673fd0a8" providerId="LiveId" clId="{F5148010-722D-4455-A334-13CB80F75864}" dt="2026-06-17T16:19:13.478" v="47" actId="20577"/>
      <pc:docMkLst>
        <pc:docMk/>
      </pc:docMkLst>
      <pc:sldChg chg="modSp mod">
        <pc:chgData name="Maria Eugenia Silva" userId="272742a1673fd0a8" providerId="LiveId" clId="{F5148010-722D-4455-A334-13CB80F75864}" dt="2026-06-17T16:14:52.594" v="38" actId="108"/>
        <pc:sldMkLst>
          <pc:docMk/>
          <pc:sldMk cId="512430520" sldId="258"/>
        </pc:sldMkLst>
        <pc:spChg chg="mod">
          <ac:chgData name="Maria Eugenia Silva" userId="272742a1673fd0a8" providerId="LiveId" clId="{F5148010-722D-4455-A334-13CB80F75864}" dt="2026-06-17T16:14:52.594" v="38" actId="108"/>
          <ac:spMkLst>
            <pc:docMk/>
            <pc:sldMk cId="512430520" sldId="258"/>
            <ac:spMk id="3" creationId="{C0784095-DA2A-446A-9387-2241129DDC4A}"/>
          </ac:spMkLst>
        </pc:spChg>
      </pc:sldChg>
      <pc:sldChg chg="modSp mod">
        <pc:chgData name="Maria Eugenia Silva" userId="272742a1673fd0a8" providerId="LiveId" clId="{F5148010-722D-4455-A334-13CB80F75864}" dt="2026-06-17T16:14:34.456" v="37" actId="108"/>
        <pc:sldMkLst>
          <pc:docMk/>
          <pc:sldMk cId="468125560" sldId="272"/>
        </pc:sldMkLst>
        <pc:spChg chg="mod">
          <ac:chgData name="Maria Eugenia Silva" userId="272742a1673fd0a8" providerId="LiveId" clId="{F5148010-722D-4455-A334-13CB80F75864}" dt="2026-06-17T16:14:34.456" v="37" actId="108"/>
          <ac:spMkLst>
            <pc:docMk/>
            <pc:sldMk cId="468125560" sldId="272"/>
            <ac:spMk id="3" creationId="{F0FF6725-4F26-41B5-B3D2-D41D85C6E7D9}"/>
          </ac:spMkLst>
        </pc:spChg>
      </pc:sldChg>
      <pc:sldChg chg="modSp mod">
        <pc:chgData name="Maria Eugenia Silva" userId="272742a1673fd0a8" providerId="LiveId" clId="{F5148010-722D-4455-A334-13CB80F75864}" dt="2026-06-17T16:15:06.134" v="41" actId="20577"/>
        <pc:sldMkLst>
          <pc:docMk/>
          <pc:sldMk cId="71674227" sldId="274"/>
        </pc:sldMkLst>
        <pc:spChg chg="mod">
          <ac:chgData name="Maria Eugenia Silva" userId="272742a1673fd0a8" providerId="LiveId" clId="{F5148010-722D-4455-A334-13CB80F75864}" dt="2026-06-17T16:15:06.134" v="41" actId="20577"/>
          <ac:spMkLst>
            <pc:docMk/>
            <pc:sldMk cId="71674227" sldId="274"/>
            <ac:spMk id="2" creationId="{C2DC63EF-2132-419F-AE83-14B2352F2F09}"/>
          </ac:spMkLst>
        </pc:spChg>
      </pc:sldChg>
      <pc:sldChg chg="modSp mod">
        <pc:chgData name="Maria Eugenia Silva" userId="272742a1673fd0a8" providerId="LiveId" clId="{F5148010-722D-4455-A334-13CB80F75864}" dt="2026-06-17T16:14:00.421" v="36" actId="108"/>
        <pc:sldMkLst>
          <pc:docMk/>
          <pc:sldMk cId="2159141264" sldId="287"/>
        </pc:sldMkLst>
        <pc:spChg chg="mod">
          <ac:chgData name="Maria Eugenia Silva" userId="272742a1673fd0a8" providerId="LiveId" clId="{F5148010-722D-4455-A334-13CB80F75864}" dt="2026-06-17T16:14:00.421" v="36" actId="108"/>
          <ac:spMkLst>
            <pc:docMk/>
            <pc:sldMk cId="2159141264" sldId="287"/>
            <ac:spMk id="3" creationId="{1E133FB8-E484-4BED-B218-27A47D722A0B}"/>
          </ac:spMkLst>
        </pc:spChg>
      </pc:sldChg>
      <pc:sldChg chg="modSp mod">
        <pc:chgData name="Maria Eugenia Silva" userId="272742a1673fd0a8" providerId="LiveId" clId="{F5148010-722D-4455-A334-13CB80F75864}" dt="2026-06-17T16:19:13.478" v="47" actId="20577"/>
        <pc:sldMkLst>
          <pc:docMk/>
          <pc:sldMk cId="777550806" sldId="289"/>
        </pc:sldMkLst>
        <pc:spChg chg="mod">
          <ac:chgData name="Maria Eugenia Silva" userId="272742a1673fd0a8" providerId="LiveId" clId="{F5148010-722D-4455-A334-13CB80F75864}" dt="2026-06-17T16:19:13.478" v="47" actId="20577"/>
          <ac:spMkLst>
            <pc:docMk/>
            <pc:sldMk cId="777550806" sldId="289"/>
            <ac:spMk id="3" creationId="{C4D7EAB4-94B3-43C9-870D-866D740FFA19}"/>
          </ac:spMkLst>
        </pc:spChg>
      </pc:sldChg>
      <pc:sldChg chg="modSp mod">
        <pc:chgData name="Maria Eugenia Silva" userId="272742a1673fd0a8" providerId="LiveId" clId="{F5148010-722D-4455-A334-13CB80F75864}" dt="2026-06-17T16:17:28.901" v="44" actId="108"/>
        <pc:sldMkLst>
          <pc:docMk/>
          <pc:sldMk cId="1039097789" sldId="295"/>
        </pc:sldMkLst>
        <pc:spChg chg="mod">
          <ac:chgData name="Maria Eugenia Silva" userId="272742a1673fd0a8" providerId="LiveId" clId="{F5148010-722D-4455-A334-13CB80F75864}" dt="2026-06-17T16:07:51.449" v="2" actId="108"/>
          <ac:spMkLst>
            <pc:docMk/>
            <pc:sldMk cId="1039097789" sldId="295"/>
            <ac:spMk id="6" creationId="{A7E7FEE7-8925-4E2E-2DAE-13432C19D69C}"/>
          </ac:spMkLst>
        </pc:spChg>
        <pc:spChg chg="mod">
          <ac:chgData name="Maria Eugenia Silva" userId="272742a1673fd0a8" providerId="LiveId" clId="{F5148010-722D-4455-A334-13CB80F75864}" dt="2026-06-17T16:08:07.043" v="3" actId="108"/>
          <ac:spMkLst>
            <pc:docMk/>
            <pc:sldMk cId="1039097789" sldId="295"/>
            <ac:spMk id="10" creationId="{95A8FED1-34D3-F5A8-49AF-C171099620C4}"/>
          </ac:spMkLst>
        </pc:spChg>
        <pc:spChg chg="mod">
          <ac:chgData name="Maria Eugenia Silva" userId="272742a1673fd0a8" providerId="LiveId" clId="{F5148010-722D-4455-A334-13CB80F75864}" dt="2026-06-17T16:17:28.901" v="44" actId="108"/>
          <ac:spMkLst>
            <pc:docMk/>
            <pc:sldMk cId="1039097789" sldId="295"/>
            <ac:spMk id="11" creationId="{A368BA17-14EB-A9D7-59A4-F5F371A6E3BF}"/>
          </ac:spMkLst>
        </pc:spChg>
        <pc:spChg chg="mod">
          <ac:chgData name="Maria Eugenia Silva" userId="272742a1673fd0a8" providerId="LiveId" clId="{F5148010-722D-4455-A334-13CB80F75864}" dt="2026-06-17T16:08:17.405" v="4" actId="108"/>
          <ac:spMkLst>
            <pc:docMk/>
            <pc:sldMk cId="1039097789" sldId="295"/>
            <ac:spMk id="16" creationId="{270AB4B9-6938-2064-3D35-1D8201522087}"/>
          </ac:spMkLst>
        </pc:spChg>
        <pc:spChg chg="mod">
          <ac:chgData name="Maria Eugenia Silva" userId="272742a1673fd0a8" providerId="LiveId" clId="{F5148010-722D-4455-A334-13CB80F75864}" dt="2026-06-17T16:08:30.665" v="5" actId="108"/>
          <ac:spMkLst>
            <pc:docMk/>
            <pc:sldMk cId="1039097789" sldId="295"/>
            <ac:spMk id="18" creationId="{FBC9D1F2-140D-F0B5-0081-71FE5F0BB68F}"/>
          </ac:spMkLst>
        </pc:spChg>
        <pc:spChg chg="mod">
          <ac:chgData name="Maria Eugenia Silva" userId="272742a1673fd0a8" providerId="LiveId" clId="{F5148010-722D-4455-A334-13CB80F75864}" dt="2026-06-17T16:08:38.935" v="6" actId="108"/>
          <ac:spMkLst>
            <pc:docMk/>
            <pc:sldMk cId="1039097789" sldId="295"/>
            <ac:spMk id="19" creationId="{A2035BC1-779F-371B-EC4A-53F62213A8F4}"/>
          </ac:spMkLst>
        </pc:spChg>
      </pc:sldChg>
      <pc:sldChg chg="modSp mod">
        <pc:chgData name="Maria Eugenia Silva" userId="272742a1673fd0a8" providerId="LiveId" clId="{F5148010-722D-4455-A334-13CB80F75864}" dt="2026-06-17T16:11:05.820" v="35" actId="108"/>
        <pc:sldMkLst>
          <pc:docMk/>
          <pc:sldMk cId="3843112484" sldId="296"/>
        </pc:sldMkLst>
        <pc:graphicFrameChg chg="mod modGraphic">
          <ac:chgData name="Maria Eugenia Silva" userId="272742a1673fd0a8" providerId="LiveId" clId="{F5148010-722D-4455-A334-13CB80F75864}" dt="2026-06-17T16:11:05.820" v="35" actId="108"/>
          <ac:graphicFrameMkLst>
            <pc:docMk/>
            <pc:sldMk cId="3843112484" sldId="296"/>
            <ac:graphicFrameMk id="4" creationId="{B7B8EF26-4F57-D492-061B-F04C5C79AA56}"/>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DB5DC-C8E0-40B3-B50B-168F3426170E}" type="doc">
      <dgm:prSet loTypeId="urn:microsoft.com/office/officeart/2005/8/layout/process1" loCatId="process" qsTypeId="urn:microsoft.com/office/officeart/2005/8/quickstyle/simple1" qsCatId="simple" csTypeId="urn:microsoft.com/office/officeart/2005/8/colors/accent1_2" csCatId="accent1" phldr="1"/>
      <dgm:spPr/>
    </dgm:pt>
    <dgm:pt modelId="{4C86A42F-195A-408E-AF75-961F4169AA0D}">
      <dgm:prSet phldrT="[Text]" custT="1"/>
      <dgm:spPr/>
      <dgm:t>
        <a:bodyPr/>
        <a:lstStyle/>
        <a:p>
          <a:pPr algn="ctr" rtl="0"/>
          <a:r>
            <a:rPr lang="hi" sz="1600" b="0" i="0" u="none"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 प्रतीक्षा सूची</a:t>
          </a:r>
        </a:p>
      </dgm:t>
    </dgm:pt>
    <dgm:pt modelId="{76B64E16-E13E-4175-8AFF-A564C738A0A1}" type="parTrans" cxnId="{20386D65-84FB-49FE-85D1-3B936BDC344B}">
      <dgm:prSet/>
      <dgm:spPr/>
      <dgm:t>
        <a:bodyPr/>
        <a:lstStyle/>
        <a:p>
          <a:endParaRPr lang="hi"/>
        </a:p>
      </dgm:t>
    </dgm:pt>
    <dgm:pt modelId="{107F6E34-3151-4BF1-B418-34B1DB4016A0}" type="sibTrans" cxnId="{20386D65-84FB-49FE-85D1-3B936BDC344B}">
      <dgm:prSet/>
      <dgm:spPr/>
      <dgm:t>
        <a:bodyPr/>
        <a:lstStyle/>
        <a:p>
          <a:endParaRPr lang="hi"/>
        </a:p>
      </dgm:t>
    </dgm:pt>
    <dgm:pt modelId="{46EBE75B-0775-40C6-BBCE-BF4C5CE73A77}">
      <dgm:prSet phldrT="[Text]" custT="1"/>
      <dgm:spPr/>
      <dgm:t>
        <a:bodyPr/>
        <a:lstStyle/>
        <a:p>
          <a:pPr algn="ctr" rtl="0"/>
          <a:r>
            <a:rPr lang="hi" sz="1600" b="0" i="0" u="none"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a:t>
          </a:r>
        </a:p>
      </dgm:t>
    </dgm:pt>
    <dgm:pt modelId="{858166E0-9DB6-460F-9CD5-F5C78528AC15}" type="parTrans" cxnId="{9B659DD8-C000-4D49-832F-D21DDABAFE05}">
      <dgm:prSet/>
      <dgm:spPr/>
      <dgm:t>
        <a:bodyPr/>
        <a:lstStyle/>
        <a:p>
          <a:endParaRPr lang="hi"/>
        </a:p>
      </dgm:t>
    </dgm:pt>
    <dgm:pt modelId="{2844F4FA-8D06-4D40-AF98-D022F2FD4803}" type="sibTrans" cxnId="{9B659DD8-C000-4D49-832F-D21DDABAFE05}">
      <dgm:prSet/>
      <dgm:spPr/>
      <dgm:t>
        <a:bodyPr/>
        <a:lstStyle/>
        <a:p>
          <a:endParaRPr lang="hi"/>
        </a:p>
      </dgm:t>
    </dgm:pt>
    <dgm:pt modelId="{1DC3B12F-F5BC-48A7-8F42-7B8A2F067E8F}">
      <dgm:prSet phldrT="[Text]" custT="1"/>
      <dgm:spPr/>
      <dgm:t>
        <a:bodyPr/>
        <a:lstStyle/>
        <a:p>
          <a:pPr algn="ctr" rtl="0"/>
          <a:r>
            <a:rPr lang="hi" sz="1600" b="0" i="0" u="none" baseline="0" dirty="0">
              <a:latin typeface="Nirmala UI" panose="020B0502040204020203" pitchFamily="34" charset="0"/>
              <a:ea typeface="Nirmala UI" panose="020B0502040204020203" pitchFamily="34" charset="0"/>
              <a:cs typeface="Nirmala UI" panose="020B0502040204020203" pitchFamily="34" charset="0"/>
            </a:rPr>
            <a:t>फुल-टर्म परमिट</a:t>
          </a:r>
        </a:p>
      </dgm:t>
    </dgm:pt>
    <dgm:pt modelId="{83B19AC4-BD4A-458B-8BE1-6A84D5704CD0}" type="parTrans" cxnId="{B7BD4DB4-72D6-46DD-94E4-6FB884049DB9}">
      <dgm:prSet/>
      <dgm:spPr/>
      <dgm:t>
        <a:bodyPr/>
        <a:lstStyle/>
        <a:p>
          <a:endParaRPr lang="hi"/>
        </a:p>
      </dgm:t>
    </dgm:pt>
    <dgm:pt modelId="{BDDDA688-C9A7-44FD-B460-47840DCC7954}" type="sibTrans" cxnId="{B7BD4DB4-72D6-46DD-94E4-6FB884049DB9}">
      <dgm:prSet/>
      <dgm:spPr/>
      <dgm:t>
        <a:bodyPr/>
        <a:lstStyle/>
        <a:p>
          <a:endParaRPr lang="hi"/>
        </a:p>
      </dgm:t>
    </dgm:pt>
    <dgm:pt modelId="{AF32DA10-A4FF-4520-BA41-831CF022A134}" type="pres">
      <dgm:prSet presAssocID="{0EDDB5DC-C8E0-40B3-B50B-168F3426170E}" presName="Name0" presStyleCnt="0">
        <dgm:presLayoutVars>
          <dgm:dir/>
          <dgm:resizeHandles val="exact"/>
        </dgm:presLayoutVars>
      </dgm:prSet>
      <dgm:spPr/>
    </dgm:pt>
    <dgm:pt modelId="{0211ABD9-CF32-4A9F-A49A-8964E902983F}" type="pres">
      <dgm:prSet presAssocID="{4C86A42F-195A-408E-AF75-961F4169AA0D}" presName="node" presStyleLbl="node1" presStyleIdx="0" presStyleCnt="3">
        <dgm:presLayoutVars>
          <dgm:bulletEnabled val="1"/>
        </dgm:presLayoutVars>
      </dgm:prSet>
      <dgm:spPr/>
    </dgm:pt>
    <dgm:pt modelId="{1D16E1C9-B09B-43CE-8D12-126093E175E6}" type="pres">
      <dgm:prSet presAssocID="{107F6E34-3151-4BF1-B418-34B1DB4016A0}" presName="sibTrans" presStyleLbl="sibTrans2D1" presStyleIdx="0" presStyleCnt="2"/>
      <dgm:spPr/>
    </dgm:pt>
    <dgm:pt modelId="{7A6AAA54-3A5F-4268-9119-EBC434C3541B}" type="pres">
      <dgm:prSet presAssocID="{107F6E34-3151-4BF1-B418-34B1DB4016A0}" presName="connectorText" presStyleLbl="sibTrans2D1" presStyleIdx="0" presStyleCnt="2"/>
      <dgm:spPr/>
    </dgm:pt>
    <dgm:pt modelId="{E955E82D-1C04-4860-B53C-504EEB706098}" type="pres">
      <dgm:prSet presAssocID="{46EBE75B-0775-40C6-BBCE-BF4C5CE73A77}" presName="node" presStyleLbl="node1" presStyleIdx="1" presStyleCnt="3">
        <dgm:presLayoutVars>
          <dgm:bulletEnabled val="1"/>
        </dgm:presLayoutVars>
      </dgm:prSet>
      <dgm:spPr/>
    </dgm:pt>
    <dgm:pt modelId="{C0463055-8923-4407-9837-22A81E15B1BA}" type="pres">
      <dgm:prSet presAssocID="{2844F4FA-8D06-4D40-AF98-D022F2FD4803}" presName="sibTrans" presStyleLbl="sibTrans2D1" presStyleIdx="1" presStyleCnt="2"/>
      <dgm:spPr/>
    </dgm:pt>
    <dgm:pt modelId="{03605A12-B7C7-4114-8F30-244D1AC81A05}" type="pres">
      <dgm:prSet presAssocID="{2844F4FA-8D06-4D40-AF98-D022F2FD4803}" presName="connectorText" presStyleLbl="sibTrans2D1" presStyleIdx="1" presStyleCnt="2"/>
      <dgm:spPr/>
    </dgm:pt>
    <dgm:pt modelId="{A8B4A1AA-FE36-4F7C-8584-F3164E8B254E}" type="pres">
      <dgm:prSet presAssocID="{1DC3B12F-F5BC-48A7-8F42-7B8A2F067E8F}" presName="node" presStyleLbl="node1" presStyleIdx="2" presStyleCnt="3">
        <dgm:presLayoutVars>
          <dgm:bulletEnabled val="1"/>
        </dgm:presLayoutVars>
      </dgm:prSet>
      <dgm:spPr/>
    </dgm:pt>
  </dgm:ptLst>
  <dgm:cxnLst>
    <dgm:cxn modelId="{3895052F-2618-495A-A10F-20A20EB8FA5D}" type="presOf" srcId="{4C86A42F-195A-408E-AF75-961F4169AA0D}" destId="{0211ABD9-CF32-4A9F-A49A-8964E902983F}" srcOrd="0" destOrd="0" presId="urn:microsoft.com/office/officeart/2005/8/layout/process1"/>
    <dgm:cxn modelId="{61766C5F-F472-4CF7-975F-FFB13A0AB1B0}" type="presOf" srcId="{2844F4FA-8D06-4D40-AF98-D022F2FD4803}" destId="{C0463055-8923-4407-9837-22A81E15B1BA}" srcOrd="0" destOrd="0" presId="urn:microsoft.com/office/officeart/2005/8/layout/process1"/>
    <dgm:cxn modelId="{F461C663-B99E-4508-BE17-11C19F0B9660}" type="presOf" srcId="{107F6E34-3151-4BF1-B418-34B1DB4016A0}" destId="{7A6AAA54-3A5F-4268-9119-EBC434C3541B}" srcOrd="1" destOrd="0" presId="urn:microsoft.com/office/officeart/2005/8/layout/process1"/>
    <dgm:cxn modelId="{20386D65-84FB-49FE-85D1-3B936BDC344B}" srcId="{0EDDB5DC-C8E0-40B3-B50B-168F3426170E}" destId="{4C86A42F-195A-408E-AF75-961F4169AA0D}" srcOrd="0" destOrd="0" parTransId="{76B64E16-E13E-4175-8AFF-A564C738A0A1}" sibTransId="{107F6E34-3151-4BF1-B418-34B1DB4016A0}"/>
    <dgm:cxn modelId="{14CED377-1F3D-47C6-A5C3-41E0E33D22B6}" type="presOf" srcId="{2844F4FA-8D06-4D40-AF98-D022F2FD4803}" destId="{03605A12-B7C7-4114-8F30-244D1AC81A05}" srcOrd="1" destOrd="0" presId="urn:microsoft.com/office/officeart/2005/8/layout/process1"/>
    <dgm:cxn modelId="{E3D7B1A0-F754-4FD5-A7EE-0ECE3E0A4C70}" type="presOf" srcId="{107F6E34-3151-4BF1-B418-34B1DB4016A0}" destId="{1D16E1C9-B09B-43CE-8D12-126093E175E6}" srcOrd="0" destOrd="0" presId="urn:microsoft.com/office/officeart/2005/8/layout/process1"/>
    <dgm:cxn modelId="{50429EA4-4101-40CC-B434-25A2C0FA9A8B}" type="presOf" srcId="{0EDDB5DC-C8E0-40B3-B50B-168F3426170E}" destId="{AF32DA10-A4FF-4520-BA41-831CF022A134}" srcOrd="0" destOrd="0" presId="urn:microsoft.com/office/officeart/2005/8/layout/process1"/>
    <dgm:cxn modelId="{2B95B8A7-E508-4284-A6A0-8A1FD7774676}" type="presOf" srcId="{46EBE75B-0775-40C6-BBCE-BF4C5CE73A77}" destId="{E955E82D-1C04-4860-B53C-504EEB706098}" srcOrd="0" destOrd="0" presId="urn:microsoft.com/office/officeart/2005/8/layout/process1"/>
    <dgm:cxn modelId="{B98AC2AD-8714-47C3-838E-DF33E3C5B932}" type="presOf" srcId="{1DC3B12F-F5BC-48A7-8F42-7B8A2F067E8F}" destId="{A8B4A1AA-FE36-4F7C-8584-F3164E8B254E}" srcOrd="0" destOrd="0" presId="urn:microsoft.com/office/officeart/2005/8/layout/process1"/>
    <dgm:cxn modelId="{B7BD4DB4-72D6-46DD-94E4-6FB884049DB9}" srcId="{0EDDB5DC-C8E0-40B3-B50B-168F3426170E}" destId="{1DC3B12F-F5BC-48A7-8F42-7B8A2F067E8F}" srcOrd="2" destOrd="0" parTransId="{83B19AC4-BD4A-458B-8BE1-6A84D5704CD0}" sibTransId="{BDDDA688-C9A7-44FD-B460-47840DCC7954}"/>
    <dgm:cxn modelId="{9B659DD8-C000-4D49-832F-D21DDABAFE05}" srcId="{0EDDB5DC-C8E0-40B3-B50B-168F3426170E}" destId="{46EBE75B-0775-40C6-BBCE-BF4C5CE73A77}" srcOrd="1" destOrd="0" parTransId="{858166E0-9DB6-460F-9CD5-F5C78528AC15}" sibTransId="{2844F4FA-8D06-4D40-AF98-D022F2FD4803}"/>
    <dgm:cxn modelId="{BA4A5A0C-065A-4860-AC1C-D2041CF3697C}" type="presParOf" srcId="{AF32DA10-A4FF-4520-BA41-831CF022A134}" destId="{0211ABD9-CF32-4A9F-A49A-8964E902983F}" srcOrd="0" destOrd="0" presId="urn:microsoft.com/office/officeart/2005/8/layout/process1"/>
    <dgm:cxn modelId="{A00645A0-423B-46F3-B04A-653C2BB8F346}" type="presParOf" srcId="{AF32DA10-A4FF-4520-BA41-831CF022A134}" destId="{1D16E1C9-B09B-43CE-8D12-126093E175E6}" srcOrd="1" destOrd="0" presId="urn:microsoft.com/office/officeart/2005/8/layout/process1"/>
    <dgm:cxn modelId="{8745474C-41A4-4452-B1C3-070F5A92EE17}" type="presParOf" srcId="{1D16E1C9-B09B-43CE-8D12-126093E175E6}" destId="{7A6AAA54-3A5F-4268-9119-EBC434C3541B}" srcOrd="0" destOrd="0" presId="urn:microsoft.com/office/officeart/2005/8/layout/process1"/>
    <dgm:cxn modelId="{EBA053DA-2CFD-4A09-8F86-1C78E079A1C0}" type="presParOf" srcId="{AF32DA10-A4FF-4520-BA41-831CF022A134}" destId="{E955E82D-1C04-4860-B53C-504EEB706098}" srcOrd="2" destOrd="0" presId="urn:microsoft.com/office/officeart/2005/8/layout/process1"/>
    <dgm:cxn modelId="{AD62B5D1-9AB9-4F65-9BAC-5F8D62B5C267}" type="presParOf" srcId="{AF32DA10-A4FF-4520-BA41-831CF022A134}" destId="{C0463055-8923-4407-9837-22A81E15B1BA}" srcOrd="3" destOrd="0" presId="urn:microsoft.com/office/officeart/2005/8/layout/process1"/>
    <dgm:cxn modelId="{B8E0B2C4-56D9-4304-ACB0-B49A6A66B6AF}" type="presParOf" srcId="{C0463055-8923-4407-9837-22A81E15B1BA}" destId="{03605A12-B7C7-4114-8F30-244D1AC81A05}" srcOrd="0" destOrd="0" presId="urn:microsoft.com/office/officeart/2005/8/layout/process1"/>
    <dgm:cxn modelId="{09AF2C18-EB5F-4A70-89DF-FFEBAA551A39}" type="presParOf" srcId="{AF32DA10-A4FF-4520-BA41-831CF022A134}" destId="{A8B4A1AA-FE36-4F7C-8584-F3164E8B254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670ED1-A43E-4671-BDE3-8CD1D741986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hi"/>
        </a:p>
      </dgm:t>
    </dgm:pt>
    <dgm:pt modelId="{EB8A7FDD-4114-4057-AC9B-F392985AEAE0}">
      <dgm:prSet phldrT="[Text]" custT="1"/>
      <dgm:spPr/>
      <dgm:t>
        <a:bodyPr/>
        <a:lstStyle/>
        <a:p>
          <a:pPr algn="ctr" rtl="0"/>
          <a:r>
            <a:rPr lang="hi" sz="2400" b="1" i="0" u="none" baseline="0" dirty="0">
              <a:latin typeface="Nirmala UI" panose="020B0502040204020203" pitchFamily="34" charset="0"/>
              <a:ea typeface="Nirmala UI" panose="020B0502040204020203" pitchFamily="34" charset="0"/>
              <a:cs typeface="Nirmala UI" panose="020B0502040204020203" pitchFamily="34" charset="0"/>
            </a:rPr>
            <a:t>जुलाई, 2022 से पहले के फुल-टर्म परमिट</a:t>
          </a:r>
        </a:p>
      </dgm:t>
    </dgm:pt>
    <dgm:pt modelId="{D8B28B83-9760-482A-8E02-28F6093C04BF}" type="parTrans" cxnId="{9551FDA3-8167-45CD-B885-C2A199ABC51E}">
      <dgm:prSet/>
      <dgm:spPr/>
      <dgm:t>
        <a:bodyPr/>
        <a:lstStyle/>
        <a:p>
          <a:endParaRPr lang="hi"/>
        </a:p>
      </dgm:t>
    </dgm:pt>
    <dgm:pt modelId="{AE0AF441-BBC4-4621-BE7C-4897D1CC512C}" type="sibTrans" cxnId="{9551FDA3-8167-45CD-B885-C2A199ABC51E}">
      <dgm:prSet/>
      <dgm:spPr/>
      <dgm:t>
        <a:bodyPr/>
        <a:lstStyle/>
        <a:p>
          <a:endParaRPr lang="hi"/>
        </a:p>
      </dgm:t>
    </dgm:pt>
    <dgm:pt modelId="{A96C15DE-637A-4011-B2E3-DD4E944A56C9}">
      <dgm:prSet phldrT="[Text]" custT="1"/>
      <dgm:spPr/>
      <dgm:t>
        <a:bodyPr/>
        <a:lstStyle/>
        <a:p>
          <a:pPr algn="ctr" rtl="0"/>
          <a:r>
            <a:rPr lang="hi" sz="1750" b="0" i="0" u="none" baseline="0" dirty="0">
              <a:latin typeface="Nirmala UI" panose="020B0502040204020203" pitchFamily="34" charset="0"/>
              <a:ea typeface="Nirmala UI" panose="020B0502040204020203" pitchFamily="34" charset="0"/>
              <a:cs typeface="Nirmala UI" panose="020B0502040204020203" pitchFamily="34" charset="0"/>
            </a:rPr>
            <a:t>परमिट के प्रकार: शहरव्यापी, किसी खास बरो के लिए</a:t>
          </a:r>
        </a:p>
      </dgm:t>
    </dgm:pt>
    <dgm:pt modelId="{41C6CF52-26D8-4A47-A347-5AEA42F1E9F9}" type="parTrans" cxnId="{B79AFA7C-BCFB-4417-B487-A7013B1B6B5D}">
      <dgm:prSet/>
      <dgm:spPr/>
      <dgm:t>
        <a:bodyPr/>
        <a:lstStyle/>
        <a:p>
          <a:endParaRPr lang="hi"/>
        </a:p>
      </dgm:t>
    </dgm:pt>
    <dgm:pt modelId="{410AFF43-38B3-4758-8A8E-93BFF88E976F}" type="sibTrans" cxnId="{B79AFA7C-BCFB-4417-B487-A7013B1B6B5D}">
      <dgm:prSet/>
      <dgm:spPr/>
      <dgm:t>
        <a:bodyPr/>
        <a:lstStyle/>
        <a:p>
          <a:endParaRPr lang="hi"/>
        </a:p>
      </dgm:t>
    </dgm:pt>
    <dgm:pt modelId="{C293EBB8-D33E-493E-86CF-A1502300010D}">
      <dgm:prSet phldrT="[Text]" custT="1"/>
      <dgm:spPr/>
      <dgm:t>
        <a:bodyPr/>
        <a:lstStyle/>
        <a:p>
          <a:pPr algn="ctr" rtl="0"/>
          <a:r>
            <a:rPr lang="hi" sz="18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आवेदक के पास MFV लाइसेंस होना चाहिए; आवेदन करने के लिए समय सीमित है।</a:t>
          </a:r>
        </a:p>
      </dgm:t>
    </dgm:pt>
    <dgm:pt modelId="{DB2EE175-D4DA-4E7A-B6D0-FA06D1E374E3}" type="parTrans" cxnId="{E96308E5-2F52-44B0-BC38-6583A68CD341}">
      <dgm:prSet/>
      <dgm:spPr/>
      <dgm:t>
        <a:bodyPr/>
        <a:lstStyle/>
        <a:p>
          <a:endParaRPr lang="hi"/>
        </a:p>
      </dgm:t>
    </dgm:pt>
    <dgm:pt modelId="{7B48F077-70E1-41C2-BDF6-F0B9508A3CBB}" type="sibTrans" cxnId="{E96308E5-2F52-44B0-BC38-6583A68CD341}">
      <dgm:prSet/>
      <dgm:spPr/>
      <dgm:t>
        <a:bodyPr/>
        <a:lstStyle/>
        <a:p>
          <a:endParaRPr lang="hi"/>
        </a:p>
      </dgm:t>
    </dgm:pt>
    <dgm:pt modelId="{7BC5B9B1-D175-4AC9-A20E-66EC0CBE217D}">
      <dgm:prSet phldrT="[Text]" custT="1"/>
      <dgm:spPr/>
      <dgm:t>
        <a:bodyPr/>
        <a:lstStyle/>
        <a:p>
          <a:pPr algn="ctr" rtl="0"/>
          <a:r>
            <a:rPr lang="hi" sz="2400" b="1" i="0" u="none"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 परमिट</a:t>
          </a:r>
        </a:p>
      </dgm:t>
    </dgm:pt>
    <dgm:pt modelId="{2D7EF593-02A2-49E4-9E1C-4E06CE6F4DAE}" type="parTrans" cxnId="{A30AD22A-CF43-4F8A-A77B-8EEE1AC0DC0C}">
      <dgm:prSet/>
      <dgm:spPr/>
      <dgm:t>
        <a:bodyPr/>
        <a:lstStyle/>
        <a:p>
          <a:endParaRPr lang="hi"/>
        </a:p>
      </dgm:t>
    </dgm:pt>
    <dgm:pt modelId="{DB52F992-5D83-4D74-8B9B-2EDD148CA7AD}" type="sibTrans" cxnId="{A30AD22A-CF43-4F8A-A77B-8EEE1AC0DC0C}">
      <dgm:prSet/>
      <dgm:spPr/>
      <dgm:t>
        <a:bodyPr/>
        <a:lstStyle/>
        <a:p>
          <a:endParaRPr lang="hi"/>
        </a:p>
      </dgm:t>
    </dgm:pt>
    <dgm:pt modelId="{04559AA6-F3B6-461F-AB62-EC1EA06FC9D3}">
      <dgm:prSet phldrT="[Text]" custT="1"/>
      <dgm:spPr/>
      <dgm:t>
        <a:bodyPr/>
        <a:lstStyle/>
        <a:p>
          <a:pPr algn="ctr" rtl="0"/>
          <a:r>
            <a:rPr lang="hi" sz="1800" b="0" i="0" u="none" baseline="0" dirty="0">
              <a:latin typeface="Nirmala UI" panose="020B0502040204020203" pitchFamily="34" charset="0"/>
              <a:ea typeface="Nirmala UI" panose="020B0502040204020203" pitchFamily="34" charset="0"/>
              <a:cs typeface="Nirmala UI" panose="020B0502040204020203" pitchFamily="34" charset="0"/>
            </a:rPr>
            <a:t>परमिट के प्रकार: शहरव्यापी, गैर-Manhattan</a:t>
          </a:r>
        </a:p>
      </dgm:t>
    </dgm:pt>
    <dgm:pt modelId="{15FC732D-571D-4AB9-AC1A-79500ADBB402}" type="parTrans" cxnId="{9021EC60-5FBA-4370-98E1-658508583E55}">
      <dgm:prSet/>
      <dgm:spPr/>
      <dgm:t>
        <a:bodyPr/>
        <a:lstStyle/>
        <a:p>
          <a:endParaRPr lang="hi"/>
        </a:p>
      </dgm:t>
    </dgm:pt>
    <dgm:pt modelId="{A8A986F4-E4F4-4078-8AAF-3AA2C025889C}" type="sibTrans" cxnId="{9021EC60-5FBA-4370-98E1-658508583E55}">
      <dgm:prSet/>
      <dgm:spPr/>
      <dgm:t>
        <a:bodyPr/>
        <a:lstStyle/>
        <a:p>
          <a:endParaRPr lang="hi"/>
        </a:p>
      </dgm:t>
    </dgm:pt>
    <dgm:pt modelId="{2E86439C-7242-4849-9D4B-7126B7C2262F}">
      <dgm:prSet phldrT="[Text]" custT="1"/>
      <dgm:spPr/>
      <dgm:t>
        <a:bodyPr/>
        <a:lstStyle/>
        <a:p>
          <a:pPr algn="ctr" rtl="0"/>
          <a:r>
            <a:rPr lang="hi" sz="18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आवेदक के पास सुपरवाइज़री लाइसेंस होना चाहिए; आवेदन करने की कोई समय सीमा </a:t>
          </a:r>
          <a:r>
            <a:rPr lang="hi" sz="1800" b="0" i="0" u="sng"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नहीं</a:t>
          </a:r>
          <a:r>
            <a:rPr lang="hi" sz="18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 है।</a:t>
          </a:r>
        </a:p>
      </dgm:t>
    </dgm:pt>
    <dgm:pt modelId="{D18F62D6-326F-4693-9A83-F29E1AA41E2B}" type="parTrans" cxnId="{212C3E4D-C92A-4CD6-AF26-19550F79D78B}">
      <dgm:prSet/>
      <dgm:spPr/>
      <dgm:t>
        <a:bodyPr/>
        <a:lstStyle/>
        <a:p>
          <a:endParaRPr lang="hi"/>
        </a:p>
      </dgm:t>
    </dgm:pt>
    <dgm:pt modelId="{0AA6D96F-72EA-4DA0-8155-2C018CF70C14}" type="sibTrans" cxnId="{212C3E4D-C92A-4CD6-AF26-19550F79D78B}">
      <dgm:prSet/>
      <dgm:spPr/>
      <dgm:t>
        <a:bodyPr/>
        <a:lstStyle/>
        <a:p>
          <a:endParaRPr lang="hi"/>
        </a:p>
      </dgm:t>
    </dgm:pt>
    <dgm:pt modelId="{8D67B78E-3F83-45AE-BE46-E49B279B3B99}">
      <dgm:prSet phldrT="[Text]" custT="1"/>
      <dgm:spPr/>
      <dgm:t>
        <a:bodyPr/>
        <a:lstStyle/>
        <a:p>
          <a:pPr algn="ctr" rtl="0"/>
          <a:r>
            <a:rPr lang="hi"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यह ज़रूरी है कि सभी वर्कर्स के पास MFV लाइसेंस हो।</a:t>
          </a:r>
        </a:p>
      </dgm:t>
    </dgm:pt>
    <dgm:pt modelId="{AE16948D-D489-4973-8585-98714408DA30}" type="parTrans" cxnId="{45FB141A-948D-44D2-979A-964493D3041D}">
      <dgm:prSet/>
      <dgm:spPr/>
      <dgm:t>
        <a:bodyPr/>
        <a:lstStyle/>
        <a:p>
          <a:endParaRPr lang="hi"/>
        </a:p>
      </dgm:t>
    </dgm:pt>
    <dgm:pt modelId="{022C365F-8D64-4633-9EBB-DA190EE46E99}" type="sibTrans" cxnId="{45FB141A-948D-44D2-979A-964493D3041D}">
      <dgm:prSet/>
      <dgm:spPr/>
      <dgm:t>
        <a:bodyPr/>
        <a:lstStyle/>
        <a:p>
          <a:endParaRPr lang="hi"/>
        </a:p>
      </dgm:t>
    </dgm:pt>
    <dgm:pt modelId="{658096C1-0E39-4A32-976E-ACF7E25CDB34}">
      <dgm:prSet phldrT="[Text]" custT="1"/>
      <dgm:spPr/>
      <dgm:t>
        <a:bodyPr/>
        <a:lstStyle/>
        <a:p>
          <a:pPr algn="ctr" rtl="0"/>
          <a:r>
            <a:rPr lang="hi" sz="18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परिचालन के लिए सुपरवाइज़री लाइसेंस धारक का होना ज़रूरी है; अन्य वर्कर्स के पास MFV लाइसेंस या सुपरवाइज़री लाइसेंस होना चाहिए। </a:t>
          </a:r>
        </a:p>
      </dgm:t>
    </dgm:pt>
    <dgm:pt modelId="{0283E36C-FA01-44EF-A383-250FD62EF8D6}" type="parTrans" cxnId="{DBEB6C8F-B1F4-4A20-8E72-38A3C1A97A54}">
      <dgm:prSet/>
      <dgm:spPr/>
      <dgm:t>
        <a:bodyPr/>
        <a:lstStyle/>
        <a:p>
          <a:endParaRPr lang="hi"/>
        </a:p>
      </dgm:t>
    </dgm:pt>
    <dgm:pt modelId="{B46D919E-D8E1-481D-985A-5CD0EF05D3E9}" type="sibTrans" cxnId="{DBEB6C8F-B1F4-4A20-8E72-38A3C1A97A54}">
      <dgm:prSet/>
      <dgm:spPr/>
      <dgm:t>
        <a:bodyPr/>
        <a:lstStyle/>
        <a:p>
          <a:endParaRPr lang="hi"/>
        </a:p>
      </dgm:t>
    </dgm:pt>
    <dgm:pt modelId="{EC837A62-1001-4C14-A3DA-B33C951D36F7}" type="pres">
      <dgm:prSet presAssocID="{9C670ED1-A43E-4671-BDE3-8CD1D7419861}" presName="theList" presStyleCnt="0">
        <dgm:presLayoutVars>
          <dgm:dir/>
          <dgm:animLvl val="lvl"/>
          <dgm:resizeHandles val="exact"/>
        </dgm:presLayoutVars>
      </dgm:prSet>
      <dgm:spPr/>
    </dgm:pt>
    <dgm:pt modelId="{A9248AC8-8959-413F-A457-56B3F6F091E6}" type="pres">
      <dgm:prSet presAssocID="{EB8A7FDD-4114-4057-AC9B-F392985AEAE0}" presName="compNode" presStyleCnt="0"/>
      <dgm:spPr/>
    </dgm:pt>
    <dgm:pt modelId="{B7EE6181-EDBD-423D-81FA-D40C2EF92799}" type="pres">
      <dgm:prSet presAssocID="{EB8A7FDD-4114-4057-AC9B-F392985AEAE0}" presName="aNode" presStyleLbl="bgShp" presStyleIdx="0" presStyleCnt="2"/>
      <dgm:spPr/>
    </dgm:pt>
    <dgm:pt modelId="{CC77CC03-F21A-4A24-9F63-60002A43083C}" type="pres">
      <dgm:prSet presAssocID="{EB8A7FDD-4114-4057-AC9B-F392985AEAE0}" presName="textNode" presStyleLbl="bgShp" presStyleIdx="0" presStyleCnt="2"/>
      <dgm:spPr/>
    </dgm:pt>
    <dgm:pt modelId="{C3907ED8-8362-437E-AE56-2B3A513C1E61}" type="pres">
      <dgm:prSet presAssocID="{EB8A7FDD-4114-4057-AC9B-F392985AEAE0}" presName="compChildNode" presStyleCnt="0"/>
      <dgm:spPr/>
    </dgm:pt>
    <dgm:pt modelId="{6DDAAD3C-4659-4EDA-8485-540EC66B39CD}" type="pres">
      <dgm:prSet presAssocID="{EB8A7FDD-4114-4057-AC9B-F392985AEAE0}" presName="theInnerList" presStyleCnt="0"/>
      <dgm:spPr/>
    </dgm:pt>
    <dgm:pt modelId="{EE90ACB6-5B48-4BF5-80C6-63DFA91B5446}" type="pres">
      <dgm:prSet presAssocID="{A96C15DE-637A-4011-B2E3-DD4E944A56C9}" presName="childNode" presStyleLbl="node1" presStyleIdx="0" presStyleCnt="6" custScaleX="104902">
        <dgm:presLayoutVars>
          <dgm:bulletEnabled val="1"/>
        </dgm:presLayoutVars>
      </dgm:prSet>
      <dgm:spPr/>
    </dgm:pt>
    <dgm:pt modelId="{E55E210B-1B85-4D3D-B55C-1441F1EDBB6C}" type="pres">
      <dgm:prSet presAssocID="{A96C15DE-637A-4011-B2E3-DD4E944A56C9}" presName="aSpace2" presStyleCnt="0"/>
      <dgm:spPr/>
    </dgm:pt>
    <dgm:pt modelId="{5FEF92F0-AF67-4D42-A853-0BD60C108781}" type="pres">
      <dgm:prSet presAssocID="{C293EBB8-D33E-493E-86CF-A1502300010D}" presName="childNode" presStyleLbl="node1" presStyleIdx="1" presStyleCnt="6" custScaleX="104422">
        <dgm:presLayoutVars>
          <dgm:bulletEnabled val="1"/>
        </dgm:presLayoutVars>
      </dgm:prSet>
      <dgm:spPr/>
    </dgm:pt>
    <dgm:pt modelId="{0C045D4A-0CAE-4ECC-B75E-59C274DFDFE6}" type="pres">
      <dgm:prSet presAssocID="{C293EBB8-D33E-493E-86CF-A1502300010D}" presName="aSpace2" presStyleCnt="0"/>
      <dgm:spPr/>
    </dgm:pt>
    <dgm:pt modelId="{2689D6EE-DAC2-4125-AFBF-282B1DB80B5B}" type="pres">
      <dgm:prSet presAssocID="{8D67B78E-3F83-45AE-BE46-E49B279B3B99}" presName="childNode" presStyleLbl="node1" presStyleIdx="2" presStyleCnt="6" custScaleX="103942">
        <dgm:presLayoutVars>
          <dgm:bulletEnabled val="1"/>
        </dgm:presLayoutVars>
      </dgm:prSet>
      <dgm:spPr/>
    </dgm:pt>
    <dgm:pt modelId="{A4C75456-064A-4314-88EE-FA4436EF9CE2}" type="pres">
      <dgm:prSet presAssocID="{EB8A7FDD-4114-4057-AC9B-F392985AEAE0}" presName="aSpace" presStyleCnt="0"/>
      <dgm:spPr/>
    </dgm:pt>
    <dgm:pt modelId="{9294836B-2A4E-433B-AB8E-81DB24F5FD9D}" type="pres">
      <dgm:prSet presAssocID="{7BC5B9B1-D175-4AC9-A20E-66EC0CBE217D}" presName="compNode" presStyleCnt="0"/>
      <dgm:spPr/>
    </dgm:pt>
    <dgm:pt modelId="{F6BBFD72-A52F-4334-B484-68AE041D9BE5}" type="pres">
      <dgm:prSet presAssocID="{7BC5B9B1-D175-4AC9-A20E-66EC0CBE217D}" presName="aNode" presStyleLbl="bgShp" presStyleIdx="1" presStyleCnt="2"/>
      <dgm:spPr/>
    </dgm:pt>
    <dgm:pt modelId="{C3768AC0-807C-4980-B6C4-6F7442230B73}" type="pres">
      <dgm:prSet presAssocID="{7BC5B9B1-D175-4AC9-A20E-66EC0CBE217D}" presName="textNode" presStyleLbl="bgShp" presStyleIdx="1" presStyleCnt="2"/>
      <dgm:spPr/>
    </dgm:pt>
    <dgm:pt modelId="{6667490C-E560-44DF-965A-13BF5908239C}" type="pres">
      <dgm:prSet presAssocID="{7BC5B9B1-D175-4AC9-A20E-66EC0CBE217D}" presName="compChildNode" presStyleCnt="0"/>
      <dgm:spPr/>
    </dgm:pt>
    <dgm:pt modelId="{F42FE59A-AD37-423C-817F-2214FCA32D4E}" type="pres">
      <dgm:prSet presAssocID="{7BC5B9B1-D175-4AC9-A20E-66EC0CBE217D}" presName="theInnerList" presStyleCnt="0"/>
      <dgm:spPr/>
    </dgm:pt>
    <dgm:pt modelId="{D576090C-0E8B-4061-A3CE-018173025A45}" type="pres">
      <dgm:prSet presAssocID="{04559AA6-F3B6-461F-AB62-EC1EA06FC9D3}" presName="childNode" presStyleLbl="node1" presStyleIdx="3" presStyleCnt="6" custScaleX="101967">
        <dgm:presLayoutVars>
          <dgm:bulletEnabled val="1"/>
        </dgm:presLayoutVars>
      </dgm:prSet>
      <dgm:spPr/>
    </dgm:pt>
    <dgm:pt modelId="{B991C580-82BF-49EE-B4C2-5DAB772A82B9}" type="pres">
      <dgm:prSet presAssocID="{04559AA6-F3B6-461F-AB62-EC1EA06FC9D3}" presName="aSpace2" presStyleCnt="0"/>
      <dgm:spPr/>
    </dgm:pt>
    <dgm:pt modelId="{69B7F4D6-5112-4C5F-8EF5-87AD50A6A9C8}" type="pres">
      <dgm:prSet presAssocID="{2E86439C-7242-4849-9D4B-7126B7C2262F}" presName="childNode" presStyleLbl="node1" presStyleIdx="4" presStyleCnt="6" custScaleX="101487">
        <dgm:presLayoutVars>
          <dgm:bulletEnabled val="1"/>
        </dgm:presLayoutVars>
      </dgm:prSet>
      <dgm:spPr/>
    </dgm:pt>
    <dgm:pt modelId="{091F8318-E870-424E-AC26-0AED94F06BD1}" type="pres">
      <dgm:prSet presAssocID="{2E86439C-7242-4849-9D4B-7126B7C2262F}" presName="aSpace2" presStyleCnt="0"/>
      <dgm:spPr/>
    </dgm:pt>
    <dgm:pt modelId="{43B36BB4-9162-40C6-9D3A-BA45BB5D01EE}" type="pres">
      <dgm:prSet presAssocID="{658096C1-0E39-4A32-976E-ACF7E25CDB34}" presName="childNode" presStyleLbl="node1" presStyleIdx="5" presStyleCnt="6" custScaleX="102927">
        <dgm:presLayoutVars>
          <dgm:bulletEnabled val="1"/>
        </dgm:presLayoutVars>
      </dgm:prSet>
      <dgm:spPr/>
    </dgm:pt>
  </dgm:ptLst>
  <dgm:cxnLst>
    <dgm:cxn modelId="{85C0AD16-AE41-4225-B4BA-60A91ADC560F}" type="presOf" srcId="{658096C1-0E39-4A32-976E-ACF7E25CDB34}" destId="{43B36BB4-9162-40C6-9D3A-BA45BB5D01EE}" srcOrd="0" destOrd="0" presId="urn:microsoft.com/office/officeart/2005/8/layout/lProcess2"/>
    <dgm:cxn modelId="{45FB141A-948D-44D2-979A-964493D3041D}" srcId="{EB8A7FDD-4114-4057-AC9B-F392985AEAE0}" destId="{8D67B78E-3F83-45AE-BE46-E49B279B3B99}" srcOrd="2" destOrd="0" parTransId="{AE16948D-D489-4973-8585-98714408DA30}" sibTransId="{022C365F-8D64-4633-9EBB-DA190EE46E99}"/>
    <dgm:cxn modelId="{08CD731D-D139-4FE9-9F41-4495403004C1}" type="presOf" srcId="{9C670ED1-A43E-4671-BDE3-8CD1D7419861}" destId="{EC837A62-1001-4C14-A3DA-B33C951D36F7}" srcOrd="0" destOrd="0" presId="urn:microsoft.com/office/officeart/2005/8/layout/lProcess2"/>
    <dgm:cxn modelId="{A30AD22A-CF43-4F8A-A77B-8EEE1AC0DC0C}" srcId="{9C670ED1-A43E-4671-BDE3-8CD1D7419861}" destId="{7BC5B9B1-D175-4AC9-A20E-66EC0CBE217D}" srcOrd="1" destOrd="0" parTransId="{2D7EF593-02A2-49E4-9E1C-4E06CE6F4DAE}" sibTransId="{DB52F992-5D83-4D74-8B9B-2EDD148CA7AD}"/>
    <dgm:cxn modelId="{34A4D72B-830F-4D00-99B9-7C72E31BC2D3}" type="presOf" srcId="{C293EBB8-D33E-493E-86CF-A1502300010D}" destId="{5FEF92F0-AF67-4D42-A853-0BD60C108781}" srcOrd="0" destOrd="0" presId="urn:microsoft.com/office/officeart/2005/8/layout/lProcess2"/>
    <dgm:cxn modelId="{9021EC60-5FBA-4370-98E1-658508583E55}" srcId="{7BC5B9B1-D175-4AC9-A20E-66EC0CBE217D}" destId="{04559AA6-F3B6-461F-AB62-EC1EA06FC9D3}" srcOrd="0" destOrd="0" parTransId="{15FC732D-571D-4AB9-AC1A-79500ADBB402}" sibTransId="{A8A986F4-E4F4-4078-8AAF-3AA2C025889C}"/>
    <dgm:cxn modelId="{29797F47-00CB-40E9-A29D-303B3A8A1048}" type="presOf" srcId="{04559AA6-F3B6-461F-AB62-EC1EA06FC9D3}" destId="{D576090C-0E8B-4061-A3CE-018173025A45}" srcOrd="0" destOrd="0" presId="urn:microsoft.com/office/officeart/2005/8/layout/lProcess2"/>
    <dgm:cxn modelId="{D5E72E4A-6911-41A2-8505-C574C6148FE0}" type="presOf" srcId="{EB8A7FDD-4114-4057-AC9B-F392985AEAE0}" destId="{B7EE6181-EDBD-423D-81FA-D40C2EF92799}" srcOrd="0" destOrd="0" presId="urn:microsoft.com/office/officeart/2005/8/layout/lProcess2"/>
    <dgm:cxn modelId="{212C3E4D-C92A-4CD6-AF26-19550F79D78B}" srcId="{7BC5B9B1-D175-4AC9-A20E-66EC0CBE217D}" destId="{2E86439C-7242-4849-9D4B-7126B7C2262F}" srcOrd="1" destOrd="0" parTransId="{D18F62D6-326F-4693-9A83-F29E1AA41E2B}" sibTransId="{0AA6D96F-72EA-4DA0-8155-2C018CF70C14}"/>
    <dgm:cxn modelId="{3B8F115A-4313-4F2E-A3B6-52819498A80A}" type="presOf" srcId="{7BC5B9B1-D175-4AC9-A20E-66EC0CBE217D}" destId="{C3768AC0-807C-4980-B6C4-6F7442230B73}" srcOrd="1" destOrd="0" presId="urn:microsoft.com/office/officeart/2005/8/layout/lProcess2"/>
    <dgm:cxn modelId="{B79AFA7C-BCFB-4417-B487-A7013B1B6B5D}" srcId="{EB8A7FDD-4114-4057-AC9B-F392985AEAE0}" destId="{A96C15DE-637A-4011-B2E3-DD4E944A56C9}" srcOrd="0" destOrd="0" parTransId="{41C6CF52-26D8-4A47-A347-5AEA42F1E9F9}" sibTransId="{410AFF43-38B3-4758-8A8E-93BFF88E976F}"/>
    <dgm:cxn modelId="{A1D5DD7E-FFF5-4101-A275-9F7F2B9D44AA}" type="presOf" srcId="{EB8A7FDD-4114-4057-AC9B-F392985AEAE0}" destId="{CC77CC03-F21A-4A24-9F63-60002A43083C}" srcOrd="1" destOrd="0" presId="urn:microsoft.com/office/officeart/2005/8/layout/lProcess2"/>
    <dgm:cxn modelId="{DBEB6C8F-B1F4-4A20-8E72-38A3C1A97A54}" srcId="{7BC5B9B1-D175-4AC9-A20E-66EC0CBE217D}" destId="{658096C1-0E39-4A32-976E-ACF7E25CDB34}" srcOrd="2" destOrd="0" parTransId="{0283E36C-FA01-44EF-A383-250FD62EF8D6}" sibTransId="{B46D919E-D8E1-481D-985A-5CD0EF05D3E9}"/>
    <dgm:cxn modelId="{A1C7F395-EAE3-4FFC-9619-AE6DDFCF41AD}" type="presOf" srcId="{A96C15DE-637A-4011-B2E3-DD4E944A56C9}" destId="{EE90ACB6-5B48-4BF5-80C6-63DFA91B5446}" srcOrd="0" destOrd="0" presId="urn:microsoft.com/office/officeart/2005/8/layout/lProcess2"/>
    <dgm:cxn modelId="{CF0C589D-BBD4-4B96-AB61-896F510D7FE2}" type="presOf" srcId="{2E86439C-7242-4849-9D4B-7126B7C2262F}" destId="{69B7F4D6-5112-4C5F-8EF5-87AD50A6A9C8}" srcOrd="0" destOrd="0" presId="urn:microsoft.com/office/officeart/2005/8/layout/lProcess2"/>
    <dgm:cxn modelId="{9551FDA3-8167-45CD-B885-C2A199ABC51E}" srcId="{9C670ED1-A43E-4671-BDE3-8CD1D7419861}" destId="{EB8A7FDD-4114-4057-AC9B-F392985AEAE0}" srcOrd="0" destOrd="0" parTransId="{D8B28B83-9760-482A-8E02-28F6093C04BF}" sibTransId="{AE0AF441-BBC4-4621-BE7C-4897D1CC512C}"/>
    <dgm:cxn modelId="{21EAFCD8-E0AC-442F-B989-F2430D9C72E8}" type="presOf" srcId="{7BC5B9B1-D175-4AC9-A20E-66EC0CBE217D}" destId="{F6BBFD72-A52F-4334-B484-68AE041D9BE5}" srcOrd="0" destOrd="0" presId="urn:microsoft.com/office/officeart/2005/8/layout/lProcess2"/>
    <dgm:cxn modelId="{242FD9DE-39A8-45AE-A527-2828C17FE76A}" type="presOf" srcId="{8D67B78E-3F83-45AE-BE46-E49B279B3B99}" destId="{2689D6EE-DAC2-4125-AFBF-282B1DB80B5B}" srcOrd="0" destOrd="0" presId="urn:microsoft.com/office/officeart/2005/8/layout/lProcess2"/>
    <dgm:cxn modelId="{E96308E5-2F52-44B0-BC38-6583A68CD341}" srcId="{EB8A7FDD-4114-4057-AC9B-F392985AEAE0}" destId="{C293EBB8-D33E-493E-86CF-A1502300010D}" srcOrd="1" destOrd="0" parTransId="{DB2EE175-D4DA-4E7A-B6D0-FA06D1E374E3}" sibTransId="{7B48F077-70E1-41C2-BDF6-F0B9508A3CBB}"/>
    <dgm:cxn modelId="{62C16624-87AA-474E-AC0E-91DEE2ABA204}" type="presParOf" srcId="{EC837A62-1001-4C14-A3DA-B33C951D36F7}" destId="{A9248AC8-8959-413F-A457-56B3F6F091E6}" srcOrd="0" destOrd="0" presId="urn:microsoft.com/office/officeart/2005/8/layout/lProcess2"/>
    <dgm:cxn modelId="{C691B8D1-85BD-4067-8A31-82CC9C8A8D7C}" type="presParOf" srcId="{A9248AC8-8959-413F-A457-56B3F6F091E6}" destId="{B7EE6181-EDBD-423D-81FA-D40C2EF92799}" srcOrd="0" destOrd="0" presId="urn:microsoft.com/office/officeart/2005/8/layout/lProcess2"/>
    <dgm:cxn modelId="{B7474A50-FEAD-46DF-B780-C93F44FDE8B1}" type="presParOf" srcId="{A9248AC8-8959-413F-A457-56B3F6F091E6}" destId="{CC77CC03-F21A-4A24-9F63-60002A43083C}" srcOrd="1" destOrd="0" presId="urn:microsoft.com/office/officeart/2005/8/layout/lProcess2"/>
    <dgm:cxn modelId="{3AD9CACD-3675-4B1D-94D5-B004C161289F}" type="presParOf" srcId="{A9248AC8-8959-413F-A457-56B3F6F091E6}" destId="{C3907ED8-8362-437E-AE56-2B3A513C1E61}" srcOrd="2" destOrd="0" presId="urn:microsoft.com/office/officeart/2005/8/layout/lProcess2"/>
    <dgm:cxn modelId="{0F73C18B-7C92-4524-AA5B-C2B46188E78A}" type="presParOf" srcId="{C3907ED8-8362-437E-AE56-2B3A513C1E61}" destId="{6DDAAD3C-4659-4EDA-8485-540EC66B39CD}" srcOrd="0" destOrd="0" presId="urn:microsoft.com/office/officeart/2005/8/layout/lProcess2"/>
    <dgm:cxn modelId="{22B92A07-67FD-4DC3-BA9D-B9172B48534D}" type="presParOf" srcId="{6DDAAD3C-4659-4EDA-8485-540EC66B39CD}" destId="{EE90ACB6-5B48-4BF5-80C6-63DFA91B5446}" srcOrd="0" destOrd="0" presId="urn:microsoft.com/office/officeart/2005/8/layout/lProcess2"/>
    <dgm:cxn modelId="{82B2FE72-E401-4BF7-ABFA-63B4B4F8AA47}" type="presParOf" srcId="{6DDAAD3C-4659-4EDA-8485-540EC66B39CD}" destId="{E55E210B-1B85-4D3D-B55C-1441F1EDBB6C}" srcOrd="1" destOrd="0" presId="urn:microsoft.com/office/officeart/2005/8/layout/lProcess2"/>
    <dgm:cxn modelId="{1C503F7B-5288-4AD0-AE4D-15C730E4A88F}" type="presParOf" srcId="{6DDAAD3C-4659-4EDA-8485-540EC66B39CD}" destId="{5FEF92F0-AF67-4D42-A853-0BD60C108781}" srcOrd="2" destOrd="0" presId="urn:microsoft.com/office/officeart/2005/8/layout/lProcess2"/>
    <dgm:cxn modelId="{B0801CA5-0D8A-4558-BAFA-70A8541EEA5B}" type="presParOf" srcId="{6DDAAD3C-4659-4EDA-8485-540EC66B39CD}" destId="{0C045D4A-0CAE-4ECC-B75E-59C274DFDFE6}" srcOrd="3" destOrd="0" presId="urn:microsoft.com/office/officeart/2005/8/layout/lProcess2"/>
    <dgm:cxn modelId="{CF3499D0-481C-4725-9349-E42777CEC785}" type="presParOf" srcId="{6DDAAD3C-4659-4EDA-8485-540EC66B39CD}" destId="{2689D6EE-DAC2-4125-AFBF-282B1DB80B5B}" srcOrd="4" destOrd="0" presId="urn:microsoft.com/office/officeart/2005/8/layout/lProcess2"/>
    <dgm:cxn modelId="{1AB2F4C3-761D-47CD-A4C2-F29D4ABA5A70}" type="presParOf" srcId="{EC837A62-1001-4C14-A3DA-B33C951D36F7}" destId="{A4C75456-064A-4314-88EE-FA4436EF9CE2}" srcOrd="1" destOrd="0" presId="urn:microsoft.com/office/officeart/2005/8/layout/lProcess2"/>
    <dgm:cxn modelId="{65840E3F-1398-4022-9AB1-957BDF77552D}" type="presParOf" srcId="{EC837A62-1001-4C14-A3DA-B33C951D36F7}" destId="{9294836B-2A4E-433B-AB8E-81DB24F5FD9D}" srcOrd="2" destOrd="0" presId="urn:microsoft.com/office/officeart/2005/8/layout/lProcess2"/>
    <dgm:cxn modelId="{D095062A-8CF1-4675-A66C-1E9C08F0E3B2}" type="presParOf" srcId="{9294836B-2A4E-433B-AB8E-81DB24F5FD9D}" destId="{F6BBFD72-A52F-4334-B484-68AE041D9BE5}" srcOrd="0" destOrd="0" presId="urn:microsoft.com/office/officeart/2005/8/layout/lProcess2"/>
    <dgm:cxn modelId="{EEADD75F-B299-4D06-8889-BD3FF676C5C0}" type="presParOf" srcId="{9294836B-2A4E-433B-AB8E-81DB24F5FD9D}" destId="{C3768AC0-807C-4980-B6C4-6F7442230B73}" srcOrd="1" destOrd="0" presId="urn:microsoft.com/office/officeart/2005/8/layout/lProcess2"/>
    <dgm:cxn modelId="{C2EBDDC7-E1C5-49BB-B97C-8146E5374A3F}" type="presParOf" srcId="{9294836B-2A4E-433B-AB8E-81DB24F5FD9D}" destId="{6667490C-E560-44DF-965A-13BF5908239C}" srcOrd="2" destOrd="0" presId="urn:microsoft.com/office/officeart/2005/8/layout/lProcess2"/>
    <dgm:cxn modelId="{88B12DDE-612D-4D30-BF5F-A63C63E7A24A}" type="presParOf" srcId="{6667490C-E560-44DF-965A-13BF5908239C}" destId="{F42FE59A-AD37-423C-817F-2214FCA32D4E}" srcOrd="0" destOrd="0" presId="urn:microsoft.com/office/officeart/2005/8/layout/lProcess2"/>
    <dgm:cxn modelId="{8EBD9359-58A5-4822-9302-8DFB4AF76BE2}" type="presParOf" srcId="{F42FE59A-AD37-423C-817F-2214FCA32D4E}" destId="{D576090C-0E8B-4061-A3CE-018173025A45}" srcOrd="0" destOrd="0" presId="urn:microsoft.com/office/officeart/2005/8/layout/lProcess2"/>
    <dgm:cxn modelId="{7A4AD0AA-D489-4C42-B02C-E265E0125223}" type="presParOf" srcId="{F42FE59A-AD37-423C-817F-2214FCA32D4E}" destId="{B991C580-82BF-49EE-B4C2-5DAB772A82B9}" srcOrd="1" destOrd="0" presId="urn:microsoft.com/office/officeart/2005/8/layout/lProcess2"/>
    <dgm:cxn modelId="{48928425-86A7-4697-A779-9B31189454A7}" type="presParOf" srcId="{F42FE59A-AD37-423C-817F-2214FCA32D4E}" destId="{69B7F4D6-5112-4C5F-8EF5-87AD50A6A9C8}" srcOrd="2" destOrd="0" presId="urn:microsoft.com/office/officeart/2005/8/layout/lProcess2"/>
    <dgm:cxn modelId="{FB239DF0-49F9-4853-A8D4-0BD083B0AE24}" type="presParOf" srcId="{F42FE59A-AD37-423C-817F-2214FCA32D4E}" destId="{091F8318-E870-424E-AC26-0AED94F06BD1}" srcOrd="3" destOrd="0" presId="urn:microsoft.com/office/officeart/2005/8/layout/lProcess2"/>
    <dgm:cxn modelId="{7527B425-F216-429E-BB68-2A0675BDEDD0}" type="presParOf" srcId="{F42FE59A-AD37-423C-817F-2214FCA32D4E}" destId="{43B36BB4-9162-40C6-9D3A-BA45BB5D01EE}"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1ABD9-CF32-4A9F-A49A-8964E902983F}">
      <dsp:nvSpPr>
        <dsp:cNvPr id="0" name=""/>
        <dsp:cNvSpPr/>
      </dsp:nvSpPr>
      <dsp:spPr>
        <a:xfrm>
          <a:off x="6753"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hi" sz="1600" b="0" i="0" u="none" kern="1200"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 प्रतीक्षा सूची</a:t>
          </a:r>
        </a:p>
      </dsp:txBody>
      <dsp:txXfrm>
        <a:off x="31847" y="25094"/>
        <a:ext cx="1968225" cy="806583"/>
      </dsp:txXfrm>
    </dsp:sp>
    <dsp:sp modelId="{1D16E1C9-B09B-43CE-8D12-126093E175E6}">
      <dsp:nvSpPr>
        <dsp:cNvPr id="0" name=""/>
        <dsp:cNvSpPr/>
      </dsp:nvSpPr>
      <dsp:spPr>
        <a:xfrm>
          <a:off x="2227008"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hi" sz="1500" kern="1200"/>
        </a:p>
      </dsp:txBody>
      <dsp:txXfrm>
        <a:off x="2227008" y="278215"/>
        <a:ext cx="299532" cy="300340"/>
      </dsp:txXfrm>
    </dsp:sp>
    <dsp:sp modelId="{E955E82D-1C04-4860-B53C-504EEB706098}">
      <dsp:nvSpPr>
        <dsp:cNvPr id="0" name=""/>
        <dsp:cNvSpPr/>
      </dsp:nvSpPr>
      <dsp:spPr>
        <a:xfrm>
          <a:off x="283253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hi" sz="1600" b="0" i="0" u="none" kern="1200"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a:t>
          </a:r>
        </a:p>
      </dsp:txBody>
      <dsp:txXfrm>
        <a:off x="2857626" y="25094"/>
        <a:ext cx="1968225" cy="806583"/>
      </dsp:txXfrm>
    </dsp:sp>
    <dsp:sp modelId="{C0463055-8923-4407-9837-22A81E15B1BA}">
      <dsp:nvSpPr>
        <dsp:cNvPr id="0" name=""/>
        <dsp:cNvSpPr/>
      </dsp:nvSpPr>
      <dsp:spPr>
        <a:xfrm>
          <a:off x="5052787"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hi" sz="1500" kern="1200"/>
        </a:p>
      </dsp:txBody>
      <dsp:txXfrm>
        <a:off x="5052787" y="278215"/>
        <a:ext cx="299532" cy="300340"/>
      </dsp:txXfrm>
    </dsp:sp>
    <dsp:sp modelId="{A8B4A1AA-FE36-4F7C-8584-F3164E8B254E}">
      <dsp:nvSpPr>
        <dsp:cNvPr id="0" name=""/>
        <dsp:cNvSpPr/>
      </dsp:nvSpPr>
      <dsp:spPr>
        <a:xfrm>
          <a:off x="565831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rtl="0">
            <a:lnSpc>
              <a:spcPct val="90000"/>
            </a:lnSpc>
            <a:spcBef>
              <a:spcPct val="0"/>
            </a:spcBef>
            <a:spcAft>
              <a:spcPct val="35000"/>
            </a:spcAft>
            <a:buNone/>
          </a:pPr>
          <a:r>
            <a:rPr lang="hi" sz="1600" b="0" i="0" u="none" kern="1200" baseline="0" dirty="0">
              <a:latin typeface="Nirmala UI" panose="020B0502040204020203" pitchFamily="34" charset="0"/>
              <a:ea typeface="Nirmala UI" panose="020B0502040204020203" pitchFamily="34" charset="0"/>
              <a:cs typeface="Nirmala UI" panose="020B0502040204020203" pitchFamily="34" charset="0"/>
            </a:rPr>
            <a:t>फुल-टर्म परमिट</a:t>
          </a:r>
        </a:p>
      </dsp:txBody>
      <dsp:txXfrm>
        <a:off x="5683406" y="25094"/>
        <a:ext cx="1968225" cy="806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E6181-EDBD-423D-81FA-D40C2EF92799}">
      <dsp:nvSpPr>
        <dsp:cNvPr id="0" name=""/>
        <dsp:cNvSpPr/>
      </dsp:nvSpPr>
      <dsp:spPr>
        <a:xfrm>
          <a:off x="5756"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hi" sz="2400" b="1" i="0" u="none" kern="1200" baseline="0" dirty="0">
              <a:latin typeface="Nirmala UI" panose="020B0502040204020203" pitchFamily="34" charset="0"/>
              <a:ea typeface="Nirmala UI" panose="020B0502040204020203" pitchFamily="34" charset="0"/>
              <a:cs typeface="Nirmala UI" panose="020B0502040204020203" pitchFamily="34" charset="0"/>
            </a:rPr>
            <a:t>जुलाई, 2022 से पहले के फुल-टर्म परमिट</a:t>
          </a:r>
        </a:p>
      </dsp:txBody>
      <dsp:txXfrm>
        <a:off x="5756" y="0"/>
        <a:ext cx="5537674" cy="1466153"/>
      </dsp:txXfrm>
    </dsp:sp>
    <dsp:sp modelId="{EE90ACB6-5B48-4BF5-80C6-63DFA91B5446}">
      <dsp:nvSpPr>
        <dsp:cNvPr id="0" name=""/>
        <dsp:cNvSpPr/>
      </dsp:nvSpPr>
      <dsp:spPr>
        <a:xfrm>
          <a:off x="450941" y="1466571"/>
          <a:ext cx="4647305"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777875" rtl="0">
            <a:lnSpc>
              <a:spcPct val="90000"/>
            </a:lnSpc>
            <a:spcBef>
              <a:spcPct val="0"/>
            </a:spcBef>
            <a:spcAft>
              <a:spcPct val="35000"/>
            </a:spcAft>
            <a:buNone/>
          </a:pPr>
          <a:r>
            <a:rPr lang="hi" sz="1750" b="0" i="0" u="none" kern="1200" baseline="0" dirty="0">
              <a:latin typeface="Nirmala UI" panose="020B0502040204020203" pitchFamily="34" charset="0"/>
              <a:ea typeface="Nirmala UI" panose="020B0502040204020203" pitchFamily="34" charset="0"/>
              <a:cs typeface="Nirmala UI" panose="020B0502040204020203" pitchFamily="34" charset="0"/>
            </a:rPr>
            <a:t>परमिट के प्रकार: शहरव्यापी, किसी खास बरो के लिए</a:t>
          </a:r>
        </a:p>
      </dsp:txBody>
      <dsp:txXfrm>
        <a:off x="479062" y="1494692"/>
        <a:ext cx="4591063" cy="903892"/>
      </dsp:txXfrm>
    </dsp:sp>
    <dsp:sp modelId="{5FEF92F0-AF67-4D42-A853-0BD60C108781}">
      <dsp:nvSpPr>
        <dsp:cNvPr id="0" name=""/>
        <dsp:cNvSpPr/>
      </dsp:nvSpPr>
      <dsp:spPr>
        <a:xfrm>
          <a:off x="461573" y="2574418"/>
          <a:ext cx="462604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rtl="0">
            <a:lnSpc>
              <a:spcPct val="90000"/>
            </a:lnSpc>
            <a:spcBef>
              <a:spcPct val="0"/>
            </a:spcBef>
            <a:spcAft>
              <a:spcPct val="35000"/>
            </a:spcAft>
            <a:buNone/>
          </a:pPr>
          <a:r>
            <a:rPr lang="hi" sz="18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आवेदक के पास MFV लाइसेंस होना चाहिए; आवेदन करने के लिए समय सीमित है।</a:t>
          </a:r>
        </a:p>
      </dsp:txBody>
      <dsp:txXfrm>
        <a:off x="489694" y="2602539"/>
        <a:ext cx="4569798" cy="903892"/>
      </dsp:txXfrm>
    </dsp:sp>
    <dsp:sp modelId="{2689D6EE-DAC2-4125-AFBF-282B1DB80B5B}">
      <dsp:nvSpPr>
        <dsp:cNvPr id="0" name=""/>
        <dsp:cNvSpPr/>
      </dsp:nvSpPr>
      <dsp:spPr>
        <a:xfrm>
          <a:off x="472206" y="3682266"/>
          <a:ext cx="460477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hi"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यह ज़रूरी है कि सभी वर्कर्स के पास MFV लाइसेंस हो।</a:t>
          </a:r>
        </a:p>
      </dsp:txBody>
      <dsp:txXfrm>
        <a:off x="500327" y="3710387"/>
        <a:ext cx="4548534" cy="903892"/>
      </dsp:txXfrm>
    </dsp:sp>
    <dsp:sp modelId="{F6BBFD72-A52F-4334-B484-68AE041D9BE5}">
      <dsp:nvSpPr>
        <dsp:cNvPr id="0" name=""/>
        <dsp:cNvSpPr/>
      </dsp:nvSpPr>
      <dsp:spPr>
        <a:xfrm>
          <a:off x="5958757"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hi" sz="2400" b="1" i="0" u="none" kern="1200"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 परमिट</a:t>
          </a:r>
        </a:p>
      </dsp:txBody>
      <dsp:txXfrm>
        <a:off x="5958757" y="0"/>
        <a:ext cx="5537674" cy="1466153"/>
      </dsp:txXfrm>
    </dsp:sp>
    <dsp:sp modelId="{D576090C-0E8B-4061-A3CE-018173025A45}">
      <dsp:nvSpPr>
        <dsp:cNvPr id="0" name=""/>
        <dsp:cNvSpPr/>
      </dsp:nvSpPr>
      <dsp:spPr>
        <a:xfrm>
          <a:off x="6468954" y="1466571"/>
          <a:ext cx="451728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rtl="0">
            <a:lnSpc>
              <a:spcPct val="90000"/>
            </a:lnSpc>
            <a:spcBef>
              <a:spcPct val="0"/>
            </a:spcBef>
            <a:spcAft>
              <a:spcPct val="35000"/>
            </a:spcAft>
            <a:buNone/>
          </a:pPr>
          <a:r>
            <a:rPr lang="hi" sz="1800" b="0" i="0" u="none" kern="1200" baseline="0" dirty="0">
              <a:latin typeface="Nirmala UI" panose="020B0502040204020203" pitchFamily="34" charset="0"/>
              <a:ea typeface="Nirmala UI" panose="020B0502040204020203" pitchFamily="34" charset="0"/>
              <a:cs typeface="Nirmala UI" panose="020B0502040204020203" pitchFamily="34" charset="0"/>
            </a:rPr>
            <a:t>परमिट के प्रकार: शहरव्यापी, गैर-Manhattan</a:t>
          </a:r>
        </a:p>
      </dsp:txBody>
      <dsp:txXfrm>
        <a:off x="6497075" y="1494692"/>
        <a:ext cx="4461038" cy="903892"/>
      </dsp:txXfrm>
    </dsp:sp>
    <dsp:sp modelId="{69B7F4D6-5112-4C5F-8EF5-87AD50A6A9C8}">
      <dsp:nvSpPr>
        <dsp:cNvPr id="0" name=""/>
        <dsp:cNvSpPr/>
      </dsp:nvSpPr>
      <dsp:spPr>
        <a:xfrm>
          <a:off x="6479586" y="2574418"/>
          <a:ext cx="449601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rtl="0">
            <a:lnSpc>
              <a:spcPct val="90000"/>
            </a:lnSpc>
            <a:spcBef>
              <a:spcPct val="0"/>
            </a:spcBef>
            <a:spcAft>
              <a:spcPct val="35000"/>
            </a:spcAft>
            <a:buNone/>
          </a:pPr>
          <a:r>
            <a:rPr lang="hi" sz="18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आवेदक के पास सुपरवाइज़री लाइसेंस होना चाहिए; आवेदन करने की कोई समय सीमा </a:t>
          </a:r>
          <a:r>
            <a:rPr lang="hi" sz="1800" b="0" i="0" u="sng"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नहीं</a:t>
          </a:r>
          <a:r>
            <a:rPr lang="hi" sz="18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 है।</a:t>
          </a:r>
        </a:p>
      </dsp:txBody>
      <dsp:txXfrm>
        <a:off x="6507707" y="2602539"/>
        <a:ext cx="4439774" cy="903892"/>
      </dsp:txXfrm>
    </dsp:sp>
    <dsp:sp modelId="{43B36BB4-9162-40C6-9D3A-BA45BB5D01EE}">
      <dsp:nvSpPr>
        <dsp:cNvPr id="0" name=""/>
        <dsp:cNvSpPr/>
      </dsp:nvSpPr>
      <dsp:spPr>
        <a:xfrm>
          <a:off x="6447689" y="3682266"/>
          <a:ext cx="455981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rtl="0">
            <a:lnSpc>
              <a:spcPct val="90000"/>
            </a:lnSpc>
            <a:spcBef>
              <a:spcPct val="0"/>
            </a:spcBef>
            <a:spcAft>
              <a:spcPct val="35000"/>
            </a:spcAft>
            <a:buNone/>
          </a:pPr>
          <a:r>
            <a:rPr lang="hi" sz="18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परिचालन के लिए सुपरवाइज़री लाइसेंस धारक का होना ज़रूरी है; अन्य वर्कर्स के पास MFV लाइसेंस या सुपरवाइज़री लाइसेंस होना चाहिए। </a:t>
          </a:r>
        </a:p>
      </dsp:txBody>
      <dsp:txXfrm>
        <a:off x="6475810" y="3710387"/>
        <a:ext cx="4503568" cy="903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60E32-21B0-42E3-809C-0E1F04FBBBB7}" type="datetimeFigureOut">
              <a:rPr lang="en-US" smtClean="0"/>
              <a:t>6/25/2026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B6AA5D3-8F61-489E-8A0D-002D9B574DEE}" type="slidenum">
              <a:rPr lang="en-US" smtClean="0"/>
              <a:t>‹#›</a:t>
            </a:fld>
            <a:endParaRPr lang="en-US"/>
          </a:p>
        </p:txBody>
      </p:sp>
    </p:spTree>
    <p:extLst>
      <p:ext uri="{BB962C8B-B14F-4D97-AF65-F5344CB8AC3E}">
        <p14:creationId xmlns:p14="http://schemas.microsoft.com/office/powerpoint/2010/main" val="3682696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hi" b="0" i="0" u="none" baseline="0" dirty="0">
              <a:latin typeface="Nirmala UI" panose="020B0502040204020203" pitchFamily="34" charset="0"/>
              <a:ea typeface="Nirmala UI" panose="020B0502040204020203" pitchFamily="34" charset="0"/>
              <a:cs typeface="Nirmala UI" panose="020B0502040204020203" pitchFamily="34" charset="0"/>
            </a:endParaRPr>
          </a:p>
        </p:txBody>
      </p:sp>
      <p:sp>
        <p:nvSpPr>
          <p:cNvPr id="4" name="Slide Number Placeholder 3"/>
          <p:cNvSpPr>
            <a:spLocks noGrp="1"/>
          </p:cNvSpPr>
          <p:nvPr>
            <p:ph type="sldNum" sz="quarter" idx="5"/>
          </p:nvPr>
        </p:nvSpPr>
        <p:spPr/>
        <p:txBody>
          <a:bodyPr/>
          <a:lstStyle/>
          <a:p>
            <a:pPr algn="l" rtl="0"/>
            <a:fld id="{9B6AA5D3-8F61-489E-8A0D-002D9B574DEE}" type="slidenum">
              <a:rPr/>
              <a:t>1</a:t>
            </a:fld>
            <a:endParaRPr lang="hi"/>
          </a:p>
        </p:txBody>
      </p:sp>
    </p:spTree>
    <p:extLst>
      <p:ext uri="{BB962C8B-B14F-4D97-AF65-F5344CB8AC3E}">
        <p14:creationId xmlns:p14="http://schemas.microsoft.com/office/powerpoint/2010/main" val="22379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5"/>
          </p:nvPr>
        </p:nvSpPr>
        <p:spPr/>
        <p:txBody>
          <a:bodyPr/>
          <a:lstStyle/>
          <a:p>
            <a:pPr algn="l" rtl="0"/>
            <a:fld id="{9B6AA5D3-8F61-489E-8A0D-002D9B574DEE}" type="slidenum">
              <a:rPr/>
              <a:t>13</a:t>
            </a:fld>
            <a:endParaRPr lang="hi"/>
          </a:p>
        </p:txBody>
      </p:sp>
    </p:spTree>
    <p:extLst>
      <p:ext uri="{BB962C8B-B14F-4D97-AF65-F5344CB8AC3E}">
        <p14:creationId xmlns:p14="http://schemas.microsoft.com/office/powerpoint/2010/main" val="2763208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a:p>
        </p:txBody>
      </p:sp>
      <p:sp>
        <p:nvSpPr>
          <p:cNvPr id="4" name="Slide Number Placeholder 3"/>
          <p:cNvSpPr>
            <a:spLocks noGrp="1"/>
          </p:cNvSpPr>
          <p:nvPr>
            <p:ph type="sldNum" sz="quarter" idx="5"/>
          </p:nvPr>
        </p:nvSpPr>
        <p:spPr/>
        <p:txBody>
          <a:bodyPr/>
          <a:lstStyle/>
          <a:p>
            <a:pPr algn="l" rtl="0"/>
            <a:fld id="{9B6AA5D3-8F61-489E-8A0D-002D9B574DEE}" type="slidenum">
              <a:rPr/>
              <a:t>16</a:t>
            </a:fld>
            <a:endParaRPr lang="hi"/>
          </a:p>
        </p:txBody>
      </p:sp>
    </p:spTree>
    <p:extLst>
      <p:ext uri="{BB962C8B-B14F-4D97-AF65-F5344CB8AC3E}">
        <p14:creationId xmlns:p14="http://schemas.microsoft.com/office/powerpoint/2010/main" val="3478666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5"/>
          </p:nvPr>
        </p:nvSpPr>
        <p:spPr/>
        <p:txBody>
          <a:bodyPr/>
          <a:lstStyle/>
          <a:p>
            <a:pPr algn="l" rtl="0"/>
            <a:fld id="{9B6AA5D3-8F61-489E-8A0D-002D9B574DEE}" type="slidenum">
              <a:rPr/>
              <a:t>3</a:t>
            </a:fld>
            <a:endParaRPr lang="hi"/>
          </a:p>
        </p:txBody>
      </p:sp>
    </p:spTree>
    <p:extLst>
      <p:ext uri="{BB962C8B-B14F-4D97-AF65-F5344CB8AC3E}">
        <p14:creationId xmlns:p14="http://schemas.microsoft.com/office/powerpoint/2010/main" val="107226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4</a:t>
            </a:fld>
            <a:endParaRPr lang="en-US"/>
          </a:p>
        </p:txBody>
      </p:sp>
    </p:spTree>
    <p:extLst>
      <p:ext uri="{BB962C8B-B14F-4D97-AF65-F5344CB8AC3E}">
        <p14:creationId xmlns:p14="http://schemas.microsoft.com/office/powerpoint/2010/main" val="85525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933237" rtl="0">
              <a:defRPr/>
            </a:pPr>
            <a:endParaRPr lang="hi" dirty="0"/>
          </a:p>
        </p:txBody>
      </p:sp>
      <p:sp>
        <p:nvSpPr>
          <p:cNvPr id="4" name="Slide Number Placeholder 3"/>
          <p:cNvSpPr>
            <a:spLocks noGrp="1"/>
          </p:cNvSpPr>
          <p:nvPr>
            <p:ph type="sldNum" sz="quarter" idx="5"/>
          </p:nvPr>
        </p:nvSpPr>
        <p:spPr/>
        <p:txBody>
          <a:bodyPr/>
          <a:lstStyle/>
          <a:p>
            <a:pPr algn="l" rtl="0"/>
            <a:fld id="{9B6AA5D3-8F61-489E-8A0D-002D9B574DEE}" type="slidenum">
              <a:rPr/>
              <a:t>5</a:t>
            </a:fld>
            <a:endParaRPr lang="hi"/>
          </a:p>
        </p:txBody>
      </p:sp>
    </p:spTree>
    <p:extLst>
      <p:ext uri="{BB962C8B-B14F-4D97-AF65-F5344CB8AC3E}">
        <p14:creationId xmlns:p14="http://schemas.microsoft.com/office/powerpoint/2010/main" val="4190929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5"/>
          </p:nvPr>
        </p:nvSpPr>
        <p:spPr/>
        <p:txBody>
          <a:bodyPr/>
          <a:lstStyle/>
          <a:p>
            <a:pPr algn="l" rtl="0"/>
            <a:fld id="{9B6AA5D3-8F61-489E-8A0D-002D9B574DEE}" type="slidenum">
              <a:rPr/>
              <a:t>6</a:t>
            </a:fld>
            <a:endParaRPr lang="hi"/>
          </a:p>
        </p:txBody>
      </p:sp>
    </p:spTree>
    <p:extLst>
      <p:ext uri="{BB962C8B-B14F-4D97-AF65-F5344CB8AC3E}">
        <p14:creationId xmlns:p14="http://schemas.microsoft.com/office/powerpoint/2010/main" val="1704041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5"/>
          </p:nvPr>
        </p:nvSpPr>
        <p:spPr/>
        <p:txBody>
          <a:bodyPr/>
          <a:lstStyle/>
          <a:p>
            <a:pPr algn="l" rtl="0"/>
            <a:fld id="{9B6AA5D3-8F61-489E-8A0D-002D9B574DEE}" type="slidenum">
              <a:rPr/>
              <a:t>7</a:t>
            </a:fld>
            <a:endParaRPr lang="hi"/>
          </a:p>
        </p:txBody>
      </p:sp>
    </p:spTree>
    <p:extLst>
      <p:ext uri="{BB962C8B-B14F-4D97-AF65-F5344CB8AC3E}">
        <p14:creationId xmlns:p14="http://schemas.microsoft.com/office/powerpoint/2010/main" val="28706189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5"/>
          </p:nvPr>
        </p:nvSpPr>
        <p:spPr/>
        <p:txBody>
          <a:bodyPr/>
          <a:lstStyle/>
          <a:p>
            <a:pPr algn="l" rtl="0"/>
            <a:fld id="{9B6AA5D3-8F61-489E-8A0D-002D9B574DEE}" type="slidenum">
              <a:rPr/>
              <a:t>9</a:t>
            </a:fld>
            <a:endParaRPr lang="hi"/>
          </a:p>
        </p:txBody>
      </p:sp>
    </p:spTree>
    <p:extLst>
      <p:ext uri="{BB962C8B-B14F-4D97-AF65-F5344CB8AC3E}">
        <p14:creationId xmlns:p14="http://schemas.microsoft.com/office/powerpoint/2010/main" val="3156815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hi"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10</a:t>
            </a:fld>
            <a:endParaRPr lang="hi"/>
          </a:p>
        </p:txBody>
      </p:sp>
    </p:spTree>
    <p:extLst>
      <p:ext uri="{BB962C8B-B14F-4D97-AF65-F5344CB8AC3E}">
        <p14:creationId xmlns:p14="http://schemas.microsoft.com/office/powerpoint/2010/main" val="4152128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hi"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11</a:t>
            </a:fld>
            <a:endParaRPr lang="hi"/>
          </a:p>
        </p:txBody>
      </p:sp>
    </p:spTree>
    <p:extLst>
      <p:ext uri="{BB962C8B-B14F-4D97-AF65-F5344CB8AC3E}">
        <p14:creationId xmlns:p14="http://schemas.microsoft.com/office/powerpoint/2010/main" val="2108804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8AF2-119E-403C-80A3-C3DC5B067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649641-4FA4-48D1-A78C-1B222106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6322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083-767E-4F1D-94B5-603BFBEFF1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4476B-EA9C-4D39-8159-2BEDD82008FB}"/>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23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4B730-3AA8-4463-9445-8AD610246F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4A46FF-4C87-45A3-9FEB-05D9B08982AE}"/>
              </a:ext>
            </a:extLst>
          </p:cNvPr>
          <p:cNvSpPr>
            <a:spLocks noGrp="1"/>
          </p:cNvSpPr>
          <p:nvPr>
            <p:ph type="body" orient="vert" idx="1"/>
          </p:nvPr>
        </p:nvSpPr>
        <p:spPr>
          <a:xfrm>
            <a:off x="838200" y="365125"/>
            <a:ext cx="7734300"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77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EBD5-FADB-43B4-8492-64E21B3B3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E4C1B-77CB-4D67-BEDC-01E406313C11}"/>
              </a:ext>
            </a:extLst>
          </p:cNvPr>
          <p:cNvSpPr>
            <a:spLocks noGrp="1"/>
          </p:cNvSpPr>
          <p:nvPr>
            <p:ph idx="1"/>
          </p:nvPr>
        </p:nvSpPr>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34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EF36D-DFE4-4A15-9EAD-ECF6683C8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AF97CF-B313-401B-A4CD-B33574B737CC}"/>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50045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ED83-22FD-4FB5-A838-06C109B75C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8C4D4-53BC-49BD-BD5E-AC784D4F1547}"/>
              </a:ext>
            </a:extLst>
          </p:cNvPr>
          <p:cNvSpPr>
            <a:spLocks noGrp="1"/>
          </p:cNvSpPr>
          <p:nvPr>
            <p:ph sz="half" idx="1"/>
          </p:nvPr>
        </p:nvSpPr>
        <p:spPr>
          <a:xfrm>
            <a:off x="838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47CB4-3961-4B88-BD19-B5E1305C4F9A}"/>
              </a:ext>
            </a:extLst>
          </p:cNvPr>
          <p:cNvSpPr>
            <a:spLocks noGrp="1"/>
          </p:cNvSpPr>
          <p:nvPr>
            <p:ph sz="half" idx="2"/>
          </p:nvPr>
        </p:nvSpPr>
        <p:spPr>
          <a:xfrm>
            <a:off x="6172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88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B94E-0C8C-4906-9972-5D8C2B152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C2074-B909-44F9-BC23-8D174039C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12464-09A4-456C-B277-9A588DE6F126}"/>
              </a:ext>
            </a:extLst>
          </p:cNvPr>
          <p:cNvSpPr>
            <a:spLocks noGrp="1"/>
          </p:cNvSpPr>
          <p:nvPr>
            <p:ph sz="half" idx="2"/>
          </p:nvPr>
        </p:nvSpPr>
        <p:spPr>
          <a:xfrm>
            <a:off x="839788" y="2505075"/>
            <a:ext cx="5157787"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DB626-64BE-4016-BF9D-57C64D0424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DA21F-4815-414F-863E-D6E2BFE15616}"/>
              </a:ext>
            </a:extLst>
          </p:cNvPr>
          <p:cNvSpPr>
            <a:spLocks noGrp="1"/>
          </p:cNvSpPr>
          <p:nvPr>
            <p:ph sz="quarter" idx="4"/>
          </p:nvPr>
        </p:nvSpPr>
        <p:spPr>
          <a:xfrm>
            <a:off x="6172200" y="2505075"/>
            <a:ext cx="5183188"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3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FB82-1439-47CD-94A2-AAF795E18B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9933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642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6677-766D-4631-B8EB-587AC0382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16303F-1399-41C5-AC3F-8B827F06B8A5}"/>
              </a:ext>
            </a:extLst>
          </p:cNvPr>
          <p:cNvSpPr>
            <a:spLocks noGrp="1"/>
          </p:cNvSpPr>
          <p:nvPr>
            <p:ph idx="1"/>
          </p:nvPr>
        </p:nvSpPr>
        <p:spPr>
          <a:xfrm>
            <a:off x="5183188" y="987425"/>
            <a:ext cx="6172200" cy="4873625"/>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BF46B-6A6B-4EA8-BA4C-DEC3E9110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159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E538-5931-4E90-9564-C5EC783FF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E96A3-B326-4BE1-801C-E3B3570EA5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A7B7AD-2181-48D6-A973-055A80D19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51695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ABBEF-928E-492F-B337-A752755C4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9AD8D2-F9DF-43EC-9E18-9DB705A4B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2CB7BC2-DF1B-4992-8C50-DB0D76024A9D}"/>
              </a:ext>
            </a:extLst>
          </p:cNvPr>
          <p:cNvSpPr/>
          <p:nvPr userDrawn="1"/>
        </p:nvSpPr>
        <p:spPr>
          <a:xfrm>
            <a:off x="0" y="0"/>
            <a:ext cx="12192000" cy="230188"/>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F71E2E5-58EF-4A88-AD45-FBCB42BD3579}"/>
              </a:ext>
            </a:extLst>
          </p:cNvPr>
          <p:cNvSpPr/>
          <p:nvPr userDrawn="1"/>
        </p:nvSpPr>
        <p:spPr>
          <a:xfrm>
            <a:off x="0" y="6311900"/>
            <a:ext cx="12192000" cy="5461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drawing, clock&#10;&#10;Description automatically generated">
            <a:extLst>
              <a:ext uri="{FF2B5EF4-FFF2-40B4-BE49-F238E27FC236}">
                <a16:creationId xmlns:a16="http://schemas.microsoft.com/office/drawing/2014/main" id="{ACE76AE8-1D5F-4595-9F70-2F9BC322ACE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39283" y="6379210"/>
            <a:ext cx="891457" cy="411480"/>
          </a:xfrm>
          <a:prstGeom prst="rect">
            <a:avLst/>
          </a:prstGeom>
        </p:spPr>
      </p:pic>
    </p:spTree>
    <p:extLst>
      <p:ext uri="{BB962C8B-B14F-4D97-AF65-F5344CB8AC3E}">
        <p14:creationId xmlns:p14="http://schemas.microsoft.com/office/powerpoint/2010/main" val="16319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2F559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icensingappointments@dcwp.nyc.gov" TargetMode="External"/><Relationship Id="rId2" Type="http://schemas.openxmlformats.org/officeDocument/2006/relationships/hyperlink" Target="mailto:DOHMHdocs@dcwp.ny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nyc.gov/health/mobilefoo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ABC4-08DD-46DD-ADE9-8FD7EDE8E68E}"/>
              </a:ext>
            </a:extLst>
          </p:cNvPr>
          <p:cNvSpPr>
            <a:spLocks noGrp="1"/>
          </p:cNvSpPr>
          <p:nvPr>
            <p:ph type="ctrTitle"/>
          </p:nvPr>
        </p:nvSpPr>
        <p:spPr>
          <a:xfrm>
            <a:off x="1524000" y="1593410"/>
            <a:ext cx="9144000" cy="2387600"/>
          </a:xfrm>
        </p:spPr>
        <p:txBody>
          <a:bodyPr/>
          <a:lstStyle/>
          <a:p>
            <a:pPr rtl="0"/>
            <a:r>
              <a:rPr lang="hi" b="1" i="0" u="none"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a:t>
            </a:r>
          </a:p>
        </p:txBody>
      </p:sp>
      <p:sp>
        <p:nvSpPr>
          <p:cNvPr id="3" name="Subtitle 2">
            <a:extLst>
              <a:ext uri="{FF2B5EF4-FFF2-40B4-BE49-F238E27FC236}">
                <a16:creationId xmlns:a16="http://schemas.microsoft.com/office/drawing/2014/main" id="{6D08F782-C203-4889-90B5-14ECE9DF6CA5}"/>
              </a:ext>
            </a:extLst>
          </p:cNvPr>
          <p:cNvSpPr>
            <a:spLocks noGrp="1"/>
          </p:cNvSpPr>
          <p:nvPr>
            <p:ph type="subTitle" idx="1"/>
          </p:nvPr>
        </p:nvSpPr>
        <p:spPr>
          <a:xfrm>
            <a:off x="1524000" y="4073085"/>
            <a:ext cx="9144000" cy="1655762"/>
          </a:xfrm>
        </p:spPr>
        <p:txBody>
          <a:bodyPr>
            <a:normAutofit/>
          </a:bodyPr>
          <a:lstStyle/>
          <a:p>
            <a:pPr rtl="0"/>
            <a:r>
              <a:rPr lang="hi" sz="3200" b="0" i="0" u="none" baseline="0" dirty="0">
                <a:latin typeface="Nirmala UI" panose="020B0502040204020203" pitchFamily="34" charset="0"/>
                <a:ea typeface="Nirmala UI" panose="020B0502040204020203" pitchFamily="34" charset="0"/>
                <a:cs typeface="Nirmala UI" panose="020B0502040204020203" pitchFamily="34" charset="0"/>
              </a:rPr>
              <a:t>मोबाइल फ़ूड वेंडर्स को क्या जानने की ज़रूरत है</a:t>
            </a:r>
          </a:p>
        </p:txBody>
      </p:sp>
      <p:pic>
        <p:nvPicPr>
          <p:cNvPr id="5" name="Picture 4">
            <a:extLst>
              <a:ext uri="{FF2B5EF4-FFF2-40B4-BE49-F238E27FC236}">
                <a16:creationId xmlns:a16="http://schemas.microsoft.com/office/drawing/2014/main" id="{CCB3573B-5280-FE30-A061-AA99877FEB58}"/>
              </a:ext>
            </a:extLst>
          </p:cNvPr>
          <p:cNvPicPr>
            <a:picLocks noChangeAspect="1"/>
          </p:cNvPicPr>
          <p:nvPr/>
        </p:nvPicPr>
        <p:blipFill>
          <a:blip r:embed="rId3"/>
          <a:stretch>
            <a:fillRect/>
          </a:stretch>
        </p:blipFill>
        <p:spPr>
          <a:xfrm>
            <a:off x="964258" y="855835"/>
            <a:ext cx="2864792" cy="2095095"/>
          </a:xfrm>
          <a:prstGeom prst="rect">
            <a:avLst/>
          </a:prstGeom>
        </p:spPr>
      </p:pic>
      <p:pic>
        <p:nvPicPr>
          <p:cNvPr id="7" name="Picture 6">
            <a:extLst>
              <a:ext uri="{FF2B5EF4-FFF2-40B4-BE49-F238E27FC236}">
                <a16:creationId xmlns:a16="http://schemas.microsoft.com/office/drawing/2014/main" id="{E9B1D1A4-3CDF-1137-21F5-056FC53FDFC4}"/>
              </a:ext>
            </a:extLst>
          </p:cNvPr>
          <p:cNvPicPr>
            <a:picLocks noChangeAspect="1"/>
          </p:cNvPicPr>
          <p:nvPr/>
        </p:nvPicPr>
        <p:blipFill>
          <a:blip r:embed="rId4"/>
          <a:stretch>
            <a:fillRect/>
          </a:stretch>
        </p:blipFill>
        <p:spPr>
          <a:xfrm>
            <a:off x="7581900" y="1022183"/>
            <a:ext cx="2976562" cy="1810021"/>
          </a:xfrm>
          <a:prstGeom prst="rect">
            <a:avLst/>
          </a:prstGeom>
        </p:spPr>
      </p:pic>
      <p:pic>
        <p:nvPicPr>
          <p:cNvPr id="9" name="Picture 8">
            <a:extLst>
              <a:ext uri="{FF2B5EF4-FFF2-40B4-BE49-F238E27FC236}">
                <a16:creationId xmlns:a16="http://schemas.microsoft.com/office/drawing/2014/main" id="{42A156DC-EDD9-8763-559E-D4EC6043AD1F}"/>
              </a:ext>
            </a:extLst>
          </p:cNvPr>
          <p:cNvPicPr>
            <a:picLocks noChangeAspect="1"/>
          </p:cNvPicPr>
          <p:nvPr/>
        </p:nvPicPr>
        <p:blipFill>
          <a:blip r:embed="rId5"/>
          <a:stretch>
            <a:fillRect/>
          </a:stretch>
        </p:blipFill>
        <p:spPr>
          <a:xfrm>
            <a:off x="4324349" y="855835"/>
            <a:ext cx="2864793" cy="1956581"/>
          </a:xfrm>
          <a:prstGeom prst="rect">
            <a:avLst/>
          </a:prstGeom>
        </p:spPr>
      </p:pic>
    </p:spTree>
    <p:extLst>
      <p:ext uri="{BB962C8B-B14F-4D97-AF65-F5344CB8AC3E}">
        <p14:creationId xmlns:p14="http://schemas.microsoft.com/office/powerpoint/2010/main" val="253895352"/>
      </p:ext>
    </p:extLst>
  </p:cSld>
  <p:clrMapOvr>
    <a:masterClrMapping/>
  </p:clrMapOvr>
  <mc:AlternateContent xmlns:mc="http://schemas.openxmlformats.org/markup-compatibility/2006" xmlns:p14="http://schemas.microsoft.com/office/powerpoint/2010/main">
    <mc:Choice Requires="p14">
      <p:transition spd="slow" p14:dur="2000" advTm="6581"/>
    </mc:Choice>
    <mc:Fallback xmlns="">
      <p:transition spd="slow" advTm="65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978CD6-4248-8A8A-C0F7-B7AE1CD3C2E2}"/>
              </a:ext>
            </a:extLst>
          </p:cNvPr>
          <p:cNvSpPr>
            <a:spLocks noGrp="1"/>
          </p:cNvSpPr>
          <p:nvPr>
            <p:ph type="title"/>
          </p:nvPr>
        </p:nvSpPr>
        <p:spPr/>
        <p:txBody>
          <a:bodyPr/>
          <a:lstStyle/>
          <a:p>
            <a:pPr rtl="0"/>
            <a:r>
              <a:rPr lang="hi" b="1" i="0" u="none" baseline="0">
                <a:latin typeface="Nirmala UI" panose="020B0502040204020203" pitchFamily="34" charset="0"/>
                <a:ea typeface="Nirmala UI" panose="020B0502040204020203" pitchFamily="34" charset="0"/>
                <a:cs typeface="Nirmala UI" panose="020B0502040204020203" pitchFamily="34" charset="0"/>
              </a:rPr>
              <a:t>फुल-टर्म सुपरवाइज़री लाइसेंस परमिट</a:t>
            </a:r>
          </a:p>
        </p:txBody>
      </p:sp>
      <p:sp>
        <p:nvSpPr>
          <p:cNvPr id="8" name="Content Placeholder 7">
            <a:extLst>
              <a:ext uri="{FF2B5EF4-FFF2-40B4-BE49-F238E27FC236}">
                <a16:creationId xmlns:a16="http://schemas.microsoft.com/office/drawing/2014/main" id="{AB66B000-1431-68C4-DED7-B3F1EB9E8388}"/>
              </a:ext>
            </a:extLst>
          </p:cNvPr>
          <p:cNvSpPr>
            <a:spLocks noGrp="1"/>
          </p:cNvSpPr>
          <p:nvPr>
            <p:ph idx="1"/>
          </p:nvPr>
        </p:nvSpPr>
        <p:spPr>
          <a:xfrm>
            <a:off x="838200" y="1613570"/>
            <a:ext cx="10515600" cy="4351338"/>
          </a:xfrm>
        </p:spPr>
        <p:txBody>
          <a:bodyPr vert="horz" lIns="91440" tIns="45720" rIns="91440" bIns="45720" rtlCol="0" anchor="t">
            <a:normAutofit/>
          </a:bodyPr>
          <a:lstStyle/>
          <a:p>
            <a:pPr algn="l" rtl="0"/>
            <a:r>
              <a:rPr lang="hi" b="0" i="0" u="none" baseline="0">
                <a:latin typeface="Nirmala UI" panose="020B0502040204020203" pitchFamily="34" charset="0"/>
                <a:ea typeface="Nirmala UI" panose="020B0502040204020203" pitchFamily="34" charset="0"/>
                <a:cs typeface="Nirmala UI" panose="020B0502040204020203" pitchFamily="34" charset="0"/>
              </a:rPr>
              <a:t>आपको अपना सुपरवाइज़री लाइसेंस मिलने के बाद, आप एक फुल-टर्म परमिट के लिए आवेदन कर सकेंगे।</a:t>
            </a:r>
            <a:endParaRPr lang="hi" dirty="0">
              <a:latin typeface="Nirmala UI" panose="020B0502040204020203" pitchFamily="34" charset="0"/>
              <a:ea typeface="Nirmala UI" panose="020B0502040204020203" pitchFamily="34" charset="0"/>
              <a:cs typeface="Nirmala UI" panose="020B0502040204020203" pitchFamily="34" charset="0"/>
            </a:endParaRPr>
          </a:p>
          <a:p>
            <a:pPr algn="l" rtl="0"/>
            <a:r>
              <a:rPr lang="hi" b="0" i="0" u="none" baseline="0">
                <a:latin typeface="Nirmala UI" panose="020B0502040204020203" pitchFamily="34" charset="0"/>
                <a:ea typeface="Nirmala UI" panose="020B0502040204020203" pitchFamily="34" charset="0"/>
                <a:cs typeface="Nirmala UI" panose="020B0502040204020203" pitchFamily="34" charset="0"/>
              </a:rPr>
              <a:t>आपको सुपरवाइज़री लाइसेंस परमिट के लिए आवेदन डाक द्वारा भेजा जाएगा। आवेदन जमा करने की कोई समय-सीमा नहीं है।</a:t>
            </a:r>
          </a:p>
          <a:p>
            <a:pPr algn="l" rtl="0"/>
            <a:r>
              <a:rPr lang="hi" b="0" i="0" u="none" baseline="0">
                <a:latin typeface="Nirmala UI" panose="020B0502040204020203" pitchFamily="34" charset="0"/>
                <a:ea typeface="Nirmala UI" panose="020B0502040204020203" pitchFamily="34" charset="0"/>
                <a:cs typeface="Nirmala UI" panose="020B0502040204020203" pitchFamily="34" charset="0"/>
              </a:rPr>
              <a:t>आपके यूनिट के लिए कम से कम एक सुपरवाइज़री लाइसेंस धारक का होना ज़रूरी है, और काम करने वाले सभी वेंडर्स के पास MFV लाइसेंस या सुपरवाइज़री लाइसेंस होना चाहिए।</a:t>
            </a:r>
          </a:p>
        </p:txBody>
      </p:sp>
    </p:spTree>
    <p:extLst>
      <p:ext uri="{BB962C8B-B14F-4D97-AF65-F5344CB8AC3E}">
        <p14:creationId xmlns:p14="http://schemas.microsoft.com/office/powerpoint/2010/main" val="3870038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638F-C2F6-4A1A-9D00-D4F849739FFC}"/>
              </a:ext>
            </a:extLst>
          </p:cNvPr>
          <p:cNvSpPr>
            <a:spLocks noGrp="1"/>
          </p:cNvSpPr>
          <p:nvPr>
            <p:ph type="title"/>
          </p:nvPr>
        </p:nvSpPr>
        <p:spPr>
          <a:xfrm>
            <a:off x="279400" y="365125"/>
            <a:ext cx="11658600" cy="1325563"/>
          </a:xfrm>
        </p:spPr>
        <p:txBody>
          <a:bodyPr>
            <a:noAutofit/>
          </a:bodyPr>
          <a:lstStyle/>
          <a:p>
            <a:pPr rtl="0"/>
            <a:r>
              <a:rPr lang="hi" sz="3200" b="1" i="0" u="none" baseline="0" dirty="0">
                <a:latin typeface="Nirmala UI" panose="020B0502040204020203" pitchFamily="34" charset="0"/>
                <a:ea typeface="Nirmala UI" panose="020B0502040204020203" pitchFamily="34" charset="0"/>
                <a:cs typeface="Nirmala UI" panose="020B0502040204020203" pitchFamily="34" charset="0"/>
              </a:rPr>
              <a:t>आपके पास एक परमिट है </a:t>
            </a:r>
            <a:r>
              <a:rPr lang="hi" sz="3200" b="1" i="0" u="sng" baseline="0" dirty="0">
                <a:latin typeface="Nirmala UI" panose="020B0502040204020203" pitchFamily="34" charset="0"/>
                <a:ea typeface="Nirmala UI" panose="020B0502040204020203" pitchFamily="34" charset="0"/>
                <a:cs typeface="Nirmala UI" panose="020B0502040204020203" pitchFamily="34" charset="0"/>
              </a:rPr>
              <a:t>और</a:t>
            </a:r>
            <a:r>
              <a:rPr lang="hi" sz="3200" b="1" i="0" u="none" baseline="0" dirty="0">
                <a:latin typeface="Nirmala UI" panose="020B0502040204020203" pitchFamily="34" charset="0"/>
                <a:ea typeface="Nirmala UI" panose="020B0502040204020203" pitchFamily="34" charset="0"/>
                <a:cs typeface="Nirmala UI" panose="020B0502040204020203" pitchFamily="34" charset="0"/>
              </a:rPr>
              <a:t> आपको एक सुपरवाइज़री लाइसेंस की पेशकश की गई है। क्या आपको दोनों मिल सकते हैं?</a:t>
            </a:r>
          </a:p>
        </p:txBody>
      </p:sp>
      <p:sp>
        <p:nvSpPr>
          <p:cNvPr id="3" name="Content Placeholder 2">
            <a:extLst>
              <a:ext uri="{FF2B5EF4-FFF2-40B4-BE49-F238E27FC236}">
                <a16:creationId xmlns:a16="http://schemas.microsoft.com/office/drawing/2014/main" id="{1E133FB8-E484-4BED-B218-27A47D722A0B}"/>
              </a:ext>
            </a:extLst>
          </p:cNvPr>
          <p:cNvSpPr>
            <a:spLocks noGrp="1"/>
          </p:cNvSpPr>
          <p:nvPr>
            <p:ph idx="1"/>
          </p:nvPr>
        </p:nvSpPr>
        <p:spPr>
          <a:xfrm>
            <a:off x="687177" y="1883883"/>
            <a:ext cx="10817646" cy="4050708"/>
          </a:xfrm>
        </p:spPr>
        <p:txBody>
          <a:bodyPr vert="horz" lIns="91440" tIns="45720" rIns="91440" bIns="45720" rtlCol="0" anchor="t">
            <a:normAutofit/>
          </a:bodyPr>
          <a:lstStyle/>
          <a:p>
            <a:pPr marL="0" indent="0" algn="l" rtl="0">
              <a:buNone/>
            </a:pPr>
            <a:r>
              <a:rPr lang="hi" sz="2000" b="0" i="0" u="none" baseline="0" dirty="0">
                <a:latin typeface="Nirmala UI" panose="020B0502040204020203" pitchFamily="34" charset="0"/>
                <a:ea typeface="Nirmala UI" panose="020B0502040204020203" pitchFamily="34" charset="0"/>
                <a:cs typeface="Nirmala UI" panose="020B0502040204020203" pitchFamily="34" charset="0"/>
              </a:rPr>
              <a:t>नहीं। प्रत्येक वेंडर को केवल एक परमिट मिल सकता है, प्रतिबंधित क्षेत्र के परमिट को छोड़कर। </a:t>
            </a:r>
          </a:p>
          <a:p>
            <a:pPr algn="l" rtl="0"/>
            <a:r>
              <a:rPr lang="hi" sz="2000" b="0" i="0" u="none" baseline="0" dirty="0">
                <a:latin typeface="Nirmala UI" panose="020B0502040204020203" pitchFamily="34" charset="0"/>
                <a:ea typeface="Nirmala UI" panose="020B0502040204020203" pitchFamily="34" charset="0"/>
                <a:cs typeface="Nirmala UI" panose="020B0502040204020203" pitchFamily="34" charset="0"/>
              </a:rPr>
              <a:t>यदि आप सुपरवाइज़री लाइसेंस के लिए आवेदन करते हैं, तो आपके पास अपना वर्तमान परमिट वापस करने के लिए आपका सुपरवाइज़री लाइसेंस जारी होने के बाद 270 दिन या वर्तमान परमिट एक्सपायर होने तक, जो भी पहले हो, का समय है। </a:t>
            </a:r>
            <a:endParaRPr lang="hi" sz="2000" dirty="0">
              <a:latin typeface="Nirmala UI" panose="020B0502040204020203" pitchFamily="34" charset="0"/>
              <a:ea typeface="Nirmala UI" panose="020B0502040204020203" pitchFamily="34" charset="0"/>
              <a:cs typeface="Nirmala UI" panose="020B0502040204020203" pitchFamily="34" charset="0"/>
            </a:endParaRPr>
          </a:p>
          <a:p>
            <a:pPr algn="l" rtl="0"/>
            <a:r>
              <a:rPr lang="hi" sz="2000" b="0" i="0" u="none" baseline="0" dirty="0">
                <a:latin typeface="Nirmala UI" panose="020B0502040204020203" pitchFamily="34" charset="0"/>
                <a:ea typeface="Nirmala UI" panose="020B0502040204020203" pitchFamily="34" charset="0"/>
                <a:cs typeface="Nirmala UI" panose="020B0502040204020203" pitchFamily="34" charset="0"/>
              </a:rPr>
              <a:t>आपको यह तय करना होगा कि आप सुपरवाइज़री लाइसेंस के लिए आवेदन करेंगे या अपने वर्तमान परमिट को कायम रखेंगे।</a:t>
            </a:r>
          </a:p>
          <a:p>
            <a:pPr lvl="1" algn="l" rtl="0"/>
            <a:r>
              <a:rPr lang="hi" sz="2000" b="0" i="0" u="none" baseline="0" dirty="0">
                <a:latin typeface="Nirmala UI" panose="020B0502040204020203" pitchFamily="34" charset="0"/>
                <a:ea typeface="Nirmala UI" panose="020B0502040204020203" pitchFamily="34" charset="0"/>
                <a:cs typeface="Nirmala UI" panose="020B0502040204020203" pitchFamily="34" charset="0"/>
              </a:rPr>
              <a:t>ध्यान देने के लिए व्यावसायिक कारक:</a:t>
            </a:r>
          </a:p>
          <a:p>
            <a:pPr lvl="2" algn="l" rtl="0"/>
            <a:r>
              <a:rPr lang="hi" sz="2000" b="0" i="0" u="none" baseline="0" dirty="0">
                <a:latin typeface="Nirmala UI" panose="020B0502040204020203" pitchFamily="34" charset="0"/>
                <a:ea typeface="Nirmala UI" panose="020B0502040204020203" pitchFamily="34" charset="0"/>
                <a:cs typeface="Nirmala UI" panose="020B0502040204020203" pitchFamily="34" charset="0"/>
              </a:rPr>
              <a:t>आप कहाँ बिक्री करने की योजना बना रहे हैं?</a:t>
            </a:r>
          </a:p>
          <a:p>
            <a:pPr lvl="2" algn="l" rtl="0"/>
            <a:r>
              <a:rPr lang="hi" sz="2000" b="0" i="0" u="none" baseline="0" dirty="0">
                <a:latin typeface="Nirmala UI" panose="020B0502040204020203" pitchFamily="34" charset="0"/>
                <a:ea typeface="Nirmala UI" panose="020B0502040204020203" pitchFamily="34" charset="0"/>
                <a:cs typeface="Nirmala UI" panose="020B0502040204020203" pitchFamily="34" charset="0"/>
              </a:rPr>
              <a:t>आप किस तरह का खाना बेचेंगे?</a:t>
            </a:r>
          </a:p>
          <a:p>
            <a:pPr lvl="2" algn="l" rtl="0"/>
            <a:r>
              <a:rPr lang="hi" sz="2000" b="0" i="0" u="none" baseline="0" dirty="0">
                <a:latin typeface="Nirmala UI" panose="020B0502040204020203" pitchFamily="34" charset="0"/>
                <a:ea typeface="Nirmala UI" panose="020B0502040204020203" pitchFamily="34" charset="0"/>
                <a:cs typeface="Nirmala UI" panose="020B0502040204020203" pitchFamily="34" charset="0"/>
              </a:rPr>
              <a:t>आप साल के किन महीनों में परिचालन की योजना बना रहे हैं?</a:t>
            </a:r>
          </a:p>
          <a:p>
            <a:pPr lvl="2" algn="l" rtl="0"/>
            <a:r>
              <a:rPr lang="hi" sz="2000" b="0" i="0" u="none" baseline="0" dirty="0">
                <a:latin typeface="Nirmala UI" panose="020B0502040204020203" pitchFamily="34" charset="0"/>
                <a:ea typeface="Nirmala UI" panose="020B0502040204020203" pitchFamily="34" charset="0"/>
                <a:cs typeface="Nirmala UI" panose="020B0502040204020203" pitchFamily="34" charset="0"/>
              </a:rPr>
              <a:t>क्या आप इस यूनिट में काम करने वाले मुख्य व्यक्ति बनने की योजना बना रहे हैं?</a:t>
            </a:r>
          </a:p>
        </p:txBody>
      </p:sp>
    </p:spTree>
    <p:extLst>
      <p:ext uri="{BB962C8B-B14F-4D97-AF65-F5344CB8AC3E}">
        <p14:creationId xmlns:p14="http://schemas.microsoft.com/office/powerpoint/2010/main" val="2159141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1973-690F-402D-8940-64465AFB7388}"/>
              </a:ext>
            </a:extLst>
          </p:cNvPr>
          <p:cNvSpPr>
            <a:spLocks noGrp="1"/>
          </p:cNvSpPr>
          <p:nvPr>
            <p:ph type="title"/>
          </p:nvPr>
        </p:nvSpPr>
        <p:spPr/>
        <p:txBody>
          <a:bodyPr>
            <a:normAutofit/>
          </a:bodyPr>
          <a:lstStyle/>
          <a:p>
            <a:pPr rtl="0"/>
            <a:r>
              <a:rPr lang="hi" sz="3200" b="1" i="0" u="none" baseline="0" dirty="0">
                <a:latin typeface="Nirmala UI" panose="020B0502040204020203" pitchFamily="34" charset="0"/>
                <a:ea typeface="Nirmala UI" panose="020B0502040204020203" pitchFamily="34" charset="0"/>
                <a:cs typeface="Nirmala UI" panose="020B0502040204020203" pitchFamily="34" charset="0"/>
              </a:rPr>
              <a:t>यदि आपको सुपरवाइज़री लाइसेंस न मिले तो क्या होगा? </a:t>
            </a:r>
          </a:p>
        </p:txBody>
      </p:sp>
      <p:sp>
        <p:nvSpPr>
          <p:cNvPr id="3" name="Content Placeholder 2">
            <a:extLst>
              <a:ext uri="{FF2B5EF4-FFF2-40B4-BE49-F238E27FC236}">
                <a16:creationId xmlns:a16="http://schemas.microsoft.com/office/drawing/2014/main" id="{F0FF6725-4F26-41B5-B3D2-D41D85C6E7D9}"/>
              </a:ext>
            </a:extLst>
          </p:cNvPr>
          <p:cNvSpPr>
            <a:spLocks noGrp="1"/>
          </p:cNvSpPr>
          <p:nvPr>
            <p:ph idx="1"/>
          </p:nvPr>
        </p:nvSpPr>
        <p:spPr/>
        <p:txBody>
          <a:bodyPr vert="horz" lIns="91440" tIns="45720" rIns="91440" bIns="45720" rtlCol="0" anchor="t">
            <a:normAutofit/>
          </a:bodyPr>
          <a:lstStyle/>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आप अपना मोबाइल फ़ूड वेंडर लाइसेंस रखेंगे और किसी भी मंज़ूरी-प्राप्त MFV यूनिट में काम कर सकते हैं (इसमें सुपरवाइज़री लाइसेंस-प्राप्त यूनिट भी शामिल है, बशर्ते वहाँ कोई सुपरवाइज़री लाइसेंस धारक मौजूद हो)।</a:t>
            </a:r>
          </a:p>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आपके ऑफ़र लेटर में वह तारीख दी गई है जिस तक आपको आवेदन करना होगा।</a:t>
            </a:r>
            <a:endParaRPr lang="hi" sz="2300" dirty="0">
              <a:latin typeface="Nirmala UI" panose="020B0502040204020203" pitchFamily="34" charset="0"/>
              <a:ea typeface="Nirmala UI" panose="020B0502040204020203" pitchFamily="34" charset="0"/>
              <a:cs typeface="Nirmala UI" panose="020B0502040204020203" pitchFamily="34" charset="0"/>
            </a:endParaRPr>
          </a:p>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यदि आप समय-सीमा चूक जाते हैं, तो आपको सुपरवाइज़री लाइसेंस प्रतीक्षा सूची से हटा दिया जाएगा।</a:t>
            </a:r>
          </a:p>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यदि आपके पास कोई वर्तमान परमिट है, तो आप उसे रख सकते हैं।</a:t>
            </a:r>
          </a:p>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लागू हो, तो आप अन्य परमिट प्रतीक्षा सूचियों में शामिल रहेंगे।</a:t>
            </a:r>
          </a:p>
          <a:p>
            <a:pPr marL="0" indent="0" algn="l" rtl="0">
              <a:buNone/>
            </a:pPr>
            <a:endParaRPr lang="hi" dirty="0">
              <a:latin typeface="Nirmala UI" panose="020B0502040204020203" pitchFamily="34" charset="0"/>
              <a:ea typeface="Nirmala UI" panose="020B0502040204020203" pitchFamily="34" charset="0"/>
              <a:cs typeface="Nirmala UI" panose="020B0502040204020203" pitchFamily="34" charset="0"/>
            </a:endParaRPr>
          </a:p>
          <a:p>
            <a:endParaRPr lang="hi" dirty="0">
              <a:latin typeface="Nirmala UI" panose="020B0502040204020203" pitchFamily="34" charset="0"/>
              <a:ea typeface="Nirmala UI" panose="020B0502040204020203" pitchFamily="34" charset="0"/>
              <a:cs typeface="Nirmala UI" panose="020B0502040204020203" pitchFamily="34" charset="0"/>
            </a:endParaRPr>
          </a:p>
          <a:p>
            <a:endParaRPr lang="hi" dirty="0">
              <a:latin typeface="Nirmala UI" panose="020B0502040204020203" pitchFamily="34" charset="0"/>
              <a:ea typeface="Nirmala UI" panose="020B0502040204020203" pitchFamily="34" charset="0"/>
              <a:cs typeface="Nirmala UI" panose="020B0502040204020203" pitchFamily="34" charset="0"/>
            </a:endParaRPr>
          </a:p>
        </p:txBody>
      </p:sp>
    </p:spTree>
    <p:extLst>
      <p:ext uri="{BB962C8B-B14F-4D97-AF65-F5344CB8AC3E}">
        <p14:creationId xmlns:p14="http://schemas.microsoft.com/office/powerpoint/2010/main" val="468125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6165-0932-402B-8FC0-86BA284AA393}"/>
              </a:ext>
            </a:extLst>
          </p:cNvPr>
          <p:cNvSpPr>
            <a:spLocks noGrp="1"/>
          </p:cNvSpPr>
          <p:nvPr>
            <p:ph type="title"/>
          </p:nvPr>
        </p:nvSpPr>
        <p:spPr/>
        <p:txBody>
          <a:bodyPr>
            <a:normAutofit/>
          </a:bodyPr>
          <a:lstStyle/>
          <a:p>
            <a:pPr rtl="0"/>
            <a:r>
              <a:rPr lang="hi" sz="3600" b="1" i="0" u="none" baseline="0" dirty="0">
                <a:latin typeface="Nirmala UI" panose="020B0502040204020203" pitchFamily="34" charset="0"/>
                <a:ea typeface="Nirmala UI" panose="020B0502040204020203" pitchFamily="34" charset="0"/>
                <a:cs typeface="Nirmala UI" panose="020B0502040204020203" pitchFamily="34" charset="0"/>
              </a:rPr>
              <a:t>2031 में सभी फुल-टर्म परमिट्स के लिए सुपरवाइज़री लाइसेंस की ज़रूरत होगी</a:t>
            </a:r>
          </a:p>
        </p:txBody>
      </p:sp>
      <p:sp>
        <p:nvSpPr>
          <p:cNvPr id="3" name="Content Placeholder 2">
            <a:extLst>
              <a:ext uri="{FF2B5EF4-FFF2-40B4-BE49-F238E27FC236}">
                <a16:creationId xmlns:a16="http://schemas.microsoft.com/office/drawing/2014/main" id="{C0784095-DA2A-446A-9387-2241129DDC4A}"/>
              </a:ext>
            </a:extLst>
          </p:cNvPr>
          <p:cNvSpPr>
            <a:spLocks noGrp="1"/>
          </p:cNvSpPr>
          <p:nvPr>
            <p:ph idx="1"/>
          </p:nvPr>
        </p:nvSpPr>
        <p:spPr/>
        <p:txBody>
          <a:bodyPr>
            <a:normAutofit/>
          </a:bodyPr>
          <a:lstStyle/>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1 जुलाई, 2022 से पहले जारी किए गए शहरव्यापी या खास बरो के परमिट्स के लिए, परमिट धारक का MFV लाइसेंस 1 जुलाई, 2031 को सुपरवाइज़री लाइसेंस में बदल जाएगा। इन यूनिट्स में बिक्री के समय सुपरवाइज़री लाइसेंस धारक का होना ज़रूरी होगा। </a:t>
            </a:r>
          </a:p>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2026 के स्थानीय कानून 54 और 59 ने इस तिथि को 2021 के स्थानीय कानून 18 से एक साल आगे बढ़ा दिया।</a:t>
            </a:r>
            <a:endParaRPr lang="hi" sz="2300" dirty="0">
              <a:latin typeface="Nirmala UI" panose="020B0502040204020203" pitchFamily="34" charset="0"/>
              <a:ea typeface="Nirmala UI" panose="020B0502040204020203" pitchFamily="34" charset="0"/>
              <a:cs typeface="Nirmala UI" panose="020B0502040204020203" pitchFamily="34" charset="0"/>
            </a:endParaRPr>
          </a:p>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स्वास्थ्य विभाग इस आवश्यकता के बारे में बाद में नियम जारी करेगा। </a:t>
            </a:r>
          </a:p>
        </p:txBody>
      </p:sp>
    </p:spTree>
    <p:extLst>
      <p:ext uri="{BB962C8B-B14F-4D97-AF65-F5344CB8AC3E}">
        <p14:creationId xmlns:p14="http://schemas.microsoft.com/office/powerpoint/2010/main" val="512430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63EF-2132-419F-AE83-14B2352F2F09}"/>
              </a:ext>
            </a:extLst>
          </p:cNvPr>
          <p:cNvSpPr>
            <a:spLocks noGrp="1"/>
          </p:cNvSpPr>
          <p:nvPr>
            <p:ph type="title"/>
          </p:nvPr>
        </p:nvSpPr>
        <p:spPr>
          <a:xfrm>
            <a:off x="838199" y="365125"/>
            <a:ext cx="10521261" cy="1325563"/>
          </a:xfrm>
        </p:spPr>
        <p:txBody>
          <a:bodyPr>
            <a:normAutofit/>
          </a:bodyPr>
          <a:lstStyle/>
          <a:p>
            <a:pPr rtl="0"/>
            <a:r>
              <a:rPr lang="hi" b="1" i="0" u="none" baseline="0">
                <a:latin typeface="Nirmala UI" panose="020B0502040204020203" pitchFamily="34" charset="0"/>
                <a:ea typeface="Nirmala UI" panose="020B0502040204020203" pitchFamily="34" charset="0"/>
                <a:cs typeface="Nirmala UI" panose="020B0502040204020203" pitchFamily="34" charset="0"/>
              </a:rPr>
              <a:t>अपनी संपर्क जानकारी को अपडेट रखें </a:t>
            </a:r>
          </a:p>
        </p:txBody>
      </p:sp>
      <p:sp>
        <p:nvSpPr>
          <p:cNvPr id="3" name="Content Placeholder 2">
            <a:extLst>
              <a:ext uri="{FF2B5EF4-FFF2-40B4-BE49-F238E27FC236}">
                <a16:creationId xmlns:a16="http://schemas.microsoft.com/office/drawing/2014/main" id="{A1A40C0F-66A7-4DD3-A846-FFC1F7FA4F87}"/>
              </a:ext>
            </a:extLst>
          </p:cNvPr>
          <p:cNvSpPr>
            <a:spLocks noGrp="1"/>
          </p:cNvSpPr>
          <p:nvPr>
            <p:ph idx="1"/>
          </p:nvPr>
        </p:nvSpPr>
        <p:spPr>
          <a:xfrm>
            <a:off x="462707" y="1825625"/>
            <a:ext cx="11483107" cy="4351338"/>
          </a:xfrm>
        </p:spPr>
        <p:txBody>
          <a:bodyPr/>
          <a:lstStyle/>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 और परमिट से जुड़ी सारी जानकारी रिकॉर्ड में मौजूद डाक पते पर भेजी जाएगी। </a:t>
            </a:r>
          </a:p>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आप अपना डाक पता इस तरह अपडेट कर सकते हैं:</a:t>
            </a:r>
          </a:p>
          <a:p>
            <a:pPr lvl="1"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आपके लाइसेंस या परमिट नंबर के साथ </a:t>
            </a:r>
            <a:r>
              <a:rPr lang="hi" sz="2300" b="0" i="0" u="none" baseline="0" dirty="0">
                <a:latin typeface="Nirmala UI" panose="020B0502040204020203" pitchFamily="34" charset="0"/>
                <a:ea typeface="Nirmala UI" panose="020B0502040204020203" pitchFamily="34" charset="0"/>
                <a:cs typeface="Nirmala UI" panose="020B0502040204020203" pitchFamily="34" charset="0"/>
                <a:hlinkClick r:id="rId2"/>
              </a:rPr>
              <a:t>DOHMHdocs@dcwp.nyc.gov</a:t>
            </a:r>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 पर ईमेल भेजकर, या </a:t>
            </a:r>
          </a:p>
          <a:p>
            <a:pPr lvl="1"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Manhattan में शहरव्यापी लाइसेंस केंद्र जाने के लिए अपॉइंटमेंट लेकर</a:t>
            </a:r>
          </a:p>
          <a:p>
            <a:pPr lvl="2"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अपॉइंटमेंट लेने के लिए:</a:t>
            </a:r>
          </a:p>
          <a:p>
            <a:pPr lvl="3"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212-435-0441 पर कॉल करें, या</a:t>
            </a:r>
          </a:p>
          <a:p>
            <a:pPr lvl="3"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hlinkClick r:id="rId3"/>
              </a:rPr>
              <a:t>licensingappointments@dcwp.nyc.gov</a:t>
            </a:r>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 पर ईमेल करें</a:t>
            </a:r>
            <a:endParaRPr lang="hi" sz="2300" dirty="0">
              <a:latin typeface="Nirmala UI" panose="020B0502040204020203" pitchFamily="34" charset="0"/>
              <a:ea typeface="Nirmala UI" panose="020B0502040204020203" pitchFamily="34" charset="0"/>
              <a:cs typeface="Nirmala UI" panose="020B0502040204020203" pitchFamily="34" charset="0"/>
            </a:endParaRPr>
          </a:p>
          <a:p>
            <a:endParaRPr lang="hi" dirty="0">
              <a:latin typeface="Nirmala UI" panose="020B0502040204020203" pitchFamily="34" charset="0"/>
              <a:ea typeface="Nirmala UI" panose="020B0502040204020203" pitchFamily="34" charset="0"/>
              <a:cs typeface="Nirmala UI" panose="020B0502040204020203" pitchFamily="34" charset="0"/>
            </a:endParaRPr>
          </a:p>
        </p:txBody>
      </p:sp>
    </p:spTree>
    <p:extLst>
      <p:ext uri="{BB962C8B-B14F-4D97-AF65-F5344CB8AC3E}">
        <p14:creationId xmlns:p14="http://schemas.microsoft.com/office/powerpoint/2010/main" val="7167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6723-7226-CBCB-5ACD-95232C1E9AC6}"/>
              </a:ext>
            </a:extLst>
          </p:cNvPr>
          <p:cNvSpPr>
            <a:spLocks noGrp="1"/>
          </p:cNvSpPr>
          <p:nvPr>
            <p:ph type="title"/>
          </p:nvPr>
        </p:nvSpPr>
        <p:spPr/>
        <p:txBody>
          <a:bodyPr/>
          <a:lstStyle/>
          <a:p>
            <a:pPr rtl="0"/>
            <a:r>
              <a:rPr lang="hi" b="1" i="0" u="none" baseline="0">
                <a:latin typeface="Nirmala UI" panose="020B0502040204020203" pitchFamily="34" charset="0"/>
                <a:ea typeface="Nirmala UI" panose="020B0502040204020203" pitchFamily="34" charset="0"/>
                <a:cs typeface="Nirmala UI" panose="020B0502040204020203" pitchFamily="34" charset="0"/>
              </a:rPr>
              <a:t>अधिक जानकारी के लिए</a:t>
            </a:r>
          </a:p>
        </p:txBody>
      </p:sp>
      <p:sp>
        <p:nvSpPr>
          <p:cNvPr id="3" name="Content Placeholder 2">
            <a:extLst>
              <a:ext uri="{FF2B5EF4-FFF2-40B4-BE49-F238E27FC236}">
                <a16:creationId xmlns:a16="http://schemas.microsoft.com/office/drawing/2014/main" id="{9E74BD8F-6374-9C8F-CAB0-FF6402920E1F}"/>
              </a:ext>
            </a:extLst>
          </p:cNvPr>
          <p:cNvSpPr>
            <a:spLocks noGrp="1"/>
          </p:cNvSpPr>
          <p:nvPr>
            <p:ph idx="1"/>
          </p:nvPr>
        </p:nvSpPr>
        <p:spPr/>
        <p:txBody>
          <a:bodyPr/>
          <a:lstStyle/>
          <a:p>
            <a:pPr algn="l" rtl="0"/>
            <a:r>
              <a:rPr lang="hi" b="0" i="0" u="none" baseline="0">
                <a:latin typeface="Nirmala UI" panose="020B0502040204020203" pitchFamily="34" charset="0"/>
                <a:ea typeface="Nirmala UI" panose="020B0502040204020203" pitchFamily="34" charset="0"/>
                <a:cs typeface="Nirmala UI" panose="020B0502040204020203" pitchFamily="34" charset="0"/>
              </a:rPr>
              <a:t>फ़ॉर्म और तथ्य शीट सहित, सुपरवाइज़री लाइसेंस और परमिट की जानकारी के बारे में जानने के लिए </a:t>
            </a:r>
            <a:r>
              <a:rPr lang="hi" b="0" i="0" u="none" baseline="0">
                <a:latin typeface="Nirmala UI" panose="020B0502040204020203" pitchFamily="34" charset="0"/>
                <a:ea typeface="Nirmala UI" panose="020B0502040204020203" pitchFamily="34" charset="0"/>
                <a:cs typeface="Nirmala UI" panose="020B0502040204020203" pitchFamily="34" charset="0"/>
                <a:hlinkClick r:id="rId2" action="ppaction://hlinkfile"/>
              </a:rPr>
              <a:t>nyc.gov/health/mobilefood</a:t>
            </a:r>
            <a:r>
              <a:rPr lang="hi" b="0" i="0" u="none" baseline="0">
                <a:latin typeface="Nirmala UI" panose="020B0502040204020203" pitchFamily="34" charset="0"/>
                <a:ea typeface="Nirmala UI" panose="020B0502040204020203" pitchFamily="34" charset="0"/>
                <a:cs typeface="Nirmala UI" panose="020B0502040204020203" pitchFamily="34" charset="0"/>
              </a:rPr>
              <a:t> पर जाएं। आप सहायता के लिए </a:t>
            </a:r>
            <a:r>
              <a:rPr lang="hi" b="1" i="0" u="none" baseline="0">
                <a:latin typeface="Nirmala UI" panose="020B0502040204020203" pitchFamily="34" charset="0"/>
                <a:ea typeface="Nirmala UI" panose="020B0502040204020203" pitchFamily="34" charset="0"/>
                <a:cs typeface="Nirmala UI" panose="020B0502040204020203" pitchFamily="34" charset="0"/>
              </a:rPr>
              <a:t>311 </a:t>
            </a:r>
            <a:r>
              <a:rPr lang="hi" b="0" i="0" u="none" baseline="0">
                <a:latin typeface="Nirmala UI" panose="020B0502040204020203" pitchFamily="34" charset="0"/>
                <a:ea typeface="Nirmala UI" panose="020B0502040204020203" pitchFamily="34" charset="0"/>
                <a:cs typeface="Nirmala UI" panose="020B0502040204020203" pitchFamily="34" charset="0"/>
              </a:rPr>
              <a:t>पर कॉल भी कर सकते हैं और </a:t>
            </a:r>
            <a:r>
              <a:rPr lang="hi" b="1" i="0" u="none" baseline="0">
                <a:latin typeface="Nirmala UI" panose="020B0502040204020203" pitchFamily="34" charset="0"/>
                <a:ea typeface="Nirmala UI" panose="020B0502040204020203" pitchFamily="34" charset="0"/>
                <a:cs typeface="Nirmala UI" panose="020B0502040204020203" pitchFamily="34" charset="0"/>
              </a:rPr>
              <a:t>मोबाइल फ़ूड</a:t>
            </a:r>
            <a:r>
              <a:rPr lang="hi" b="0" i="0" u="none" baseline="0">
                <a:latin typeface="Nirmala UI" panose="020B0502040204020203" pitchFamily="34" charset="0"/>
                <a:ea typeface="Nirmala UI" panose="020B0502040204020203" pitchFamily="34" charset="0"/>
                <a:cs typeface="Nirmala UI" panose="020B0502040204020203" pitchFamily="34" charset="0"/>
              </a:rPr>
              <a:t> के बारे में पूछ सकते हैं।</a:t>
            </a:r>
          </a:p>
        </p:txBody>
      </p:sp>
    </p:spTree>
    <p:extLst>
      <p:ext uri="{BB962C8B-B14F-4D97-AF65-F5344CB8AC3E}">
        <p14:creationId xmlns:p14="http://schemas.microsoft.com/office/powerpoint/2010/main" val="347930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C5B1-D254-4017-8C24-56867AE32F9E}"/>
              </a:ext>
            </a:extLst>
          </p:cNvPr>
          <p:cNvSpPr>
            <a:spLocks noGrp="1"/>
          </p:cNvSpPr>
          <p:nvPr>
            <p:ph type="title"/>
          </p:nvPr>
        </p:nvSpPr>
        <p:spPr/>
        <p:txBody>
          <a:bodyPr/>
          <a:lstStyle/>
          <a:p>
            <a:pPr rtl="0"/>
            <a:r>
              <a:rPr lang="hi" b="1" i="0" u="none" baseline="0">
                <a:latin typeface="Nirmala UI" panose="020B0502040204020203" pitchFamily="34" charset="0"/>
                <a:ea typeface="Nirmala UI" panose="020B0502040204020203" pitchFamily="34" charset="0"/>
                <a:cs typeface="Nirmala UI" panose="020B0502040204020203" pitchFamily="34" charset="0"/>
              </a:rPr>
              <a:t>कोई प्रश्न हैं?</a:t>
            </a:r>
          </a:p>
        </p:txBody>
      </p:sp>
      <p:pic>
        <p:nvPicPr>
          <p:cNvPr id="6" name="Picture 5">
            <a:extLst>
              <a:ext uri="{FF2B5EF4-FFF2-40B4-BE49-F238E27FC236}">
                <a16:creationId xmlns:a16="http://schemas.microsoft.com/office/drawing/2014/main" id="{97E8FEEF-239D-A18F-DB5A-9D0560F72099}"/>
              </a:ext>
            </a:extLst>
          </p:cNvPr>
          <p:cNvPicPr>
            <a:picLocks noChangeAspect="1"/>
          </p:cNvPicPr>
          <p:nvPr/>
        </p:nvPicPr>
        <p:blipFill>
          <a:blip r:embed="rId3"/>
          <a:stretch>
            <a:fillRect/>
          </a:stretch>
        </p:blipFill>
        <p:spPr>
          <a:xfrm>
            <a:off x="838200" y="1690688"/>
            <a:ext cx="2864792" cy="2095095"/>
          </a:xfrm>
          <a:prstGeom prst="rect">
            <a:avLst/>
          </a:prstGeom>
        </p:spPr>
      </p:pic>
      <p:pic>
        <p:nvPicPr>
          <p:cNvPr id="7" name="Picture 6">
            <a:extLst>
              <a:ext uri="{FF2B5EF4-FFF2-40B4-BE49-F238E27FC236}">
                <a16:creationId xmlns:a16="http://schemas.microsoft.com/office/drawing/2014/main" id="{D6B2596B-0599-EC6A-2F87-1848546D7F83}"/>
              </a:ext>
            </a:extLst>
          </p:cNvPr>
          <p:cNvPicPr>
            <a:picLocks noChangeAspect="1"/>
          </p:cNvPicPr>
          <p:nvPr/>
        </p:nvPicPr>
        <p:blipFill>
          <a:blip r:embed="rId4"/>
          <a:stretch>
            <a:fillRect/>
          </a:stretch>
        </p:blipFill>
        <p:spPr>
          <a:xfrm>
            <a:off x="4313332" y="1759944"/>
            <a:ext cx="2864793" cy="1956581"/>
          </a:xfrm>
          <a:prstGeom prst="rect">
            <a:avLst/>
          </a:prstGeom>
        </p:spPr>
      </p:pic>
      <p:pic>
        <p:nvPicPr>
          <p:cNvPr id="8" name="Picture 7">
            <a:extLst>
              <a:ext uri="{FF2B5EF4-FFF2-40B4-BE49-F238E27FC236}">
                <a16:creationId xmlns:a16="http://schemas.microsoft.com/office/drawing/2014/main" id="{DAB48697-728F-E788-E87E-15F5DEE6B825}"/>
              </a:ext>
            </a:extLst>
          </p:cNvPr>
          <p:cNvPicPr>
            <a:picLocks noChangeAspect="1"/>
          </p:cNvPicPr>
          <p:nvPr/>
        </p:nvPicPr>
        <p:blipFill>
          <a:blip r:embed="rId5"/>
          <a:stretch>
            <a:fillRect/>
          </a:stretch>
        </p:blipFill>
        <p:spPr>
          <a:xfrm>
            <a:off x="8584435" y="1980869"/>
            <a:ext cx="2976562" cy="1810021"/>
          </a:xfrm>
          <a:prstGeom prst="rect">
            <a:avLst/>
          </a:prstGeom>
        </p:spPr>
      </p:pic>
    </p:spTree>
    <p:extLst>
      <p:ext uri="{BB962C8B-B14F-4D97-AF65-F5344CB8AC3E}">
        <p14:creationId xmlns:p14="http://schemas.microsoft.com/office/powerpoint/2010/main" val="423217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6C9-50B4-46BD-BAE1-E55EC01FACF4}"/>
              </a:ext>
            </a:extLst>
          </p:cNvPr>
          <p:cNvSpPr>
            <a:spLocks noGrp="1"/>
          </p:cNvSpPr>
          <p:nvPr>
            <p:ph type="title"/>
          </p:nvPr>
        </p:nvSpPr>
        <p:spPr/>
        <p:txBody>
          <a:bodyPr/>
          <a:lstStyle/>
          <a:p>
            <a:pPr rtl="0"/>
            <a:r>
              <a:rPr lang="hi" b="1" i="0" u="none" baseline="0">
                <a:latin typeface="Nirmala UI" panose="020B0502040204020203" pitchFamily="34" charset="0"/>
                <a:ea typeface="Nirmala UI" panose="020B0502040204020203" pitchFamily="34" charset="0"/>
                <a:cs typeface="Nirmala UI" panose="020B0502040204020203" pitchFamily="34" charset="0"/>
              </a:rPr>
              <a:t>अवलोकन</a:t>
            </a:r>
          </a:p>
        </p:txBody>
      </p:sp>
      <p:sp>
        <p:nvSpPr>
          <p:cNvPr id="3" name="Content Placeholder 2">
            <a:extLst>
              <a:ext uri="{FF2B5EF4-FFF2-40B4-BE49-F238E27FC236}">
                <a16:creationId xmlns:a16="http://schemas.microsoft.com/office/drawing/2014/main" id="{8306987A-4566-40BD-B579-AB782F36B490}"/>
              </a:ext>
            </a:extLst>
          </p:cNvPr>
          <p:cNvSpPr>
            <a:spLocks noGrp="1"/>
          </p:cNvSpPr>
          <p:nvPr>
            <p:ph idx="1"/>
          </p:nvPr>
        </p:nvSpPr>
        <p:spPr/>
        <p:txBody>
          <a:bodyPr vert="horz" lIns="91440" tIns="45720" rIns="91440" bIns="45720" rtlCol="0" anchor="t">
            <a:normAutofit/>
          </a:bodyPr>
          <a:lstStyle/>
          <a:p>
            <a:pPr algn="l" rtl="0"/>
            <a:r>
              <a:rPr lang="hi" b="0" i="0" u="none" baseline="0">
                <a:latin typeface="Nirmala UI" panose="020B0502040204020203" pitchFamily="34" charset="0"/>
                <a:ea typeface="Nirmala UI" panose="020B0502040204020203" pitchFamily="34" charset="0"/>
                <a:cs typeface="Nirmala UI" panose="020B0502040204020203" pitchFamily="34" charset="0"/>
              </a:rPr>
              <a:t>फुल-टर्म परमिट प्राप्त करने की नई प्रक्रिया की समीक्षा करना।</a:t>
            </a:r>
          </a:p>
          <a:p>
            <a:pPr algn="l" rtl="0"/>
            <a:r>
              <a:rPr lang="hi" b="0" i="0" u="none" baseline="0">
                <a:latin typeface="Nirmala UI" panose="020B0502040204020203" pitchFamily="34" charset="0"/>
                <a:ea typeface="Nirmala UI" panose="020B0502040204020203" pitchFamily="34" charset="0"/>
                <a:cs typeface="Nirmala UI" panose="020B0502040204020203" pitchFamily="34" charset="0"/>
              </a:rPr>
              <a:t>सुपरवाइज़री लाइसेंस क्या है और यह मोबाइल फ़ूड वेंडिंग लाइसेंस से कैसे अलग है?</a:t>
            </a:r>
          </a:p>
          <a:p>
            <a:pPr algn="l" rtl="0"/>
            <a:r>
              <a:rPr lang="hi" b="0" i="0" u="none" baseline="0">
                <a:latin typeface="Nirmala UI" panose="020B0502040204020203" pitchFamily="34" charset="0"/>
                <a:ea typeface="Nirmala UI" panose="020B0502040204020203" pitchFamily="34" charset="0"/>
                <a:cs typeface="Nirmala UI" panose="020B0502040204020203" pitchFamily="34" charset="0"/>
              </a:rPr>
              <a:t>सुपरवाइज़री लाइसेंस परमिट क्या है और यह फुल-टर्म परमिट से कैसे अलग है?</a:t>
            </a:r>
          </a:p>
          <a:p>
            <a:pPr algn="l" rtl="0"/>
            <a:r>
              <a:rPr lang="hi" b="0" i="0" u="none" baseline="0">
                <a:latin typeface="Nirmala UI" panose="020B0502040204020203" pitchFamily="34" charset="0"/>
                <a:ea typeface="Nirmala UI" panose="020B0502040204020203" pitchFamily="34" charset="0"/>
                <a:cs typeface="Nirmala UI" panose="020B0502040204020203" pitchFamily="34" charset="0"/>
              </a:rPr>
              <a:t>यदि आपके पास एक परमिट है और आपको सुपरवाइज़री लाइसेंस की पेशकश की जाए तो क्या होगा?</a:t>
            </a:r>
            <a:endParaRPr lang="hi" dirty="0">
              <a:highlight>
                <a:srgbClr val="FFFF00"/>
              </a:highlight>
              <a:latin typeface="Nirmala UI" panose="020B0502040204020203" pitchFamily="34" charset="0"/>
              <a:ea typeface="Nirmala UI" panose="020B0502040204020203" pitchFamily="34" charset="0"/>
              <a:cs typeface="Nirmala UI" panose="020B0502040204020203" pitchFamily="34" charset="0"/>
            </a:endParaRPr>
          </a:p>
          <a:p>
            <a:endParaRPr lang="hi" dirty="0">
              <a:highlight>
                <a:srgbClr val="FFFF00"/>
              </a:highlight>
              <a:latin typeface="Nirmala UI" panose="020B0502040204020203" pitchFamily="34" charset="0"/>
              <a:ea typeface="Nirmala UI" panose="020B0502040204020203" pitchFamily="34" charset="0"/>
              <a:cs typeface="Nirmala UI" panose="020B0502040204020203" pitchFamily="34" charset="0"/>
            </a:endParaRPr>
          </a:p>
          <a:p>
            <a:endParaRPr lang="hi" dirty="0">
              <a:highlight>
                <a:srgbClr val="FFFF00"/>
              </a:highlight>
              <a:latin typeface="Nirmala UI" panose="020B0502040204020203" pitchFamily="34" charset="0"/>
              <a:ea typeface="Nirmala UI" panose="020B0502040204020203" pitchFamily="34" charset="0"/>
              <a:cs typeface="Nirmala UI" panose="020B0502040204020203" pitchFamily="34" charset="0"/>
            </a:endParaRPr>
          </a:p>
        </p:txBody>
      </p:sp>
    </p:spTree>
    <p:extLst>
      <p:ext uri="{BB962C8B-B14F-4D97-AF65-F5344CB8AC3E}">
        <p14:creationId xmlns:p14="http://schemas.microsoft.com/office/powerpoint/2010/main" val="155659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56F6B1B-C072-A6FF-7D06-D69CBDEE4DFE}"/>
              </a:ext>
            </a:extLst>
          </p:cNvPr>
          <p:cNvSpPr/>
          <p:nvPr/>
        </p:nvSpPr>
        <p:spPr>
          <a:xfrm>
            <a:off x="538765" y="4897165"/>
            <a:ext cx="10651953" cy="136935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hi">
              <a:latin typeface="Nirmala UI" panose="020B0502040204020203" pitchFamily="34" charset="0"/>
              <a:ea typeface="Nirmala UI" panose="020B0502040204020203" pitchFamily="34" charset="0"/>
              <a:cs typeface="Nirmala UI" panose="020B0502040204020203" pitchFamily="34" charset="0"/>
            </a:endParaRPr>
          </a:p>
        </p:txBody>
      </p:sp>
      <p:sp>
        <p:nvSpPr>
          <p:cNvPr id="2" name="Title 1">
            <a:extLst>
              <a:ext uri="{FF2B5EF4-FFF2-40B4-BE49-F238E27FC236}">
                <a16:creationId xmlns:a16="http://schemas.microsoft.com/office/drawing/2014/main" id="{1C72F5FD-1603-4FA0-B08A-892EBA24B2DB}"/>
              </a:ext>
            </a:extLst>
          </p:cNvPr>
          <p:cNvSpPr>
            <a:spLocks noGrp="1"/>
          </p:cNvSpPr>
          <p:nvPr>
            <p:ph type="title"/>
          </p:nvPr>
        </p:nvSpPr>
        <p:spPr>
          <a:xfrm>
            <a:off x="838199" y="273508"/>
            <a:ext cx="10515600" cy="647982"/>
          </a:xfrm>
        </p:spPr>
        <p:txBody>
          <a:bodyPr>
            <a:normAutofit/>
          </a:bodyPr>
          <a:lstStyle/>
          <a:p>
            <a:pPr rtl="0"/>
            <a:r>
              <a:rPr lang="hi" sz="3600" b="1" i="0" u="none" baseline="0" dirty="0">
                <a:latin typeface="Nirmala UI" panose="020B0502040204020203" pitchFamily="34" charset="0"/>
                <a:ea typeface="Nirmala UI" panose="020B0502040204020203" pitchFamily="34" charset="0"/>
                <a:cs typeface="Nirmala UI" panose="020B0502040204020203" pitchFamily="34" charset="0"/>
              </a:rPr>
              <a:t>2026 से 2031 के दौरान 11,000 अतिरिक्त परमिट</a:t>
            </a:r>
          </a:p>
        </p:txBody>
      </p:sp>
      <p:sp>
        <p:nvSpPr>
          <p:cNvPr id="3" name="Content Placeholder 2">
            <a:extLst>
              <a:ext uri="{FF2B5EF4-FFF2-40B4-BE49-F238E27FC236}">
                <a16:creationId xmlns:a16="http://schemas.microsoft.com/office/drawing/2014/main" id="{C4D7EAB4-94B3-43C9-870D-866D740FFA19}"/>
              </a:ext>
            </a:extLst>
          </p:cNvPr>
          <p:cNvSpPr>
            <a:spLocks noGrp="1"/>
          </p:cNvSpPr>
          <p:nvPr>
            <p:ph idx="1"/>
          </p:nvPr>
        </p:nvSpPr>
        <p:spPr>
          <a:xfrm>
            <a:off x="458354" y="859972"/>
            <a:ext cx="11275290" cy="4615314"/>
          </a:xfrm>
        </p:spPr>
        <p:txBody>
          <a:bodyPr vert="horz" lIns="91440" tIns="45720" rIns="91440" bIns="45720" rtlCol="0" anchor="t">
            <a:normAutofit/>
          </a:bodyPr>
          <a:lstStyle/>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2021 के स्थानीय कानून ने सुपरवाइज़री लाइसेंस नामक एक नए प्रकार का लाइसेंस, जिसकी संख्या सीमित है, बनाकर वेंडर्स के लिए साल भर का परमिट हासिल करने का तरीका बदल दिया। </a:t>
            </a:r>
          </a:p>
          <a:p>
            <a:pPr lvl="1"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 किसी वेंडर को एक साल भर (फुल-टर्म) के परमिट के लिए आवेदन करने की अनुमति देता है। सुपरवाइज़री लाइसेंस प्राप्त करने के लिए स्वास्थ्य विभाग के पास प्रतीक्षा सूचियाँ हैं।</a:t>
            </a:r>
          </a:p>
          <a:p>
            <a:pPr lvl="1"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परिचालन के दौरान सुपरवाइज़री लाइसेंस-प्राप्त यूनिट्स में सुपरवाइज़री लाइसेंस धारक होना चाहिए।</a:t>
            </a:r>
          </a:p>
          <a:p>
            <a:pPr lvl="1"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ये बदलाव ग्रीन कार्ट, अस्थायी (सीज़नल), या प्रतिबंधित क्षेत्र के लिए परमिट पर लागू नहीं होते।</a:t>
            </a:r>
          </a:p>
          <a:p>
            <a:pPr marL="0" indent="0" algn="l" rtl="0">
              <a:buNone/>
            </a:pPr>
            <a:r>
              <a:rPr lang="hi" sz="2300" b="1" i="0" u="none" baseline="0" dirty="0">
                <a:latin typeface="Nirmala UI" panose="020B0502040204020203" pitchFamily="34" charset="0"/>
                <a:ea typeface="Nirmala UI" panose="020B0502040204020203" pitchFamily="34" charset="0"/>
                <a:cs typeface="Nirmala UI" panose="020B0502040204020203" pitchFamily="34" charset="0"/>
              </a:rPr>
              <a:t>2026 के स्थानीय कानून 54 और 59 परमिट की संख्या को बढ़ाते हैं। जुलाई 2026 से जून 2031 तक हर साल 2,200 अतिरिक्त सुपरवाइज़री लाइसेंस के लिए आवेदन जारी किए जाएंगे।</a:t>
            </a:r>
          </a:p>
          <a:p>
            <a:pPr marL="0" indent="0" algn="l" rtl="0">
              <a:buNone/>
            </a:pPr>
            <a:endParaRPr lang="hi" dirty="0">
              <a:latin typeface="Nirmala UI" panose="020B0502040204020203" pitchFamily="34" charset="0"/>
              <a:ea typeface="Nirmala UI" panose="020B0502040204020203" pitchFamily="34" charset="0"/>
              <a:cs typeface="Nirmala UI" panose="020B0502040204020203" pitchFamily="34" charset="0"/>
            </a:endParaRPr>
          </a:p>
          <a:p>
            <a:endParaRPr lang="hi" dirty="0">
              <a:latin typeface="Nirmala UI" panose="020B0502040204020203" pitchFamily="34" charset="0"/>
              <a:ea typeface="Nirmala UI" panose="020B0502040204020203" pitchFamily="34" charset="0"/>
              <a:cs typeface="Nirmala UI" panose="020B0502040204020203" pitchFamily="34" charset="0"/>
            </a:endParaRPr>
          </a:p>
          <a:p>
            <a:endParaRPr lang="hi" dirty="0">
              <a:latin typeface="Nirmala UI" panose="020B0502040204020203" pitchFamily="34" charset="0"/>
              <a:ea typeface="Nirmala UI" panose="020B0502040204020203" pitchFamily="34" charset="0"/>
              <a:cs typeface="Nirmala UI" panose="020B0502040204020203" pitchFamily="34" charset="0"/>
            </a:endParaRPr>
          </a:p>
        </p:txBody>
      </p:sp>
      <p:graphicFrame>
        <p:nvGraphicFramePr>
          <p:cNvPr id="7" name="Diagram 6">
            <a:extLst>
              <a:ext uri="{FF2B5EF4-FFF2-40B4-BE49-F238E27FC236}">
                <a16:creationId xmlns:a16="http://schemas.microsoft.com/office/drawing/2014/main" id="{CE474748-AA43-451E-B8D8-7F0E7AA3BBD4}"/>
              </a:ext>
            </a:extLst>
          </p:cNvPr>
          <p:cNvGraphicFramePr/>
          <p:nvPr>
            <p:extLst>
              <p:ext uri="{D42A27DB-BD31-4B8C-83A1-F6EECF244321}">
                <p14:modId xmlns:p14="http://schemas.microsoft.com/office/powerpoint/2010/main" val="3499086185"/>
              </p:ext>
            </p:extLst>
          </p:nvPr>
        </p:nvGraphicFramePr>
        <p:xfrm>
          <a:off x="2131652" y="5338324"/>
          <a:ext cx="7683479" cy="856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B2AAEFB-8AC1-055D-FEEE-2B4E1E0AA36F}"/>
              </a:ext>
            </a:extLst>
          </p:cNvPr>
          <p:cNvSpPr txBox="1"/>
          <p:nvPr/>
        </p:nvSpPr>
        <p:spPr>
          <a:xfrm>
            <a:off x="2579227" y="4908051"/>
            <a:ext cx="6474849" cy="369332"/>
          </a:xfrm>
          <a:prstGeom prst="rect">
            <a:avLst/>
          </a:prstGeom>
          <a:noFill/>
        </p:spPr>
        <p:txBody>
          <a:bodyPr wrap="none" rtlCol="0">
            <a:spAutoFit/>
          </a:bodyPr>
          <a:lstStyle/>
          <a:p>
            <a:pPr algn="l" rtl="0"/>
            <a:r>
              <a:rPr lang="hi" b="1" i="0" u="sng" baseline="0" dirty="0">
                <a:latin typeface="Nirmala UI" panose="020B0502040204020203" pitchFamily="34" charset="0"/>
                <a:ea typeface="Nirmala UI" panose="020B0502040204020203" pitchFamily="34" charset="0"/>
                <a:cs typeface="Nirmala UI" panose="020B0502040204020203" pitchFamily="34" charset="0"/>
              </a:rPr>
              <a:t>साल</a:t>
            </a:r>
            <a:r>
              <a:rPr lang="hi" b="0" i="0" u="sng" baseline="0" dirty="0">
                <a:latin typeface="Nirmala UI" panose="020B0502040204020203" pitchFamily="34" charset="0"/>
                <a:ea typeface="Nirmala UI" panose="020B0502040204020203" pitchFamily="34" charset="0"/>
                <a:cs typeface="Nirmala UI" panose="020B0502040204020203" pitchFamily="34" charset="0"/>
              </a:rPr>
              <a:t>-</a:t>
            </a:r>
            <a:r>
              <a:rPr lang="hi" b="1" i="0" u="sng" baseline="0" dirty="0">
                <a:latin typeface="Nirmala UI" panose="020B0502040204020203" pitchFamily="34" charset="0"/>
                <a:ea typeface="Nirmala UI" panose="020B0502040204020203" pitchFamily="34" charset="0"/>
                <a:cs typeface="Nirmala UI" panose="020B0502040204020203" pitchFamily="34" charset="0"/>
              </a:rPr>
              <a:t>भर का मोबाइल फ़ूड वेंडिंग परमिट प्राप्त करने की नई प्रक्रिया</a:t>
            </a:r>
          </a:p>
        </p:txBody>
      </p:sp>
    </p:spTree>
    <p:extLst>
      <p:ext uri="{BB962C8B-B14F-4D97-AF65-F5344CB8AC3E}">
        <p14:creationId xmlns:p14="http://schemas.microsoft.com/office/powerpoint/2010/main" val="77755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7667337-626B-FF89-6346-A75A0136AF29}"/>
              </a:ext>
            </a:extLst>
          </p:cNvPr>
          <p:cNvPicPr>
            <a:picLocks noChangeAspect="1"/>
          </p:cNvPicPr>
          <p:nvPr/>
        </p:nvPicPr>
        <p:blipFill>
          <a:blip r:embed="rId3"/>
          <a:stretch>
            <a:fillRect/>
          </a:stretch>
        </p:blipFill>
        <p:spPr>
          <a:xfrm>
            <a:off x="8147120" y="1320761"/>
            <a:ext cx="3657258" cy="4797631"/>
          </a:xfrm>
          <a:prstGeom prst="rect">
            <a:avLst/>
          </a:prstGeom>
        </p:spPr>
      </p:pic>
      <p:sp>
        <p:nvSpPr>
          <p:cNvPr id="2" name="Title 1">
            <a:extLst>
              <a:ext uri="{FF2B5EF4-FFF2-40B4-BE49-F238E27FC236}">
                <a16:creationId xmlns:a16="http://schemas.microsoft.com/office/drawing/2014/main" id="{0D370D3D-6F9D-492B-A974-56311949EB2A}"/>
              </a:ext>
            </a:extLst>
          </p:cNvPr>
          <p:cNvSpPr>
            <a:spLocks noGrp="1"/>
          </p:cNvSpPr>
          <p:nvPr>
            <p:ph type="title"/>
          </p:nvPr>
        </p:nvSpPr>
        <p:spPr>
          <a:xfrm>
            <a:off x="838200" y="194013"/>
            <a:ext cx="10515600" cy="1325563"/>
          </a:xfrm>
        </p:spPr>
        <p:txBody>
          <a:bodyPr/>
          <a:lstStyle/>
          <a:p>
            <a:pPr rtl="0"/>
            <a:r>
              <a:rPr lang="hi" b="1" i="0" u="none" baseline="0">
                <a:latin typeface="Nirmala UI" panose="020B0502040204020203" pitchFamily="34" charset="0"/>
                <a:ea typeface="Nirmala UI" panose="020B0502040204020203" pitchFamily="34" charset="0"/>
                <a:cs typeface="Nirmala UI" panose="020B0502040204020203" pitchFamily="34" charset="0"/>
              </a:rPr>
              <a:t>सुपरवाइज़री लाइसेंस (SL) क्या है?</a:t>
            </a:r>
          </a:p>
        </p:txBody>
      </p:sp>
      <p:sp>
        <p:nvSpPr>
          <p:cNvPr id="3" name="Content Placeholder 2">
            <a:extLst>
              <a:ext uri="{FF2B5EF4-FFF2-40B4-BE49-F238E27FC236}">
                <a16:creationId xmlns:a16="http://schemas.microsoft.com/office/drawing/2014/main" id="{D1DCC864-B3F1-4056-B8B8-4733A8E0E601}"/>
              </a:ext>
            </a:extLst>
          </p:cNvPr>
          <p:cNvSpPr>
            <a:spLocks noGrp="1"/>
          </p:cNvSpPr>
          <p:nvPr>
            <p:ph idx="1"/>
          </p:nvPr>
        </p:nvSpPr>
        <p:spPr>
          <a:xfrm>
            <a:off x="213623" y="1519576"/>
            <a:ext cx="8558074" cy="4598816"/>
          </a:xfrm>
        </p:spPr>
        <p:txBody>
          <a:bodyPr vert="horz" lIns="91440" tIns="45720" rIns="91440" bIns="45720" rtlCol="0" anchor="t">
            <a:normAutofit fontScale="85000" lnSpcReduction="10000"/>
          </a:bodyPr>
          <a:lstStyle/>
          <a:p>
            <a:pPr algn="l" rtl="0">
              <a:lnSpc>
                <a:spcPct val="110000"/>
              </a:lnSpc>
            </a:pPr>
            <a:r>
              <a:rPr lang="hi" sz="2500" b="0" i="0" u="none" baseline="0" dirty="0">
                <a:latin typeface="Nirmala UI" panose="020B0502040204020203" pitchFamily="34" charset="0"/>
                <a:ea typeface="Nirmala UI" panose="020B0502040204020203" pitchFamily="34" charset="0"/>
                <a:cs typeface="Nirmala UI" panose="020B0502040204020203" pitchFamily="34" charset="0"/>
              </a:rPr>
              <a:t>दो प्रकार: </a:t>
            </a:r>
          </a:p>
          <a:p>
            <a:pPr lvl="1" algn="l" rtl="0">
              <a:lnSpc>
                <a:spcPct val="110000"/>
              </a:lnSpc>
            </a:pPr>
            <a:r>
              <a:rPr lang="hi" sz="2500" b="0" i="0" u="none" baseline="0" dirty="0">
                <a:latin typeface="Nirmala UI" panose="020B0502040204020203" pitchFamily="34" charset="0"/>
                <a:ea typeface="Nirmala UI" panose="020B0502040204020203" pitchFamily="34" charset="0"/>
                <a:cs typeface="Nirmala UI" panose="020B0502040204020203" pitchFamily="34" charset="0"/>
              </a:rPr>
              <a:t>शहरव्यापी लाइसेंस।</a:t>
            </a:r>
            <a:endParaRPr lang="hi" sz="2500" dirty="0">
              <a:latin typeface="Nirmala UI" panose="020B0502040204020203" pitchFamily="34" charset="0"/>
              <a:ea typeface="Nirmala UI" panose="020B0502040204020203" pitchFamily="34" charset="0"/>
              <a:cs typeface="Nirmala UI" panose="020B0502040204020203" pitchFamily="34" charset="0"/>
            </a:endParaRPr>
          </a:p>
          <a:p>
            <a:pPr lvl="1" algn="l" rtl="0">
              <a:lnSpc>
                <a:spcPct val="110000"/>
              </a:lnSpc>
            </a:pPr>
            <a:r>
              <a:rPr lang="hi" sz="2500" b="0" i="0" u="none" baseline="0" dirty="0">
                <a:latin typeface="Nirmala UI" panose="020B0502040204020203" pitchFamily="34" charset="0"/>
                <a:ea typeface="Nirmala UI" panose="020B0502040204020203" pitchFamily="34" charset="0"/>
                <a:cs typeface="Nirmala UI" panose="020B0502040204020203" pitchFamily="34" charset="0"/>
              </a:rPr>
              <a:t>Manhattan को छोड़कर (गैर-Manhattan) न्यूयॉर्क शहर (NYC) के सभी बरो के लिए लाइसेंस।</a:t>
            </a:r>
          </a:p>
          <a:p>
            <a:pPr algn="l" rtl="0">
              <a:lnSpc>
                <a:spcPct val="110000"/>
              </a:lnSpc>
            </a:pPr>
            <a:r>
              <a:rPr lang="hi" sz="2500" b="0" i="0" u="none" baseline="0" dirty="0">
                <a:latin typeface="Nirmala UI" panose="020B0502040204020203" pitchFamily="34" charset="0"/>
                <a:ea typeface="Nirmala UI" panose="020B0502040204020203" pitchFamily="34" charset="0"/>
                <a:cs typeface="Nirmala UI" panose="020B0502040204020203" pitchFamily="34" charset="0"/>
              </a:rPr>
              <a:t>सुपरवाइज़री लाइसेंस आपको निम्न की अनुमति देता है: </a:t>
            </a:r>
          </a:p>
          <a:p>
            <a:pPr lvl="1" algn="l" rtl="0">
              <a:lnSpc>
                <a:spcPct val="110000"/>
              </a:lnSpc>
            </a:pPr>
            <a:r>
              <a:rPr lang="hi" sz="2500" b="0" i="0" u="none" baseline="0" dirty="0">
                <a:latin typeface="Nirmala UI" panose="020B0502040204020203" pitchFamily="34" charset="0"/>
                <a:ea typeface="Nirmala UI" panose="020B0502040204020203" pitchFamily="34" charset="0"/>
                <a:cs typeface="Nirmala UI" panose="020B0502040204020203" pitchFamily="34" charset="0"/>
              </a:rPr>
              <a:t>उन्हीं यूनिट्स में बिक्री करना जिनपर MFV लाइसेंस धारक बिक्री करता है।</a:t>
            </a:r>
          </a:p>
          <a:p>
            <a:pPr lvl="1" algn="l" rtl="0">
              <a:lnSpc>
                <a:spcPct val="110000"/>
              </a:lnSpc>
            </a:pPr>
            <a:r>
              <a:rPr lang="hi" sz="2500" b="0" i="0" u="none" baseline="0" dirty="0">
                <a:latin typeface="Nirmala UI" panose="020B0502040204020203" pitchFamily="34" charset="0"/>
                <a:ea typeface="Nirmala UI" panose="020B0502040204020203" pitchFamily="34" charset="0"/>
                <a:cs typeface="Nirmala UI" panose="020B0502040204020203" pitchFamily="34" charset="0"/>
              </a:rPr>
              <a:t>आपके पास जिस क्षेत्र के लिए लाइसेंस है, वहाँ एक SL-प्राप्त यूनिट में निर्दिष्ट SL वेंडर के रूप में काम करना।</a:t>
            </a:r>
          </a:p>
          <a:p>
            <a:pPr lvl="1" algn="l" rtl="0">
              <a:lnSpc>
                <a:spcPct val="110000"/>
              </a:lnSpc>
            </a:pPr>
            <a:r>
              <a:rPr lang="hi" sz="2500" b="0" i="0" u="none" baseline="0" dirty="0">
                <a:latin typeface="Nirmala UI" panose="020B0502040204020203" pitchFamily="34" charset="0"/>
                <a:ea typeface="Nirmala UI" panose="020B0502040204020203" pitchFamily="34" charset="0"/>
                <a:cs typeface="Nirmala UI" panose="020B0502040204020203" pitchFamily="34" charset="0"/>
              </a:rPr>
              <a:t>आपके लाइसेंस में बताए गए क्षेत्र के लिए एक फुल-टर्म परमिट के लिए आवेदन करना।</a:t>
            </a:r>
          </a:p>
          <a:p>
            <a:pPr algn="l" rtl="0">
              <a:lnSpc>
                <a:spcPct val="110000"/>
              </a:lnSpc>
            </a:pPr>
            <a:r>
              <a:rPr lang="hi" sz="2500" b="0" i="0" u="none" baseline="0" dirty="0">
                <a:latin typeface="Nirmala UI" panose="020B0502040204020203" pitchFamily="34" charset="0"/>
                <a:ea typeface="Nirmala UI" panose="020B0502040204020203" pitchFamily="34" charset="0"/>
                <a:cs typeface="Nirmala UI" panose="020B0502040204020203" pitchFamily="34" charset="0"/>
              </a:rPr>
              <a:t>तीन प्रतीक्षा सूचियाँ हैं: एक शहरव्यापी के लिए, एक Manhattan के लिए, और एक दिव्यांग लोगों और सेवानिवृत्त अमेरिकी सैनिकों के लिए।</a:t>
            </a:r>
          </a:p>
          <a:p>
            <a:endParaRPr lang="hi" dirty="0">
              <a:latin typeface="Nirmala UI" panose="020B0502040204020203" pitchFamily="34" charset="0"/>
              <a:ea typeface="Nirmala UI" panose="020B0502040204020203" pitchFamily="34" charset="0"/>
              <a:cs typeface="Nirmala UI" panose="020B0502040204020203" pitchFamily="34" charset="0"/>
            </a:endParaRPr>
          </a:p>
        </p:txBody>
      </p:sp>
    </p:spTree>
    <p:extLst>
      <p:ext uri="{BB962C8B-B14F-4D97-AF65-F5344CB8AC3E}">
        <p14:creationId xmlns:p14="http://schemas.microsoft.com/office/powerpoint/2010/main" val="120234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9D05-1670-4CB1-966C-462F0B4C3718}"/>
              </a:ext>
            </a:extLst>
          </p:cNvPr>
          <p:cNvSpPr>
            <a:spLocks noGrp="1"/>
          </p:cNvSpPr>
          <p:nvPr>
            <p:ph type="title"/>
          </p:nvPr>
        </p:nvSpPr>
        <p:spPr>
          <a:xfrm>
            <a:off x="364557" y="342990"/>
            <a:ext cx="11462886" cy="1325563"/>
          </a:xfrm>
        </p:spPr>
        <p:txBody>
          <a:bodyPr>
            <a:noAutofit/>
          </a:bodyPr>
          <a:lstStyle/>
          <a:p>
            <a:pPr rtl="0"/>
            <a:r>
              <a:rPr lang="hi" sz="3000" b="1" i="0" u="none" baseline="0" dirty="0">
                <a:latin typeface="Nirmala UI" panose="020B0502040204020203" pitchFamily="34" charset="0"/>
                <a:ea typeface="Nirmala UI" panose="020B0502040204020203" pitchFamily="34" charset="0"/>
                <a:cs typeface="Nirmala UI" panose="020B0502040204020203" pitchFamily="34" charset="0"/>
              </a:rPr>
              <a:t>एक सुपरवाइज़री लाइसेंस धारक के रूप में आप कहाँ काम कर सकते हैं?</a:t>
            </a:r>
          </a:p>
        </p:txBody>
      </p:sp>
      <p:sp>
        <p:nvSpPr>
          <p:cNvPr id="3" name="Content Placeholder 2">
            <a:extLst>
              <a:ext uri="{FF2B5EF4-FFF2-40B4-BE49-F238E27FC236}">
                <a16:creationId xmlns:a16="http://schemas.microsoft.com/office/drawing/2014/main" id="{A87C336A-2B94-4D98-AE70-EBEA595D1850}"/>
              </a:ext>
            </a:extLst>
          </p:cNvPr>
          <p:cNvSpPr>
            <a:spLocks noGrp="1"/>
          </p:cNvSpPr>
          <p:nvPr>
            <p:ph idx="1"/>
          </p:nvPr>
        </p:nvSpPr>
        <p:spPr>
          <a:xfrm>
            <a:off x="442893" y="1683926"/>
            <a:ext cx="6907476" cy="4351338"/>
          </a:xfrm>
        </p:spPr>
        <p:txBody>
          <a:bodyPr vert="horz" lIns="91440" tIns="45720" rIns="91440" bIns="45720" rtlCol="0" anchor="t">
            <a:normAutofit/>
          </a:bodyPr>
          <a:lstStyle/>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यदि आपके पास शहरव्यापी सुपरवाइज़री लाइसेंस है, तो आप किसी भी सुपरवाइज़री लाइसेंस-प्राप्त यूनिट में सुपरवाइज़री लाइसेंस धारक के रूप में काम कर सकते हैं। </a:t>
            </a:r>
            <a:endParaRPr lang="hi" sz="2300" dirty="0">
              <a:latin typeface="Nirmala UI" panose="020B0502040204020203" pitchFamily="34" charset="0"/>
              <a:ea typeface="Nirmala UI" panose="020B0502040204020203" pitchFamily="34" charset="0"/>
              <a:cs typeface="Nirmala UI" panose="020B0502040204020203" pitchFamily="34" charset="0"/>
            </a:endParaRPr>
          </a:p>
          <a:p>
            <a:pPr algn="l" rtl="0"/>
            <a:r>
              <a:rPr lang="hi" sz="2300" b="0" i="0" u="none" baseline="0" dirty="0">
                <a:latin typeface="Nirmala UI" panose="020B0502040204020203" pitchFamily="34" charset="0"/>
                <a:ea typeface="Nirmala UI" panose="020B0502040204020203" pitchFamily="34" charset="0"/>
                <a:cs typeface="Nirmala UI" panose="020B0502040204020203" pitchFamily="34" charset="0"/>
              </a:rPr>
              <a:t>यदि आपके पास गैर-Manhattan सुपरवाइज़री लाइसेंस है, तो आप Manhattan के बाहर किसी भी सुपरवाइज़री लाइसेंस-प्राप्त यूनिट में सुपरवाइज़री लाइसेंस धारक के रूप में काम कर सकते हैं।</a:t>
            </a:r>
          </a:p>
          <a:p>
            <a:pPr marL="0" indent="0" algn="l" rtl="0">
              <a:buNone/>
            </a:pPr>
            <a:r>
              <a:rPr lang="hi" sz="2300" b="1" i="0" u="none" baseline="0" dirty="0">
                <a:solidFill>
                  <a:srgbClr val="C00000"/>
                </a:solidFill>
                <a:latin typeface="Nirmala UI" panose="020B0502040204020203" pitchFamily="34" charset="0"/>
                <a:ea typeface="Nirmala UI" panose="020B0502040204020203" pitchFamily="34" charset="0"/>
                <a:cs typeface="Nirmala UI" panose="020B0502040204020203" pitchFamily="34" charset="0"/>
              </a:rPr>
              <a:t>यदि आप अपने लाइसेंस की भौगोलिक सीमाओं के बाहर एक निर्दिष्ट सुपरवाइज़री लाइसेंस धारक के रूप में काम करते हैं, तो आप पर उल्लंघन का मामला बन सकता है जिसमें $1,000 का जुर्माना लगता है।</a:t>
            </a:r>
          </a:p>
        </p:txBody>
      </p:sp>
      <p:pic>
        <p:nvPicPr>
          <p:cNvPr id="10" name="Picture 9">
            <a:extLst>
              <a:ext uri="{FF2B5EF4-FFF2-40B4-BE49-F238E27FC236}">
                <a16:creationId xmlns:a16="http://schemas.microsoft.com/office/drawing/2014/main" id="{BE7F4709-04A5-41C5-F78C-41208D0FE726}"/>
              </a:ext>
            </a:extLst>
          </p:cNvPr>
          <p:cNvPicPr>
            <a:picLocks noChangeAspect="1"/>
          </p:cNvPicPr>
          <p:nvPr/>
        </p:nvPicPr>
        <p:blipFill>
          <a:blip r:embed="rId3"/>
          <a:stretch>
            <a:fillRect/>
          </a:stretch>
        </p:blipFill>
        <p:spPr>
          <a:xfrm>
            <a:off x="7451501" y="1237633"/>
            <a:ext cx="3657258" cy="4797631"/>
          </a:xfrm>
          <a:prstGeom prst="rect">
            <a:avLst/>
          </a:prstGeom>
        </p:spPr>
      </p:pic>
    </p:spTree>
    <p:extLst>
      <p:ext uri="{BB962C8B-B14F-4D97-AF65-F5344CB8AC3E}">
        <p14:creationId xmlns:p14="http://schemas.microsoft.com/office/powerpoint/2010/main" val="77215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838200" y="365125"/>
            <a:ext cx="10515600" cy="681477"/>
          </a:xfrm>
        </p:spPr>
        <p:txBody>
          <a:bodyPr>
            <a:normAutofit/>
          </a:bodyPr>
          <a:lstStyle/>
          <a:p>
            <a:pPr rtl="0"/>
            <a:r>
              <a:rPr lang="hi" sz="4000" b="1" i="0" u="none" baseline="0">
                <a:latin typeface="Nirmala UI" panose="020B0502040204020203" pitchFamily="34" charset="0"/>
                <a:ea typeface="Nirmala UI" panose="020B0502040204020203" pitchFamily="34" charset="0"/>
                <a:cs typeface="Nirmala UI" panose="020B0502040204020203" pitchFamily="34" charset="0"/>
              </a:rPr>
              <a:t>सुपरवाइज़री लाइसेंस: यह कैसे अलग है?</a:t>
            </a:r>
          </a:p>
        </p:txBody>
      </p:sp>
      <p:grpSp>
        <p:nvGrpSpPr>
          <p:cNvPr id="3" name="Group 2">
            <a:extLst>
              <a:ext uri="{FF2B5EF4-FFF2-40B4-BE49-F238E27FC236}">
                <a16:creationId xmlns:a16="http://schemas.microsoft.com/office/drawing/2014/main" id="{1300A55A-A5C7-A18F-8531-6CF1691145C0}"/>
              </a:ext>
            </a:extLst>
          </p:cNvPr>
          <p:cNvGrpSpPr/>
          <p:nvPr/>
        </p:nvGrpSpPr>
        <p:grpSpPr>
          <a:xfrm>
            <a:off x="843462" y="1222872"/>
            <a:ext cx="10505074" cy="4954091"/>
            <a:chOff x="843462" y="1222872"/>
            <a:chExt cx="10505074" cy="4954091"/>
          </a:xfrm>
        </p:grpSpPr>
        <p:sp>
          <p:nvSpPr>
            <p:cNvPr id="4" name="Freeform: Shape 3">
              <a:extLst>
                <a:ext uri="{FF2B5EF4-FFF2-40B4-BE49-F238E27FC236}">
                  <a16:creationId xmlns:a16="http://schemas.microsoft.com/office/drawing/2014/main" id="{3DA186CB-ECCB-4DC0-71EF-9847BDBD1479}"/>
                </a:ext>
              </a:extLst>
            </p:cNvPr>
            <p:cNvSpPr/>
            <p:nvPr/>
          </p:nvSpPr>
          <p:spPr>
            <a:xfrm>
              <a:off x="843462"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0">
                <a:lnSpc>
                  <a:spcPct val="90000"/>
                </a:lnSpc>
                <a:spcBef>
                  <a:spcPct val="0"/>
                </a:spcBef>
                <a:spcAft>
                  <a:spcPct val="35000"/>
                </a:spcAft>
                <a:buNone/>
              </a:pPr>
              <a:r>
                <a:rPr lang="hi" sz="3200" b="1" i="0" u="none" kern="1200" baseline="0">
                  <a:latin typeface="Nirmala UI" panose="020B0502040204020203" pitchFamily="34" charset="0"/>
                  <a:ea typeface="Nirmala UI" panose="020B0502040204020203" pitchFamily="34" charset="0"/>
                  <a:cs typeface="Nirmala UI" panose="020B0502040204020203" pitchFamily="34" charset="0"/>
                </a:rPr>
                <a:t>MFV लाइसेंस</a:t>
              </a:r>
            </a:p>
          </p:txBody>
        </p:sp>
        <p:sp>
          <p:nvSpPr>
            <p:cNvPr id="5" name="Freeform: Shape 4">
              <a:extLst>
                <a:ext uri="{FF2B5EF4-FFF2-40B4-BE49-F238E27FC236}">
                  <a16:creationId xmlns:a16="http://schemas.microsoft.com/office/drawing/2014/main" id="{4B4149A2-50D6-0253-D1EB-A5EF96975FBB}"/>
                </a:ext>
              </a:extLst>
            </p:cNvPr>
            <p:cNvSpPr/>
            <p:nvPr/>
          </p:nvSpPr>
          <p:spPr>
            <a:xfrm>
              <a:off x="1349731" y="2246322"/>
              <a:ext cx="4050149" cy="511034"/>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kern="1200" baseline="0" dirty="0">
                  <a:latin typeface="Nirmala UI" panose="020B0502040204020203" pitchFamily="34" charset="0"/>
                  <a:ea typeface="Nirmala UI" panose="020B0502040204020203" pitchFamily="34" charset="0"/>
                  <a:cs typeface="Nirmala UI" panose="020B0502040204020203" pitchFamily="34" charset="0"/>
                </a:rPr>
                <a:t>कोई सीमा नहीं। इस लाइसेंस के लिए कोई भी आवेदन कर सकता है।</a:t>
              </a:r>
            </a:p>
          </p:txBody>
        </p:sp>
        <p:sp>
          <p:nvSpPr>
            <p:cNvPr id="6" name="Freeform: Shape 5">
              <a:extLst>
                <a:ext uri="{FF2B5EF4-FFF2-40B4-BE49-F238E27FC236}">
                  <a16:creationId xmlns:a16="http://schemas.microsoft.com/office/drawing/2014/main" id="{A7E7FEE7-8925-4E2E-2DAE-13432C19D69C}"/>
                </a:ext>
              </a:extLst>
            </p:cNvPr>
            <p:cNvSpPr/>
            <p:nvPr/>
          </p:nvSpPr>
          <p:spPr>
            <a:xfrm>
              <a:off x="1349731" y="2842028"/>
              <a:ext cx="4050149" cy="734876"/>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baseline="0" dirty="0">
                  <a:latin typeface="Nirmala UI" panose="020B0502040204020203" pitchFamily="34" charset="0"/>
                  <a:ea typeface="Nirmala UI" panose="020B0502040204020203" pitchFamily="34" charset="0"/>
                  <a:cs typeface="Nirmala UI" panose="020B0502040204020203" pitchFamily="34" charset="0"/>
                </a:rPr>
                <a:t>जुलाई, 2022 से पहले जारी किए गए प्रतिबंधित क्षेत्र, ग्रीन कार्ट, अस्थायी, और फुल-टर्म परमिट्स के लिए ज़रूरी।</a:t>
              </a:r>
            </a:p>
          </p:txBody>
        </p:sp>
        <p:sp>
          <p:nvSpPr>
            <p:cNvPr id="8" name="Freeform: Shape 7">
              <a:extLst>
                <a:ext uri="{FF2B5EF4-FFF2-40B4-BE49-F238E27FC236}">
                  <a16:creationId xmlns:a16="http://schemas.microsoft.com/office/drawing/2014/main" id="{D7CCF0E3-4D3B-80B9-9FED-036E99BB095C}"/>
                </a:ext>
              </a:extLst>
            </p:cNvPr>
            <p:cNvSpPr/>
            <p:nvPr/>
          </p:nvSpPr>
          <p:spPr>
            <a:xfrm>
              <a:off x="1349731" y="3652064"/>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kern="1200" baseline="0" dirty="0">
                  <a:latin typeface="Nirmala UI" panose="020B0502040204020203" pitchFamily="34" charset="0"/>
                  <a:ea typeface="Nirmala UI" panose="020B0502040204020203" pitchFamily="34" charset="0"/>
                  <a:cs typeface="Nirmala UI" panose="020B0502040204020203" pitchFamily="34" charset="0"/>
                </a:rPr>
                <a:t>आप किसी भी मंज़ूरी-प्राप्त यूनिट में काम कर सकते हैं। </a:t>
              </a:r>
            </a:p>
          </p:txBody>
        </p:sp>
        <p:sp>
          <p:nvSpPr>
            <p:cNvPr id="10" name="Freeform: Shape 9">
              <a:extLst>
                <a:ext uri="{FF2B5EF4-FFF2-40B4-BE49-F238E27FC236}">
                  <a16:creationId xmlns:a16="http://schemas.microsoft.com/office/drawing/2014/main" id="{95A8FED1-34D3-F5A8-49AF-C171099620C4}"/>
                </a:ext>
              </a:extLst>
            </p:cNvPr>
            <p:cNvSpPr/>
            <p:nvPr/>
          </p:nvSpPr>
          <p:spPr>
            <a:xfrm>
              <a:off x="1349731" y="4257395"/>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baseline="0" dirty="0">
                  <a:latin typeface="Nirmala UI" panose="020B0502040204020203" pitchFamily="34" charset="0"/>
                  <a:ea typeface="Nirmala UI" panose="020B0502040204020203" pitchFamily="34" charset="0"/>
                  <a:cs typeface="Nirmala UI" panose="020B0502040204020203" pitchFamily="34" charset="0"/>
                </a:rPr>
                <a:t>यदि आपका लाइसेंस एक्सपायर हो जाता है, तो आप उसे रिन्यू करा सकते हैं।</a:t>
              </a:r>
            </a:p>
          </p:txBody>
        </p:sp>
        <p:sp>
          <p:nvSpPr>
            <p:cNvPr id="11" name="Freeform: Shape 10">
              <a:extLst>
                <a:ext uri="{FF2B5EF4-FFF2-40B4-BE49-F238E27FC236}">
                  <a16:creationId xmlns:a16="http://schemas.microsoft.com/office/drawing/2014/main" id="{A368BA17-14EB-A9D7-59A4-F5F371A6E3BF}"/>
                </a:ext>
              </a:extLst>
            </p:cNvPr>
            <p:cNvSpPr/>
            <p:nvPr/>
          </p:nvSpPr>
          <p:spPr>
            <a:xfrm>
              <a:off x="1349731" y="4874698"/>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baseline="0" dirty="0">
                  <a:latin typeface="Nirmala UI" panose="020B0502040204020203" pitchFamily="34" charset="0"/>
                  <a:ea typeface="Nirmala UI" panose="020B0502040204020203" pitchFamily="34" charset="0"/>
                  <a:cs typeface="Nirmala UI" panose="020B0502040204020203" pitchFamily="34" charset="0"/>
                </a:rPr>
                <a:t>लाइसेंस की अवधि दो साल होती है। </a:t>
              </a:r>
            </a:p>
          </p:txBody>
        </p:sp>
        <p:sp>
          <p:nvSpPr>
            <p:cNvPr id="12" name="Freeform: Shape 11">
              <a:extLst>
                <a:ext uri="{FF2B5EF4-FFF2-40B4-BE49-F238E27FC236}">
                  <a16:creationId xmlns:a16="http://schemas.microsoft.com/office/drawing/2014/main" id="{B91A13F2-EA5E-67A6-B36E-C72FCFDAC3EB}"/>
                </a:ext>
              </a:extLst>
            </p:cNvPr>
            <p:cNvSpPr/>
            <p:nvPr/>
          </p:nvSpPr>
          <p:spPr>
            <a:xfrm>
              <a:off x="1349731" y="5478800"/>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kern="1200"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शुरुआती और रिन्यूअल फीस $50 हैं। </a:t>
              </a:r>
              <a:endParaRPr lang="hi" sz="1400" b="0" strike="sngStrike" kern="1200" dirty="0">
                <a:solidFill>
                  <a:schemeClr val="tx1"/>
                </a:solidFill>
                <a:latin typeface="Nirmala UI" panose="020B0502040204020203" pitchFamily="34" charset="0"/>
                <a:ea typeface="Nirmala UI" panose="020B0502040204020203" pitchFamily="34" charset="0"/>
                <a:cs typeface="Nirmala UI" panose="020B0502040204020203" pitchFamily="34" charset="0"/>
              </a:endParaRPr>
            </a:p>
          </p:txBody>
        </p:sp>
        <p:sp>
          <p:nvSpPr>
            <p:cNvPr id="13" name="Freeform: Shape 12">
              <a:extLst>
                <a:ext uri="{FF2B5EF4-FFF2-40B4-BE49-F238E27FC236}">
                  <a16:creationId xmlns:a16="http://schemas.microsoft.com/office/drawing/2014/main" id="{7C3BD0E2-FE1A-EF8B-F0C6-37AD7B665B93}"/>
                </a:ext>
              </a:extLst>
            </p:cNvPr>
            <p:cNvSpPr/>
            <p:nvPr/>
          </p:nvSpPr>
          <p:spPr>
            <a:xfrm>
              <a:off x="6285850"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0">
                <a:lnSpc>
                  <a:spcPct val="90000"/>
                </a:lnSpc>
                <a:spcBef>
                  <a:spcPct val="0"/>
                </a:spcBef>
                <a:spcAft>
                  <a:spcPct val="35000"/>
                </a:spcAft>
                <a:buNone/>
              </a:pPr>
              <a:r>
                <a:rPr lang="hi" sz="3200" b="1" i="0" u="none" kern="1200" baseline="0">
                  <a:latin typeface="Nirmala UI" panose="020B0502040204020203" pitchFamily="34" charset="0"/>
                  <a:ea typeface="Nirmala UI" panose="020B0502040204020203" pitchFamily="34" charset="0"/>
                  <a:cs typeface="Nirmala UI" panose="020B0502040204020203" pitchFamily="34" charset="0"/>
                </a:rPr>
                <a:t>सुपरवाइज़री लाइसेंस</a:t>
              </a:r>
            </a:p>
          </p:txBody>
        </p:sp>
        <p:sp>
          <p:nvSpPr>
            <p:cNvPr id="14" name="Freeform: Shape 13">
              <a:extLst>
                <a:ext uri="{FF2B5EF4-FFF2-40B4-BE49-F238E27FC236}">
                  <a16:creationId xmlns:a16="http://schemas.microsoft.com/office/drawing/2014/main" id="{A4B200E9-1A75-E934-EBD9-2BA672367A0E}"/>
                </a:ext>
              </a:extLst>
            </p:cNvPr>
            <p:cNvSpPr/>
            <p:nvPr/>
          </p:nvSpPr>
          <p:spPr>
            <a:xfrm>
              <a:off x="6463287" y="2246322"/>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kern="1200"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सीमित संख्या। आपका प्रतीक्षा सूची में शामिल होना ज़रूरी है।</a:t>
              </a:r>
            </a:p>
          </p:txBody>
        </p:sp>
        <p:sp>
          <p:nvSpPr>
            <p:cNvPr id="15" name="Freeform: Shape 14">
              <a:extLst>
                <a:ext uri="{FF2B5EF4-FFF2-40B4-BE49-F238E27FC236}">
                  <a16:creationId xmlns:a16="http://schemas.microsoft.com/office/drawing/2014/main" id="{DFAFE6EC-38E9-0DA8-9273-AA306D07782B}"/>
                </a:ext>
              </a:extLst>
            </p:cNvPr>
            <p:cNvSpPr/>
            <p:nvPr/>
          </p:nvSpPr>
          <p:spPr>
            <a:xfrm>
              <a:off x="6474304" y="2919136"/>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kern="1200" baseline="0" dirty="0">
                  <a:latin typeface="Nirmala UI" panose="020B0502040204020203" pitchFamily="34" charset="0"/>
                  <a:ea typeface="Nirmala UI" panose="020B0502040204020203" pitchFamily="34" charset="0"/>
                  <a:cs typeface="Nirmala UI" panose="020B0502040204020203" pitchFamily="34" charset="0"/>
                </a:rPr>
                <a:t>जुलाई, 2022 में या उसके बाद जारी किए गए नए फुल-टर्म परमिट्स के लिए ज़रूरी।</a:t>
              </a:r>
            </a:p>
          </p:txBody>
        </p:sp>
        <p:sp>
          <p:nvSpPr>
            <p:cNvPr id="16" name="Freeform: Shape 15">
              <a:extLst>
                <a:ext uri="{FF2B5EF4-FFF2-40B4-BE49-F238E27FC236}">
                  <a16:creationId xmlns:a16="http://schemas.microsoft.com/office/drawing/2014/main" id="{270AB4B9-6938-2064-3D35-1D8201522087}"/>
                </a:ext>
              </a:extLst>
            </p:cNvPr>
            <p:cNvSpPr/>
            <p:nvPr/>
          </p:nvSpPr>
          <p:spPr>
            <a:xfrm>
              <a:off x="6474304" y="3496554"/>
              <a:ext cx="4685779" cy="430678"/>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algn="ctr" defTabSz="711200" rtl="0">
                <a:lnSpc>
                  <a:spcPct val="90000"/>
                </a:lnSpc>
                <a:spcBef>
                  <a:spcPct val="0"/>
                </a:spcBef>
                <a:spcAft>
                  <a:spcPct val="35000"/>
                </a:spcAft>
              </a:pPr>
              <a:r>
                <a:rPr lang="hi" sz="1300" b="0" i="0" u="none" baseline="0" dirty="0">
                  <a:latin typeface="Nirmala UI" panose="020B0502040204020203" pitchFamily="34" charset="0"/>
                  <a:ea typeface="Nirmala UI" panose="020B0502040204020203" pitchFamily="34" charset="0"/>
                  <a:cs typeface="Nirmala UI" panose="020B0502040204020203" pitchFamily="34" charset="0"/>
                </a:rPr>
                <a:t>आप किसी भी मंज़ूरी-प्राप्त यूनिट में वेंडर के रूप में काम कर सकते हैं।</a:t>
              </a:r>
            </a:p>
          </p:txBody>
        </p:sp>
        <p:sp>
          <p:nvSpPr>
            <p:cNvPr id="17" name="Freeform: Shape 16">
              <a:extLst>
                <a:ext uri="{FF2B5EF4-FFF2-40B4-BE49-F238E27FC236}">
                  <a16:creationId xmlns:a16="http://schemas.microsoft.com/office/drawing/2014/main" id="{6D425168-117A-436A-E883-F03477569A3A}"/>
                </a:ext>
              </a:extLst>
            </p:cNvPr>
            <p:cNvSpPr/>
            <p:nvPr/>
          </p:nvSpPr>
          <p:spPr>
            <a:xfrm>
              <a:off x="6474304" y="3972020"/>
              <a:ext cx="4685779" cy="732000"/>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kern="1200"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यदि वह एक्सपायर हो जाता है, तो उसे रिन्यू नहीं करा सकते। यदि वह एक्सपायर हो जाता है, तो आप MFV लाइसेंस पर वापस जा सकते हैं।</a:t>
              </a:r>
            </a:p>
          </p:txBody>
        </p:sp>
        <p:sp>
          <p:nvSpPr>
            <p:cNvPr id="18" name="Freeform: Shape 17">
              <a:extLst>
                <a:ext uri="{FF2B5EF4-FFF2-40B4-BE49-F238E27FC236}">
                  <a16:creationId xmlns:a16="http://schemas.microsoft.com/office/drawing/2014/main" id="{FBC9D1F2-140D-F0B5-0081-71FE5F0BB68F}"/>
                </a:ext>
              </a:extLst>
            </p:cNvPr>
            <p:cNvSpPr/>
            <p:nvPr/>
          </p:nvSpPr>
          <p:spPr>
            <a:xfrm>
              <a:off x="6474304" y="4810657"/>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शुरुआती एक्सपायरी आपके वर्तमान लाइसेंस के समान ही है। रिन्यूअल के बाद, लाइसेंस की अवधि दो साल होती है।</a:t>
              </a:r>
            </a:p>
          </p:txBody>
        </p:sp>
        <p:sp>
          <p:nvSpPr>
            <p:cNvPr id="19" name="Freeform: Shape 18">
              <a:extLst>
                <a:ext uri="{FF2B5EF4-FFF2-40B4-BE49-F238E27FC236}">
                  <a16:creationId xmlns:a16="http://schemas.microsoft.com/office/drawing/2014/main" id="{A2035BC1-779F-371B-EC4A-53F62213A8F4}"/>
                </a:ext>
              </a:extLst>
            </p:cNvPr>
            <p:cNvSpPr/>
            <p:nvPr/>
          </p:nvSpPr>
          <p:spPr>
            <a:xfrm>
              <a:off x="6463287" y="5449925"/>
              <a:ext cx="4696796" cy="532631"/>
            </a:xfrm>
            <a:custGeom>
              <a:avLst/>
              <a:gdLst>
                <a:gd name="connsiteX0" fmla="*/ 0 w 4751877"/>
                <a:gd name="connsiteY0" fmla="*/ 53263 h 532631"/>
                <a:gd name="connsiteX1" fmla="*/ 53263 w 4751877"/>
                <a:gd name="connsiteY1" fmla="*/ 0 h 532631"/>
                <a:gd name="connsiteX2" fmla="*/ 4698614 w 4751877"/>
                <a:gd name="connsiteY2" fmla="*/ 0 h 532631"/>
                <a:gd name="connsiteX3" fmla="*/ 4751877 w 4751877"/>
                <a:gd name="connsiteY3" fmla="*/ 53263 h 532631"/>
                <a:gd name="connsiteX4" fmla="*/ 4751877 w 4751877"/>
                <a:gd name="connsiteY4" fmla="*/ 479368 h 532631"/>
                <a:gd name="connsiteX5" fmla="*/ 4698614 w 4751877"/>
                <a:gd name="connsiteY5" fmla="*/ 532631 h 532631"/>
                <a:gd name="connsiteX6" fmla="*/ 53263 w 4751877"/>
                <a:gd name="connsiteY6" fmla="*/ 532631 h 532631"/>
                <a:gd name="connsiteX7" fmla="*/ 0 w 4751877"/>
                <a:gd name="connsiteY7" fmla="*/ 479368 h 532631"/>
                <a:gd name="connsiteX8" fmla="*/ 0 w 4751877"/>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51877" h="532631">
                  <a:moveTo>
                    <a:pt x="0" y="53263"/>
                  </a:moveTo>
                  <a:cubicBezTo>
                    <a:pt x="0" y="23847"/>
                    <a:pt x="23847" y="0"/>
                    <a:pt x="53263" y="0"/>
                  </a:cubicBezTo>
                  <a:lnTo>
                    <a:pt x="4698614" y="0"/>
                  </a:lnTo>
                  <a:cubicBezTo>
                    <a:pt x="4728030" y="0"/>
                    <a:pt x="4751877" y="23847"/>
                    <a:pt x="4751877" y="53263"/>
                  </a:cubicBezTo>
                  <a:lnTo>
                    <a:pt x="4751877" y="479368"/>
                  </a:lnTo>
                  <a:cubicBezTo>
                    <a:pt x="4751877" y="508784"/>
                    <a:pt x="4728030" y="532631"/>
                    <a:pt x="4698614"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hi" sz="1400" b="0" i="0" u="none"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शुरुआती फीस $0 है, और रिन्यूअल फीस $438 है।</a:t>
              </a:r>
            </a:p>
          </p:txBody>
        </p:sp>
      </p:grpSp>
    </p:spTree>
    <p:extLst>
      <p:ext uri="{BB962C8B-B14F-4D97-AF65-F5344CB8AC3E}">
        <p14:creationId xmlns:p14="http://schemas.microsoft.com/office/powerpoint/2010/main" val="103909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115503" y="365125"/>
            <a:ext cx="12378087" cy="681477"/>
          </a:xfrm>
        </p:spPr>
        <p:txBody>
          <a:bodyPr>
            <a:normAutofit/>
          </a:bodyPr>
          <a:lstStyle/>
          <a:p>
            <a:pPr rtl="0"/>
            <a:r>
              <a:rPr lang="hi" sz="4000" b="1" i="0" u="none" baseline="0">
                <a:latin typeface="Nirmala UI" panose="020B0502040204020203" pitchFamily="34" charset="0"/>
                <a:ea typeface="Nirmala UI" panose="020B0502040204020203" pitchFamily="34" charset="0"/>
                <a:cs typeface="Nirmala UI" panose="020B0502040204020203" pitchFamily="34" charset="0"/>
              </a:rPr>
              <a:t>सुपरवाइज़री लाइसेंस परमिट: यह कैसे अलग है?</a:t>
            </a:r>
          </a:p>
        </p:txBody>
      </p:sp>
      <p:graphicFrame>
        <p:nvGraphicFramePr>
          <p:cNvPr id="4" name="Content Placeholder 3">
            <a:extLst>
              <a:ext uri="{FF2B5EF4-FFF2-40B4-BE49-F238E27FC236}">
                <a16:creationId xmlns:a16="http://schemas.microsoft.com/office/drawing/2014/main" id="{B7B8EF26-4F57-D492-061B-F04C5C79AA56}"/>
              </a:ext>
            </a:extLst>
          </p:cNvPr>
          <p:cNvGraphicFramePr>
            <a:graphicFrameLocks noGrp="1"/>
          </p:cNvGraphicFramePr>
          <p:nvPr>
            <p:ph idx="1"/>
            <p:extLst>
              <p:ext uri="{D42A27DB-BD31-4B8C-83A1-F6EECF244321}">
                <p14:modId xmlns:p14="http://schemas.microsoft.com/office/powerpoint/2010/main" val="1540374205"/>
              </p:ext>
            </p:extLst>
          </p:nvPr>
        </p:nvGraphicFramePr>
        <p:xfrm>
          <a:off x="346509" y="1289785"/>
          <a:ext cx="11502189" cy="488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11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B826-0906-33F4-74D7-CC7A05E68EAC}"/>
              </a:ext>
            </a:extLst>
          </p:cNvPr>
          <p:cNvSpPr>
            <a:spLocks noGrp="1"/>
          </p:cNvSpPr>
          <p:nvPr>
            <p:ph type="title"/>
          </p:nvPr>
        </p:nvSpPr>
        <p:spPr>
          <a:xfrm>
            <a:off x="264405" y="365125"/>
            <a:ext cx="11743981" cy="1325563"/>
          </a:xfrm>
        </p:spPr>
        <p:txBody>
          <a:bodyPr>
            <a:noAutofit/>
          </a:bodyPr>
          <a:lstStyle/>
          <a:p>
            <a:pPr algn="l" rtl="0"/>
            <a:r>
              <a:rPr lang="hi" sz="3200" b="1" i="0" u="none" baseline="0">
                <a:latin typeface="Nirmala UI" panose="020B0502040204020203" pitchFamily="34" charset="0"/>
                <a:ea typeface="Nirmala UI" panose="020B0502040204020203" pitchFamily="34" charset="0"/>
                <a:cs typeface="Nirmala UI" panose="020B0502040204020203" pitchFamily="34" charset="0"/>
              </a:rPr>
              <a:t>सुपरवाइज़री लाइसेंस परमिट के लिए आवश्यकता: परिचालन के दौरान सुपरवाइज़री लाइसेंस धारक कार्यरत होना चाहिए</a:t>
            </a:r>
          </a:p>
        </p:txBody>
      </p:sp>
      <p:sp>
        <p:nvSpPr>
          <p:cNvPr id="3" name="Content Placeholder 2">
            <a:extLst>
              <a:ext uri="{FF2B5EF4-FFF2-40B4-BE49-F238E27FC236}">
                <a16:creationId xmlns:a16="http://schemas.microsoft.com/office/drawing/2014/main" id="{533112DA-5814-0E28-31C1-6C2C72636AD9}"/>
              </a:ext>
            </a:extLst>
          </p:cNvPr>
          <p:cNvSpPr>
            <a:spLocks noGrp="1"/>
          </p:cNvSpPr>
          <p:nvPr>
            <p:ph idx="1"/>
          </p:nvPr>
        </p:nvSpPr>
        <p:spPr>
          <a:xfrm>
            <a:off x="442892" y="1690688"/>
            <a:ext cx="6554807" cy="4351338"/>
          </a:xfrm>
        </p:spPr>
        <p:txBody>
          <a:bodyPr>
            <a:normAutofit/>
          </a:bodyPr>
          <a:lstStyle/>
          <a:p>
            <a:pPr algn="l" rtl="0">
              <a:lnSpc>
                <a:spcPct val="95000"/>
              </a:lnSpc>
            </a:pPr>
            <a:r>
              <a:rPr lang="hi" b="0" i="0" u="none" baseline="0">
                <a:latin typeface="Nirmala UI" panose="020B0502040204020203" pitchFamily="34" charset="0"/>
                <a:ea typeface="Nirmala UI" panose="020B0502040204020203" pitchFamily="34" charset="0"/>
                <a:cs typeface="Nirmala UI" panose="020B0502040204020203" pitchFamily="34" charset="0"/>
              </a:rPr>
              <a:t>Manhattan में परिचालन — केवल एक शहरव्यापी सुपरवाइज़री लाइसेंस धारक ही इस आवश्यकता को पूरा कर सकता है।</a:t>
            </a:r>
          </a:p>
          <a:p>
            <a:pPr algn="l" rtl="0">
              <a:lnSpc>
                <a:spcPct val="95000"/>
              </a:lnSpc>
            </a:pPr>
            <a:r>
              <a:rPr lang="hi" b="0" i="0" u="none" baseline="0">
                <a:latin typeface="Nirmala UI" panose="020B0502040204020203" pitchFamily="34" charset="0"/>
                <a:ea typeface="Nirmala UI" panose="020B0502040204020203" pitchFamily="34" charset="0"/>
                <a:cs typeface="Nirmala UI" panose="020B0502040204020203" pitchFamily="34" charset="0"/>
              </a:rPr>
              <a:t>Manhattan के बाहर परिचालन — कोई भी सुपरवाइज़री लाइसेंस धारक इस आवश्यकता को पूरा कर सकता है।</a:t>
            </a:r>
          </a:p>
          <a:p>
            <a:pPr marL="0" indent="0" algn="l" rtl="0">
              <a:lnSpc>
                <a:spcPct val="95000"/>
              </a:lnSpc>
              <a:buNone/>
            </a:pPr>
            <a:endParaRPr lang="hi" dirty="0">
              <a:latin typeface="Nirmala UI" panose="020B0502040204020203" pitchFamily="34" charset="0"/>
              <a:ea typeface="Nirmala UI" panose="020B0502040204020203" pitchFamily="34" charset="0"/>
              <a:cs typeface="Nirmala UI" panose="020B0502040204020203" pitchFamily="34" charset="0"/>
            </a:endParaRPr>
          </a:p>
          <a:p>
            <a:pPr marL="0" indent="0" algn="l" rtl="0">
              <a:lnSpc>
                <a:spcPct val="95000"/>
              </a:lnSpc>
              <a:buNone/>
            </a:pPr>
            <a:r>
              <a:rPr lang="hi" b="1" i="0" u="none" baseline="0">
                <a:solidFill>
                  <a:srgbClr val="C00000"/>
                </a:solidFill>
                <a:latin typeface="Nirmala UI" panose="020B0502040204020203" pitchFamily="34" charset="0"/>
                <a:ea typeface="Nirmala UI" panose="020B0502040204020203" pitchFamily="34" charset="0"/>
                <a:cs typeface="Nirmala UI" panose="020B0502040204020203" pitchFamily="34" charset="0"/>
              </a:rPr>
              <a:t>एक सुपरवाइज़री लाइसेंस धारक के बिना परिचालन करने पर मोबाइल फ़ूड वेंडिंग यूनिट बंद कर दिया जाएगा, और परमिट धारक पर उल्लंघन का मामला बनेगा जिसमें $1,000 का जुर्माना लगता है।</a:t>
            </a:r>
          </a:p>
          <a:p>
            <a:endParaRPr lang="hi" dirty="0">
              <a:latin typeface="Nirmala UI" panose="020B0502040204020203" pitchFamily="34" charset="0"/>
              <a:ea typeface="Nirmala UI" panose="020B0502040204020203" pitchFamily="34" charset="0"/>
              <a:cs typeface="Nirmala UI" panose="020B0502040204020203" pitchFamily="34" charset="0"/>
            </a:endParaRPr>
          </a:p>
        </p:txBody>
      </p:sp>
      <p:pic>
        <p:nvPicPr>
          <p:cNvPr id="10" name="Picture 9">
            <a:extLst>
              <a:ext uri="{FF2B5EF4-FFF2-40B4-BE49-F238E27FC236}">
                <a16:creationId xmlns:a16="http://schemas.microsoft.com/office/drawing/2014/main" id="{9A8501E3-3769-6534-3658-E3C3127882AE}"/>
              </a:ext>
            </a:extLst>
          </p:cNvPr>
          <p:cNvPicPr>
            <a:picLocks noChangeAspect="1"/>
          </p:cNvPicPr>
          <p:nvPr/>
        </p:nvPicPr>
        <p:blipFill rotWithShape="1">
          <a:blip r:embed="rId2"/>
          <a:srcRect l="5882"/>
          <a:stretch/>
        </p:blipFill>
        <p:spPr>
          <a:xfrm>
            <a:off x="6917066" y="1690688"/>
            <a:ext cx="5091320" cy="3878263"/>
          </a:xfrm>
          <a:prstGeom prst="rect">
            <a:avLst/>
          </a:prstGeom>
        </p:spPr>
      </p:pic>
    </p:spTree>
    <p:extLst>
      <p:ext uri="{BB962C8B-B14F-4D97-AF65-F5344CB8AC3E}">
        <p14:creationId xmlns:p14="http://schemas.microsoft.com/office/powerpoint/2010/main" val="4277240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11D4-10FF-4823-A983-5B05AF5C23ED}"/>
              </a:ext>
            </a:extLst>
          </p:cNvPr>
          <p:cNvSpPr>
            <a:spLocks noGrp="1"/>
          </p:cNvSpPr>
          <p:nvPr>
            <p:ph type="title"/>
          </p:nvPr>
        </p:nvSpPr>
        <p:spPr>
          <a:xfrm>
            <a:off x="279400" y="314325"/>
            <a:ext cx="11633200" cy="1325563"/>
          </a:xfrm>
        </p:spPr>
        <p:txBody>
          <a:bodyPr>
            <a:normAutofit/>
          </a:bodyPr>
          <a:lstStyle/>
          <a:p>
            <a:pPr rtl="0"/>
            <a:r>
              <a:rPr lang="hi" sz="4000" b="1" i="0" u="none" baseline="0" dirty="0">
                <a:latin typeface="Nirmala UI" panose="020B0502040204020203" pitchFamily="34" charset="0"/>
                <a:ea typeface="Nirmala UI" panose="020B0502040204020203" pitchFamily="34" charset="0"/>
                <a:cs typeface="Nirmala UI" panose="020B0502040204020203" pitchFamily="34" charset="0"/>
              </a:rPr>
              <a:t>आप सुपरवाइज़री लाइसेंस कैसे प्राप्त कर सकते हैं?</a:t>
            </a:r>
          </a:p>
        </p:txBody>
      </p:sp>
      <p:sp>
        <p:nvSpPr>
          <p:cNvPr id="3" name="Content Placeholder 2">
            <a:extLst>
              <a:ext uri="{FF2B5EF4-FFF2-40B4-BE49-F238E27FC236}">
                <a16:creationId xmlns:a16="http://schemas.microsoft.com/office/drawing/2014/main" id="{DD9EEB2C-2F13-4E75-A40C-C920B2C054F6}"/>
              </a:ext>
            </a:extLst>
          </p:cNvPr>
          <p:cNvSpPr>
            <a:spLocks noGrp="1"/>
          </p:cNvSpPr>
          <p:nvPr>
            <p:ph idx="1"/>
          </p:nvPr>
        </p:nvSpPr>
        <p:spPr>
          <a:xfrm>
            <a:off x="413326" y="1520825"/>
            <a:ext cx="6837219" cy="4351338"/>
          </a:xfrm>
        </p:spPr>
        <p:txBody>
          <a:bodyPr vert="horz" lIns="91440" tIns="45720" rIns="91440" bIns="45720" rtlCol="0" anchor="t">
            <a:normAutofit/>
          </a:bodyPr>
          <a:lstStyle/>
          <a:p>
            <a:pPr marL="457200" indent="-457200" algn="l" rtl="0">
              <a:lnSpc>
                <a:spcPct val="95000"/>
              </a:lnSpc>
              <a:buFont typeface="+mj-lt"/>
              <a:buAutoNum type="arabicPeriod"/>
            </a:pPr>
            <a:r>
              <a:rPr lang="hi" b="0" i="0" u="none" baseline="0">
                <a:latin typeface="Nirmala UI" panose="020B0502040204020203" pitchFamily="34" charset="0"/>
                <a:ea typeface="Nirmala UI" panose="020B0502040204020203" pitchFamily="34" charset="0"/>
                <a:cs typeface="Nirmala UI" panose="020B0502040204020203" pitchFamily="34" charset="0"/>
              </a:rPr>
              <a:t>प्रतीक्षा सूची में आपका पोज़िशन नंबर आने पर, न्यूयॉर्क शहर स्वास्थ्य विभाग आपको डाक द्वारा आवेदन भेजेगा। </a:t>
            </a:r>
            <a:endParaRPr lang="hi" dirty="0">
              <a:latin typeface="Nirmala UI" panose="020B0502040204020203" pitchFamily="34" charset="0"/>
              <a:ea typeface="Nirmala UI" panose="020B0502040204020203" pitchFamily="34" charset="0"/>
              <a:cs typeface="Nirmala UI" panose="020B0502040204020203" pitchFamily="34" charset="0"/>
            </a:endParaRPr>
          </a:p>
          <a:p>
            <a:pPr marL="457200" indent="-457200" algn="l" rtl="0">
              <a:lnSpc>
                <a:spcPct val="95000"/>
              </a:lnSpc>
              <a:buFont typeface="+mj-lt"/>
              <a:buAutoNum type="arabicPeriod"/>
            </a:pPr>
            <a:r>
              <a:rPr lang="hi" b="0" i="0" u="none" baseline="0">
                <a:latin typeface="Nirmala UI" panose="020B0502040204020203" pitchFamily="34" charset="0"/>
                <a:ea typeface="Nirmala UI" panose="020B0502040204020203" pitchFamily="34" charset="0"/>
                <a:cs typeface="Nirmala UI" panose="020B0502040204020203" pitchFamily="34" charset="0"/>
              </a:rPr>
              <a:t>आपके पास एक वर्तमान मोबाइल फ़ूड वेंडिंग लाइसेंस होना चाहिए। </a:t>
            </a:r>
            <a:endParaRPr lang="hi" dirty="0">
              <a:latin typeface="Nirmala UI" panose="020B0502040204020203" pitchFamily="34" charset="0"/>
              <a:ea typeface="Nirmala UI" panose="020B0502040204020203" pitchFamily="34" charset="0"/>
              <a:cs typeface="Nirmala UI" panose="020B0502040204020203" pitchFamily="34" charset="0"/>
            </a:endParaRPr>
          </a:p>
          <a:p>
            <a:pPr lvl="1" algn="l" rtl="0">
              <a:lnSpc>
                <a:spcPct val="95000"/>
              </a:lnSpc>
            </a:pPr>
            <a:r>
              <a:rPr lang="hi" b="0" i="0" u="none" baseline="0">
                <a:latin typeface="Nirmala UI" panose="020B0502040204020203" pitchFamily="34" charset="0"/>
                <a:ea typeface="Nirmala UI" panose="020B0502040204020203" pitchFamily="34" charset="0"/>
                <a:cs typeface="Nirmala UI" panose="020B0502040204020203" pitchFamily="34" charset="0"/>
              </a:rPr>
              <a:t>यदि आपका MFV लाइसेंस एक्सपायर होने की तारीख के बाद 3 महीने के भीतर का है, तो पहले उसे रिन्यू कराएं, फिर किसी अतिरिक्त शुल्क से बचने के लिए अपना आवेदन जमा करें।</a:t>
            </a:r>
          </a:p>
          <a:p>
            <a:pPr marL="457200" indent="-457200" algn="l" rtl="0">
              <a:lnSpc>
                <a:spcPct val="95000"/>
              </a:lnSpc>
              <a:buFont typeface="+mj-lt"/>
              <a:buAutoNum type="arabicPeriod"/>
            </a:pPr>
            <a:r>
              <a:rPr lang="hi" b="0" i="0" u="none" baseline="0">
                <a:latin typeface="Nirmala UI" panose="020B0502040204020203" pitchFamily="34" charset="0"/>
                <a:ea typeface="Nirmala UI" panose="020B0502040204020203" pitchFamily="34" charset="0"/>
                <a:cs typeface="Nirmala UI" panose="020B0502040204020203" pitchFamily="34" charset="0"/>
              </a:rPr>
              <a:t>आपको आवेदन की समय-सीमा तक, ज़रूरी सबूतों के साथ, एक पूरा आवेदन जमा करना होगा। </a:t>
            </a:r>
            <a:endParaRPr lang="hi" dirty="0">
              <a:latin typeface="Nirmala UI" panose="020B0502040204020203" pitchFamily="34" charset="0"/>
              <a:ea typeface="Nirmala UI" panose="020B0502040204020203" pitchFamily="34" charset="0"/>
              <a:cs typeface="Nirmala UI" panose="020B0502040204020203" pitchFamily="34" charset="0"/>
            </a:endParaRPr>
          </a:p>
        </p:txBody>
      </p:sp>
      <p:pic>
        <p:nvPicPr>
          <p:cNvPr id="7" name="Picture 6">
            <a:extLst>
              <a:ext uri="{FF2B5EF4-FFF2-40B4-BE49-F238E27FC236}">
                <a16:creationId xmlns:a16="http://schemas.microsoft.com/office/drawing/2014/main" id="{DC1C43BF-4B05-42D2-BE4B-0DBABD7BD94B}"/>
              </a:ext>
            </a:extLst>
          </p:cNvPr>
          <p:cNvPicPr>
            <a:picLocks noChangeAspect="1"/>
          </p:cNvPicPr>
          <p:nvPr/>
        </p:nvPicPr>
        <p:blipFill>
          <a:blip r:embed="rId3"/>
          <a:stretch>
            <a:fillRect/>
          </a:stretch>
        </p:blipFill>
        <p:spPr>
          <a:xfrm>
            <a:off x="7470296" y="1404938"/>
            <a:ext cx="3663752" cy="4752975"/>
          </a:xfrm>
          <a:prstGeom prst="rect">
            <a:avLst/>
          </a:prstGeom>
          <a:ln>
            <a:solidFill>
              <a:schemeClr val="bg1">
                <a:lumMod val="65000"/>
              </a:schemeClr>
            </a:solidFill>
          </a:ln>
        </p:spPr>
      </p:pic>
    </p:spTree>
    <p:extLst>
      <p:ext uri="{BB962C8B-B14F-4D97-AF65-F5344CB8AC3E}">
        <p14:creationId xmlns:p14="http://schemas.microsoft.com/office/powerpoint/2010/main" val="2691567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F96CC6BFCE204AA31E7F91F93860F6" ma:contentTypeVersion="9" ma:contentTypeDescription="Create a new document." ma:contentTypeScope="" ma:versionID="0dcd26a51c7ec723c10644a3034b8c46">
  <xsd:schema xmlns:xsd="http://www.w3.org/2001/XMLSchema" xmlns:xs="http://www.w3.org/2001/XMLSchema" xmlns:p="http://schemas.microsoft.com/office/2006/metadata/properties" xmlns:ns2="81467298-5fd0-4bf4-ad1b-26446833fc4f" targetNamespace="http://schemas.microsoft.com/office/2006/metadata/properties" ma:root="true" ma:fieldsID="8221dae6b02601fc05d544130b657e4c" ns2:_="">
    <xsd:import namespace="81467298-5fd0-4bf4-ad1b-26446833f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67298-5fd0-4bf4-ad1b-26446833fc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cf1511-0aa8-4c72-be8c-c7f622dcfab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467298-5fd0-4bf4-ad1b-26446833fc4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2159B7A-5112-4656-83E7-A4C6A2E21BED}">
  <ds:schemaRefs>
    <ds:schemaRef ds:uri="http://schemas.microsoft.com/sharepoint/v3/contenttype/forms"/>
  </ds:schemaRefs>
</ds:datastoreItem>
</file>

<file path=customXml/itemProps2.xml><?xml version="1.0" encoding="utf-8"?>
<ds:datastoreItem xmlns:ds="http://schemas.openxmlformats.org/officeDocument/2006/customXml" ds:itemID="{966CE34E-E63A-41B3-A2D7-C0BE180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67298-5fd0-4bf4-ad1b-26446833f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E50109-AF6D-4144-997A-BBFB999175C4}">
  <ds:schemaRefs>
    <ds:schemaRef ds:uri="http://purl.org/dc/dcmitype/"/>
    <ds:schemaRef ds:uri="http://schemas.openxmlformats.org/package/2006/metadata/core-properties"/>
    <ds:schemaRef ds:uri="http://purl.org/dc/elements/1.1/"/>
    <ds:schemaRef ds:uri="http://purl.org/dc/terms/"/>
    <ds:schemaRef ds:uri="81467298-5fd0-4bf4-ad1b-26446833fc4f"/>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bcf67a27-3cd2-45a0-8440-76f987b0a729"/>
  </ds:schemaRefs>
</ds:datastoreItem>
</file>

<file path=docProps/app.xml><?xml version="1.0" encoding="utf-8"?>
<Properties xmlns="http://schemas.openxmlformats.org/officeDocument/2006/extended-properties" xmlns:vt="http://schemas.openxmlformats.org/officeDocument/2006/docPropsVTypes">
  <TotalTime>736</TotalTime>
  <Words>1543</Words>
  <Application>Microsoft Office PowerPoint</Application>
  <PresentationFormat>Widescreen</PresentationFormat>
  <Paragraphs>111</Paragraphs>
  <Slides>16</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Nirmala UI</vt:lpstr>
      <vt:lpstr>Office Theme</vt:lpstr>
      <vt:lpstr>सुपरवाइज़री लाइसेंस</vt:lpstr>
      <vt:lpstr>अवलोकन</vt:lpstr>
      <vt:lpstr>2026 से 2031 के दौरान 11,000 अतिरिक्त परमिट</vt:lpstr>
      <vt:lpstr>सुपरवाइज़री लाइसेंस (SL) क्या है?</vt:lpstr>
      <vt:lpstr>एक सुपरवाइज़री लाइसेंस धारक के रूप में आप कहाँ काम कर सकते हैं?</vt:lpstr>
      <vt:lpstr>सुपरवाइज़री लाइसेंस: यह कैसे अलग है?</vt:lpstr>
      <vt:lpstr>सुपरवाइज़री लाइसेंस परमिट: यह कैसे अलग है?</vt:lpstr>
      <vt:lpstr>सुपरवाइज़री लाइसेंस परमिट के लिए आवश्यकता: परिचालन के दौरान सुपरवाइज़री लाइसेंस धारक कार्यरत होना चाहिए</vt:lpstr>
      <vt:lpstr>आप सुपरवाइज़री लाइसेंस कैसे प्राप्त कर सकते हैं?</vt:lpstr>
      <vt:lpstr>फुल-टर्म सुपरवाइज़री लाइसेंस परमिट</vt:lpstr>
      <vt:lpstr>आपके पास एक परमिट है और आपको एक सुपरवाइज़री लाइसेंस की पेशकश की गई है। क्या आपको दोनों मिल सकते हैं?</vt:lpstr>
      <vt:lpstr>यदि आपको सुपरवाइज़री लाइसेंस न मिले तो क्या होगा? </vt:lpstr>
      <vt:lpstr>2031 में सभी फुल-टर्म परमिट्स के लिए सुपरवाइज़री लाइसेंस की ज़रूरत होगी</vt:lpstr>
      <vt:lpstr>अपनी संपर्क जानकारी को अपडेट रखें </vt:lpstr>
      <vt:lpstr>अधिक जानकारी के लिए</vt:lpstr>
      <vt:lpstr>कोई प्रश्न 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Bilach</dc:creator>
  <cp:lastModifiedBy>Melissa Wong</cp:lastModifiedBy>
  <cp:revision>31</cp:revision>
  <cp:lastPrinted>2023-01-12T16:21:30Z</cp:lastPrinted>
  <dcterms:created xsi:type="dcterms:W3CDTF">2020-06-17T14:14:06Z</dcterms:created>
  <dcterms:modified xsi:type="dcterms:W3CDTF">2026-06-25T18:18:35Z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0x010100A1F96CC6BFCE204AA31E7F91F93860F6</vt:lpwstr>
  </property>
</Properties>
</file>