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82" r:id="rId6"/>
    <p:sldId id="289" r:id="rId7"/>
    <p:sldId id="279" r:id="rId8"/>
    <p:sldId id="288" r:id="rId9"/>
    <p:sldId id="295" r:id="rId10"/>
    <p:sldId id="296" r:id="rId11"/>
    <p:sldId id="292" r:id="rId12"/>
    <p:sldId id="283" r:id="rId13"/>
    <p:sldId id="291" r:id="rId14"/>
    <p:sldId id="287" r:id="rId15"/>
    <p:sldId id="272" r:id="rId16"/>
    <p:sldId id="258" r:id="rId17"/>
    <p:sldId id="274" r:id="rId18"/>
    <p:sldId id="293" r:id="rId19"/>
    <p:sldId id="277" r:id="rId20"/>
  </p:sldIdLst>
  <p:sldSz cx="12192000" cy="6858000"/>
  <p:notesSz cx="7023100" cy="93091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elissa Wong" initials="MW" lastIdx="0" clrIdx="1"/>
  <p:cmAuthor id="1" name="Nancy Jeffery" initials="NJ" lastIdx="0" clrIdx="2"/>
  <p:cmAuthor id="2" name="Jennifer MacDonald" initials="JM" lastIdx="0" clrIdx="3"/>
  <p:cmAuthor id="3" name="Corinne Schiff" initials="CS" lastIdx="0" clrIdx="4"/>
  <p:cmAuthor id="4" name="Nicolas G. Sully" initials="NGS" lastIdx="0" clrIdx="5"/>
  <p:cmAuthor id="5" name="Kerri Calderone" initials="KC" lastIdx="0" clrIdx="6"/>
  <p:cmAuthor id="6" name="Jeffrey Hunter" initials="JH" lastIdx="0" clrIdx="7"/>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436" autoAdjust="0"/>
  </p:normalViewPr>
  <p:slideViewPr>
    <p:cSldViewPr snapToGrid="0">
      <p:cViewPr varScale="1">
        <p:scale>
          <a:sx n="65" d="100"/>
          <a:sy n="65" d="100"/>
        </p:scale>
        <p:origin x="1330" y="58"/>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issa Wong" userId="c2a78a03-dfbd-4141-b084-ac8d6dda98d4" providerId="ADAL" clId="{7458B341-3B15-40BE-B3B1-722D37403BE5}"/>
    <pc:docChg chg="modSld">
      <pc:chgData name="Melissa Wong" userId="c2a78a03-dfbd-4141-b084-ac8d6dda98d4" providerId="ADAL" clId="{7458B341-3B15-40BE-B3B1-722D37403BE5}" dt="2026-06-25T18:05:03.129" v="2" actId="20577"/>
      <pc:docMkLst>
        <pc:docMk/>
      </pc:docMkLst>
      <pc:sldChg chg="modNotesTx">
        <pc:chgData name="Melissa Wong" userId="c2a78a03-dfbd-4141-b084-ac8d6dda98d4" providerId="ADAL" clId="{7458B341-3B15-40BE-B3B1-722D37403BE5}" dt="2026-06-25T18:04:51.564" v="0" actId="20577"/>
        <pc:sldMkLst>
          <pc:docMk/>
          <pc:sldMk cId="253895352" sldId="256"/>
        </pc:sldMkLst>
      </pc:sldChg>
      <pc:sldChg chg="modNotesTx">
        <pc:chgData name="Melissa Wong" userId="c2a78a03-dfbd-4141-b084-ac8d6dda98d4" providerId="ADAL" clId="{7458B341-3B15-40BE-B3B1-722D37403BE5}" dt="2026-06-25T18:05:03.129" v="2" actId="20577"/>
        <pc:sldMkLst>
          <pc:docMk/>
          <pc:sldMk cId="2159141264" sldId="287"/>
        </pc:sldMkLst>
      </pc:sldChg>
      <pc:sldChg chg="modNotesTx">
        <pc:chgData name="Melissa Wong" userId="c2a78a03-dfbd-4141-b084-ac8d6dda98d4" providerId="ADAL" clId="{7458B341-3B15-40BE-B3B1-722D37403BE5}" dt="2026-06-25T18:05:00.398" v="1" actId="20577"/>
        <pc:sldMkLst>
          <pc:docMk/>
          <pc:sldMk cId="3870038629" sldId="291"/>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DDB5DC-C8E0-40B3-B50B-168F3426170E}"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a:p>
      </dgm:t>
    </dgm:pt>
    <dgm:pt modelId="{76B64E16-E13E-4175-8AFF-A564C738A0A1}" type="parTrans" cxnId="{5E3D869C-2CB6-45F3-956B-AD3F1B7B46D5}">
      <dgm:prSet/>
      <dgm:spPr/>
      <dgm:t>
        <a:bodyPr/>
        <a:lstStyle/>
        <a:p>
          <a:endParaRPr lang="en-US"/>
        </a:p>
      </dgm:t>
    </dgm:pt>
    <dgm:pt modelId="{4C86A42F-195A-408E-AF75-961F4169AA0D}">
      <dgm:prSet phldrT="[Text]" custT="1"/>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t>
        <a:bodyPr/>
        <a:lstStyle/>
        <a:p>
          <a:r>
            <a:rPr lang="fr" sz="1500" b="0" i="0" u="none" strike="noStrike" cap="none" baseline="0" dirty="0">
              <a:solidFill>
                <a:srgbClr val="FFFFFF"/>
              </a:solidFill>
              <a:effectLst/>
              <a:uFill>
                <a:solidFill>
                  <a:prstClr val="black">
                    <a:alpha val="0"/>
                  </a:prstClr>
                </a:solidFill>
              </a:uFill>
              <a:latin typeface="Arial"/>
              <a:ea typeface="Arial"/>
              <a:cs typeface="Arial"/>
            </a:rPr>
            <a:t>Liste d'attente pour l'obtention d'une licence de supervision</a:t>
          </a:r>
        </a:p>
      </dgm:t>
    </dgm:pt>
    <dgm:pt modelId="{107F6E34-3151-4BF1-B418-34B1DB4016A0}" type="sibTrans" cxnId="{5E3D869C-2CB6-45F3-956B-AD3F1B7B46D5}">
      <dgm:prSet custT="1"/>
      <dgm:spPr>
        <a:solidFill>
          <a:schemeClr val="accent1">
            <a:tint val="60000"/>
            <a:hueOff val="0"/>
            <a:satOff val="0"/>
            <a:lumOff val="0"/>
            <a:alphaOff val="0"/>
          </a:schemeClr>
        </a:solidFill>
        <a:ln>
          <a:noFill/>
        </a:ln>
      </dgm:spPr>
      <dgm:t>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gm:t>
    </dgm:pt>
    <dgm:pt modelId="{858166E0-9DB6-460F-9CD5-F5C78528AC15}" type="parTrans" cxnId="{91FA289E-589D-4615-8236-6993B8ECF795}">
      <dgm:prSet/>
      <dgm:spPr/>
      <dgm:t>
        <a:bodyPr/>
        <a:lstStyle/>
        <a:p>
          <a:endParaRPr lang="en-US"/>
        </a:p>
      </dgm:t>
    </dgm:pt>
    <dgm:pt modelId="{46EBE75B-0775-40C6-BBCE-BF4C5CE73A77}">
      <dgm:prSet phldrT="[Text]" custT="1"/>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t>
        <a:bodyPr/>
        <a:lstStyle/>
        <a:p>
          <a:r>
            <a:rPr lang="fr" sz="1500" b="0" i="0" u="none" strike="noStrike" cap="none" baseline="0" dirty="0">
              <a:solidFill>
                <a:srgbClr val="FFFFFF"/>
              </a:solidFill>
              <a:effectLst/>
              <a:uFill>
                <a:solidFill>
                  <a:prstClr val="black">
                    <a:alpha val="0"/>
                  </a:prstClr>
                </a:solidFill>
              </a:uFill>
              <a:latin typeface="Arial"/>
              <a:ea typeface="Arial"/>
              <a:cs typeface="Arial"/>
            </a:rPr>
            <a:t>Licence de supervision </a:t>
          </a:r>
        </a:p>
      </dgm:t>
    </dgm:pt>
    <dgm:pt modelId="{2844F4FA-8D06-4D40-AF98-D022F2FD4803}" type="sibTrans" cxnId="{91FA289E-589D-4615-8236-6993B8ECF795}">
      <dgm:prSet custT="1"/>
      <dgm:spPr>
        <a:solidFill>
          <a:schemeClr val="accent1">
            <a:tint val="60000"/>
            <a:hueOff val="0"/>
            <a:satOff val="0"/>
            <a:lumOff val="0"/>
            <a:alphaOff val="0"/>
          </a:schemeClr>
        </a:solidFill>
        <a:ln>
          <a:noFill/>
        </a:ln>
      </dgm:spPr>
      <dgm:t>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gm:t>
    </dgm:pt>
    <dgm:pt modelId="{83B19AC4-BD4A-458B-8BE1-6A84D5704CD0}" type="parTrans" cxnId="{2976BB8E-CFA8-49AA-A42E-9306125A4C49}">
      <dgm:prSet/>
      <dgm:spPr/>
      <dgm:t>
        <a:bodyPr/>
        <a:lstStyle/>
        <a:p>
          <a:endParaRPr lang="en-US"/>
        </a:p>
      </dgm:t>
    </dgm:pt>
    <dgm:pt modelId="{1DC3B12F-F5BC-48A7-8F42-7B8A2F067E8F}">
      <dgm:prSet phldrT="[Text]" custT="1"/>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t>
        <a:bodyPr/>
        <a:lstStyle/>
        <a:p>
          <a:r>
            <a:rPr lang="fr" sz="1500" b="0" i="0" u="none" strike="noStrike" cap="none" baseline="0" dirty="0">
              <a:solidFill>
                <a:srgbClr val="FFFFFF"/>
              </a:solidFill>
              <a:effectLst/>
              <a:uFill>
                <a:solidFill>
                  <a:prstClr val="black">
                    <a:alpha val="0"/>
                  </a:prstClr>
                </a:solidFill>
              </a:uFill>
              <a:latin typeface="Arial"/>
              <a:ea typeface="Arial"/>
              <a:cs typeface="Arial"/>
            </a:rPr>
            <a:t>Permis à durée indéterminée</a:t>
          </a:r>
        </a:p>
      </dgm:t>
    </dgm:pt>
    <dgm:pt modelId="{BDDDA688-C9A7-44FD-B460-47840DCC7954}" type="sibTrans" cxnId="{2976BB8E-CFA8-49AA-A42E-9306125A4C49}">
      <dgm:prSet/>
      <dgm:spPr/>
      <dgm:t>
        <a:bodyPr/>
        <a:lstStyle/>
        <a:p>
          <a:endParaRPr lang="en-US"/>
        </a:p>
      </dgm:t>
    </dgm:pt>
    <dgm:pt modelId="{AF32DA10-A4FF-4520-BA41-831CF022A134}" type="pres">
      <dgm:prSet presAssocID="{0EDDB5DC-C8E0-40B3-B50B-168F3426170E}" presName="Name0" presStyleCnt="0">
        <dgm:presLayoutVars>
          <dgm:dir/>
          <dgm:resizeHandles val="exact"/>
        </dgm:presLayoutVars>
      </dgm:prSet>
      <dgm:spPr/>
    </dgm:pt>
    <dgm:pt modelId="{0211ABD9-CF32-4A9F-A49A-8964E902983F}" type="pres">
      <dgm:prSet presAssocID="{4C86A42F-195A-408E-AF75-961F4169AA0D}" presName="node" presStyleLbl="node1" presStyleIdx="0" presStyleCnt="3">
        <dgm:presLayoutVars>
          <dgm:bulletEnabled val="1"/>
        </dgm:presLayoutVars>
      </dgm:prSet>
      <dgm:spPr/>
    </dgm:pt>
    <dgm:pt modelId="{1D16E1C9-B09B-43CE-8D12-126093E175E6}" type="pres">
      <dgm:prSet presAssocID="{107F6E34-3151-4BF1-B418-34B1DB4016A0}" presName="sibTrans" presStyleLbl="sibTrans2D1" presStyleIdx="0" presStyleCnt="2"/>
      <dgm:spPr/>
    </dgm:pt>
    <dgm:pt modelId="{7A6AAA54-3A5F-4268-9119-EBC434C3541B}" type="pres">
      <dgm:prSet presAssocID="{107F6E34-3151-4BF1-B418-34B1DB4016A0}" presName="connectorText" presStyleLbl="sibTrans2D1" presStyleIdx="0" presStyleCnt="2"/>
      <dgm:spPr/>
    </dgm:pt>
    <dgm:pt modelId="{E955E82D-1C04-4860-B53C-504EEB706098}" type="pres">
      <dgm:prSet presAssocID="{46EBE75B-0775-40C6-BBCE-BF4C5CE73A77}" presName="node" presStyleLbl="node1" presStyleIdx="1" presStyleCnt="3">
        <dgm:presLayoutVars>
          <dgm:bulletEnabled val="1"/>
        </dgm:presLayoutVars>
      </dgm:prSet>
      <dgm:spPr/>
    </dgm:pt>
    <dgm:pt modelId="{C0463055-8923-4407-9837-22A81E15B1BA}" type="pres">
      <dgm:prSet presAssocID="{2844F4FA-8D06-4D40-AF98-D022F2FD4803}" presName="sibTrans" presStyleLbl="sibTrans2D1" presStyleIdx="1" presStyleCnt="2"/>
      <dgm:spPr/>
    </dgm:pt>
    <dgm:pt modelId="{03605A12-B7C7-4114-8F30-244D1AC81A05}" type="pres">
      <dgm:prSet presAssocID="{2844F4FA-8D06-4D40-AF98-D022F2FD4803}" presName="connectorText" presStyleLbl="sibTrans2D1" presStyleIdx="1" presStyleCnt="2"/>
      <dgm:spPr/>
    </dgm:pt>
    <dgm:pt modelId="{A8B4A1AA-FE36-4F7C-8584-F3164E8B254E}" type="pres">
      <dgm:prSet presAssocID="{1DC3B12F-F5BC-48A7-8F42-7B8A2F067E8F}" presName="node" presStyleLbl="node1" presStyleIdx="2" presStyleCnt="3">
        <dgm:presLayoutVars>
          <dgm:bulletEnabled val="1"/>
        </dgm:presLayoutVars>
      </dgm:prSet>
      <dgm:spPr/>
    </dgm:pt>
  </dgm:ptLst>
  <dgm:cxnLst>
    <dgm:cxn modelId="{7C8CE10C-6F4D-4C84-8F84-0965A4CA2A3C}" type="presOf" srcId="{46EBE75B-0775-40C6-BBCE-BF4C5CE73A77}" destId="{E955E82D-1C04-4860-B53C-504EEB706098}" srcOrd="0" destOrd="0" presId="urn:microsoft.com/office/officeart/2005/8/layout/process1"/>
    <dgm:cxn modelId="{AAFFE048-47B2-47A6-8F10-8A538DE81FB3}" type="presOf" srcId="{107F6E34-3151-4BF1-B418-34B1DB4016A0}" destId="{1D16E1C9-B09B-43CE-8D12-126093E175E6}" srcOrd="0" destOrd="0" presId="urn:microsoft.com/office/officeart/2005/8/layout/process1"/>
    <dgm:cxn modelId="{36402159-98A4-4D35-B5A0-AF7F2D8FB50A}" type="presOf" srcId="{2844F4FA-8D06-4D40-AF98-D022F2FD4803}" destId="{C0463055-8923-4407-9837-22A81E15B1BA}" srcOrd="0" destOrd="0" presId="urn:microsoft.com/office/officeart/2005/8/layout/process1"/>
    <dgm:cxn modelId="{E8731786-3A8D-4C38-B5C0-B99EAD8A59C7}" type="presOf" srcId="{107F6E34-3151-4BF1-B418-34B1DB4016A0}" destId="{7A6AAA54-3A5F-4268-9119-EBC434C3541B}" srcOrd="1" destOrd="0" presId="urn:microsoft.com/office/officeart/2005/8/layout/process1"/>
    <dgm:cxn modelId="{23955086-E2E8-4008-978F-2AC9F2398A4B}" type="presOf" srcId="{1DC3B12F-F5BC-48A7-8F42-7B8A2F067E8F}" destId="{A8B4A1AA-FE36-4F7C-8584-F3164E8B254E}" srcOrd="0" destOrd="0" presId="urn:microsoft.com/office/officeart/2005/8/layout/process1"/>
    <dgm:cxn modelId="{7CD7AA86-9EFE-45C1-B6D0-0E1A9F52EE21}" type="presOf" srcId="{0EDDB5DC-C8E0-40B3-B50B-168F3426170E}" destId="{AF32DA10-A4FF-4520-BA41-831CF022A134}" srcOrd="0" destOrd="0" presId="urn:microsoft.com/office/officeart/2005/8/layout/process1"/>
    <dgm:cxn modelId="{2976BB8E-CFA8-49AA-A42E-9306125A4C49}" srcId="{0EDDB5DC-C8E0-40B3-B50B-168F3426170E}" destId="{1DC3B12F-F5BC-48A7-8F42-7B8A2F067E8F}" srcOrd="2" destOrd="0" parTransId="{83B19AC4-BD4A-458B-8BE1-6A84D5704CD0}" sibTransId="{BDDDA688-C9A7-44FD-B460-47840DCC7954}"/>
    <dgm:cxn modelId="{5E3D869C-2CB6-45F3-956B-AD3F1B7B46D5}" srcId="{0EDDB5DC-C8E0-40B3-B50B-168F3426170E}" destId="{4C86A42F-195A-408E-AF75-961F4169AA0D}" srcOrd="0" destOrd="0" parTransId="{76B64E16-E13E-4175-8AFF-A564C738A0A1}" sibTransId="{107F6E34-3151-4BF1-B418-34B1DB4016A0}"/>
    <dgm:cxn modelId="{91FA289E-589D-4615-8236-6993B8ECF795}" srcId="{0EDDB5DC-C8E0-40B3-B50B-168F3426170E}" destId="{46EBE75B-0775-40C6-BBCE-BF4C5CE73A77}" srcOrd="1" destOrd="0" parTransId="{858166E0-9DB6-460F-9CD5-F5C78528AC15}" sibTransId="{2844F4FA-8D06-4D40-AF98-D022F2FD4803}"/>
    <dgm:cxn modelId="{C4E22FD7-C8C9-4BA0-9171-ECEBEB0194F4}" type="presOf" srcId="{4C86A42F-195A-408E-AF75-961F4169AA0D}" destId="{0211ABD9-CF32-4A9F-A49A-8964E902983F}" srcOrd="0" destOrd="0" presId="urn:microsoft.com/office/officeart/2005/8/layout/process1"/>
    <dgm:cxn modelId="{6AB972D7-6A1F-4FD7-91BB-884C26D0B7FF}" type="presOf" srcId="{2844F4FA-8D06-4D40-AF98-D022F2FD4803}" destId="{03605A12-B7C7-4114-8F30-244D1AC81A05}" srcOrd="1" destOrd="0" presId="urn:microsoft.com/office/officeart/2005/8/layout/process1"/>
    <dgm:cxn modelId="{11FBC72D-C4F1-42D0-B504-8C50C2276A91}" type="presParOf" srcId="{AF32DA10-A4FF-4520-BA41-831CF022A134}" destId="{0211ABD9-CF32-4A9F-A49A-8964E902983F}" srcOrd="0" destOrd="0" presId="urn:microsoft.com/office/officeart/2005/8/layout/process1"/>
    <dgm:cxn modelId="{178758DE-9259-497C-B800-BCF72A86CFB3}" type="presParOf" srcId="{AF32DA10-A4FF-4520-BA41-831CF022A134}" destId="{1D16E1C9-B09B-43CE-8D12-126093E175E6}" srcOrd="1" destOrd="0" presId="urn:microsoft.com/office/officeart/2005/8/layout/process1"/>
    <dgm:cxn modelId="{01FDE002-2AAA-4D79-A275-74F60E686ECB}" type="presParOf" srcId="{1D16E1C9-B09B-43CE-8D12-126093E175E6}" destId="{7A6AAA54-3A5F-4268-9119-EBC434C3541B}" srcOrd="0" destOrd="0" presId="urn:microsoft.com/office/officeart/2005/8/layout/process1"/>
    <dgm:cxn modelId="{9FBEEA21-01BC-4DE5-8C16-7590AB2A1BAF}" type="presParOf" srcId="{AF32DA10-A4FF-4520-BA41-831CF022A134}" destId="{E955E82D-1C04-4860-B53C-504EEB706098}" srcOrd="2" destOrd="0" presId="urn:microsoft.com/office/officeart/2005/8/layout/process1"/>
    <dgm:cxn modelId="{0BAB7ECA-E5DC-464D-A25A-0DFF68731123}" type="presParOf" srcId="{AF32DA10-A4FF-4520-BA41-831CF022A134}" destId="{C0463055-8923-4407-9837-22A81E15B1BA}" srcOrd="3" destOrd="0" presId="urn:microsoft.com/office/officeart/2005/8/layout/process1"/>
    <dgm:cxn modelId="{F8D1DDE0-8A7A-4C7C-9DBE-EF167C20224A}" type="presParOf" srcId="{C0463055-8923-4407-9837-22A81E15B1BA}" destId="{03605A12-B7C7-4114-8F30-244D1AC81A05}" srcOrd="0" destOrd="0" presId="urn:microsoft.com/office/officeart/2005/8/layout/process1"/>
    <dgm:cxn modelId="{B33CEF78-C2FD-4581-B551-0EB02673D32C}" type="presParOf" srcId="{AF32DA10-A4FF-4520-BA41-831CF022A134}" destId="{A8B4A1AA-FE36-4F7C-8584-F3164E8B254E}"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main"/>
    </a:ext>
  </dgm:extLst>
</dgm:dataModel>
</file>

<file path=ppt/diagrams/data2.xml><?xml version="1.0" encoding="utf-8"?>
<dgm:dataModel xmlns:dgm="http://schemas.openxmlformats.org/drawingml/2006/diagram" xmlns:a="http://schemas.openxmlformats.org/drawingml/2006/main">
  <dgm:ptLst>
    <dgm:pt modelId="{9C670ED1-A43E-4671-BDE3-8CD1D7419861}"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D8B28B83-9760-482A-8E02-28F6093C04BF}" type="parTrans" cxnId="{4070D994-441A-485B-8240-7EEE7FA7FCCC}">
      <dgm:prSet/>
      <dgm:spPr/>
      <dgm:t>
        <a:bodyPr/>
        <a:lstStyle/>
        <a:p>
          <a:endParaRPr lang="en-US"/>
        </a:p>
      </dgm:t>
    </dgm:pt>
    <dgm:pt modelId="{EB8A7FDD-4114-4057-AC9B-F392985AEAE0}">
      <dgm:prSet phldrT="[Text]" custT="1"/>
      <dgm:spPr/>
      <dgm:t>
        <a:bodyPr/>
        <a:lstStyle/>
        <a:p>
          <a:r>
            <a:rPr lang="fr" sz="2200" b="1" i="0" u="none" strike="noStrike" cap="none" baseline="0" dirty="0">
              <a:solidFill>
                <a:srgbClr val="000000"/>
              </a:solidFill>
              <a:effectLst/>
              <a:uFill>
                <a:solidFill>
                  <a:prstClr val="black">
                    <a:alpha val="0"/>
                  </a:prstClr>
                </a:solidFill>
              </a:uFill>
              <a:latin typeface="Arial"/>
              <a:ea typeface="Arial"/>
              <a:cs typeface="Arial"/>
            </a:rPr>
            <a:t>Autorisations à durée indéterminée          avant le 2 juillet 2 022</a:t>
          </a:r>
        </a:p>
      </dgm:t>
    </dgm:pt>
    <dgm:pt modelId="{41C6CF52-26D8-4A47-A347-5AEA42F1E9F9}" type="parTrans" cxnId="{21D8C85F-65AD-4484-8E8D-065C07C52D00}">
      <dgm:prSet/>
      <dgm:spPr/>
      <dgm:t>
        <a:bodyPr/>
        <a:lstStyle/>
        <a:p>
          <a:endParaRPr lang="en-US"/>
        </a:p>
      </dgm:t>
    </dgm:pt>
    <dgm:pt modelId="{A96C15DE-637A-4011-B2E3-DD4E944A56C9}">
      <dgm:prSet phldrT="[Text]" custT="1"/>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t>
        <a:bodyPr/>
        <a:lstStyle/>
        <a:p>
          <a:r>
            <a:rPr lang="fr" sz="2200" b="0" i="0" u="none" strike="noStrike" cap="none" baseline="0" dirty="0">
              <a:solidFill>
                <a:srgbClr val="FFFFFF"/>
              </a:solidFill>
              <a:effectLst/>
              <a:uFill>
                <a:solidFill>
                  <a:prstClr val="black">
                    <a:alpha val="0"/>
                  </a:prstClr>
                </a:solidFill>
              </a:uFill>
              <a:latin typeface="Arial"/>
              <a:ea typeface="Arial"/>
              <a:cs typeface="Arial"/>
            </a:rPr>
            <a:t>Types de permis : valables dans toute la ville, spécifiques à un arrondissement</a:t>
          </a:r>
        </a:p>
      </dgm:t>
    </dgm:pt>
    <dgm:pt modelId="{410AFF43-38B3-4758-8A8E-93BFF88E976F}" type="sibTrans" cxnId="{21D8C85F-65AD-4484-8E8D-065C07C52D00}">
      <dgm:prSet/>
      <dgm:spPr/>
      <dgm:t>
        <a:bodyPr/>
        <a:lstStyle/>
        <a:p>
          <a:endParaRPr lang="en-US"/>
        </a:p>
      </dgm:t>
    </dgm:pt>
    <dgm:pt modelId="{DB2EE175-D4DA-4E7A-B6D0-FA06D1E374E3}" type="parTrans" cxnId="{E953E3FC-555C-42C4-A728-6EEDD4552C62}">
      <dgm:prSet/>
      <dgm:spPr/>
      <dgm:t>
        <a:bodyPr/>
        <a:lstStyle/>
        <a:p>
          <a:endParaRPr lang="en-US"/>
        </a:p>
      </dgm:t>
    </dgm:pt>
    <dgm:pt modelId="{C293EBB8-D33E-493E-86CF-A1502300010D}">
      <dgm:prSet phldrT="[Text]" custT="1"/>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t>
        <a:bodyPr/>
        <a:lstStyle/>
        <a:p>
          <a:r>
            <a:rPr lang="fr" sz="1900" b="0" i="0" u="none" strike="noStrike" cap="none" baseline="0" dirty="0">
              <a:solidFill>
                <a:srgbClr val="FFFFFF"/>
              </a:solidFill>
              <a:effectLst/>
              <a:uFill>
                <a:solidFill>
                  <a:prstClr val="black">
                    <a:alpha val="0"/>
                  </a:prstClr>
                </a:solidFill>
              </a:uFill>
              <a:latin typeface="Arial"/>
              <a:ea typeface="Arial"/>
              <a:cs typeface="Arial"/>
            </a:rPr>
            <a:t>Les candidats doivent être titulaires d'une licence MFV</a:t>
          </a:r>
          <a:r>
            <a:rPr lang="fr" sz="1900" b="0" i="0" u="none" strike="noStrike" cap="none" baseline="0" dirty="0">
              <a:solidFill>
                <a:srgbClr val="FF0000"/>
              </a:solidFill>
              <a:effectLst/>
              <a:uFill>
                <a:solidFill>
                  <a:prstClr val="black">
                    <a:alpha val="0"/>
                  </a:prstClr>
                </a:solidFill>
              </a:uFill>
              <a:latin typeface="Arial"/>
              <a:ea typeface="Arial"/>
              <a:cs typeface="Arial"/>
            </a:rPr>
            <a:t> </a:t>
          </a:r>
          <a:r>
            <a:rPr lang="fr" sz="1900" b="0" i="0" u="none" strike="noStrike" cap="none" baseline="0" dirty="0">
              <a:solidFill>
                <a:srgbClr val="FFFFFF"/>
              </a:solidFill>
              <a:effectLst/>
              <a:uFill>
                <a:solidFill>
                  <a:prstClr val="black">
                    <a:alpha val="0"/>
                  </a:prstClr>
                </a:solidFill>
              </a:uFill>
              <a:latin typeface="Arial"/>
              <a:ea typeface="Arial"/>
              <a:cs typeface="Arial"/>
            </a:rPr>
            <a:t>; le délai de dépôt des candidatures est limité.</a:t>
          </a:r>
        </a:p>
      </dgm:t>
    </dgm:pt>
    <dgm:pt modelId="{7B48F077-70E1-41C2-BDF6-F0B9508A3CBB}" type="sibTrans" cxnId="{E953E3FC-555C-42C4-A728-6EEDD4552C62}">
      <dgm:prSet/>
      <dgm:spPr/>
      <dgm:t>
        <a:bodyPr/>
        <a:lstStyle/>
        <a:p>
          <a:endParaRPr lang="en-US"/>
        </a:p>
      </dgm:t>
    </dgm:pt>
    <dgm:pt modelId="{AE16948D-D489-4973-8585-98714408DA30}" type="parTrans" cxnId="{465FA3E1-AB4E-4FE5-8CFA-10798BFA47EF}">
      <dgm:prSet/>
      <dgm:spPr/>
      <dgm:t>
        <a:bodyPr/>
        <a:lstStyle/>
        <a:p>
          <a:endParaRPr lang="en-US"/>
        </a:p>
      </dgm:t>
    </dgm:pt>
    <dgm:pt modelId="{8D67B78E-3F83-45AE-BE46-E49B279B3B99}">
      <dgm:prSet phldrT="[Text]" custT="1"/>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t>
        <a:bodyPr/>
        <a:lstStyle/>
        <a:p>
          <a:r>
            <a:rPr lang="fr" sz="1900" b="0" i="0" u="none" strike="noStrike" cap="none" baseline="0" dirty="0">
              <a:solidFill>
                <a:srgbClr val="FFFFFF"/>
              </a:solidFill>
              <a:effectLst/>
              <a:uFill>
                <a:solidFill>
                  <a:prstClr val="black">
                    <a:alpha val="0"/>
                  </a:prstClr>
                </a:solidFill>
              </a:uFill>
              <a:latin typeface="Arial"/>
              <a:ea typeface="Arial"/>
              <a:cs typeface="Arial"/>
            </a:rPr>
            <a:t>Exige que tous les travailleurs soient titulaires d'un permis MFV.</a:t>
          </a:r>
        </a:p>
      </dgm:t>
    </dgm:pt>
    <dgm:pt modelId="{022C365F-8D64-4633-9EBB-DA190EE46E99}" type="sibTrans" cxnId="{465FA3E1-AB4E-4FE5-8CFA-10798BFA47EF}">
      <dgm:prSet/>
      <dgm:spPr/>
      <dgm:t>
        <a:bodyPr/>
        <a:lstStyle/>
        <a:p>
          <a:endParaRPr lang="en-US"/>
        </a:p>
      </dgm:t>
    </dgm:pt>
    <dgm:pt modelId="{AE0AF441-BBC4-4621-BE7C-4897D1CC512C}" type="sibTrans" cxnId="{4070D994-441A-485B-8240-7EEE7FA7FCCC}">
      <dgm:prSet/>
      <dgm:spPr/>
      <dgm:t>
        <a:bodyPr/>
        <a:lstStyle/>
        <a:p>
          <a:endParaRPr lang="en-US"/>
        </a:p>
      </dgm:t>
    </dgm:pt>
    <dgm:pt modelId="{2D7EF593-02A2-49E4-9E1C-4E06CE6F4DAE}" type="parTrans" cxnId="{9DD9A94D-B680-4769-B60C-8A8ACDCF7C32}">
      <dgm:prSet/>
      <dgm:spPr/>
      <dgm:t>
        <a:bodyPr/>
        <a:lstStyle/>
        <a:p>
          <a:endParaRPr lang="en-US"/>
        </a:p>
      </dgm:t>
    </dgm:pt>
    <dgm:pt modelId="{7BC5B9B1-D175-4AC9-A20E-66EC0CBE217D}">
      <dgm:prSet phldrT="[Text]" custT="1"/>
      <dgm:spPr/>
      <dgm:t>
        <a:bodyPr/>
        <a:lstStyle/>
        <a:p>
          <a:r>
            <a:rPr lang="fr" sz="2200" b="1" i="0" u="none" strike="noStrike" cap="none" baseline="0" dirty="0">
              <a:solidFill>
                <a:srgbClr val="000000"/>
              </a:solidFill>
              <a:effectLst/>
              <a:uFill>
                <a:solidFill>
                  <a:prstClr val="black">
                    <a:alpha val="0"/>
                  </a:prstClr>
                </a:solidFill>
              </a:uFill>
              <a:latin typeface="Arial"/>
              <a:ea typeface="Arial"/>
              <a:cs typeface="Arial"/>
            </a:rPr>
            <a:t>Permis Licences de supervision</a:t>
          </a:r>
        </a:p>
      </dgm:t>
    </dgm:pt>
    <dgm:pt modelId="{15FC732D-571D-4AB9-AC1A-79500ADBB402}" type="parTrans" cxnId="{F4598379-BCFF-4BFD-9C60-805405732A9E}">
      <dgm:prSet/>
      <dgm:spPr/>
      <dgm:t>
        <a:bodyPr/>
        <a:lstStyle/>
        <a:p>
          <a:endParaRPr lang="en-US"/>
        </a:p>
      </dgm:t>
    </dgm:pt>
    <dgm:pt modelId="{04559AA6-F3B6-461F-AB62-EC1EA06FC9D3}">
      <dgm:prSet phldrT="[Text]" custT="1"/>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t>
        <a:bodyPr/>
        <a:lstStyle/>
        <a:p>
          <a:r>
            <a:rPr lang="fr" sz="2200" b="0" i="0" u="none" strike="noStrike" cap="none" baseline="0" dirty="0">
              <a:solidFill>
                <a:srgbClr val="FFFFFF"/>
              </a:solidFill>
              <a:effectLst/>
              <a:uFill>
                <a:solidFill>
                  <a:prstClr val="black">
                    <a:alpha val="0"/>
                  </a:prstClr>
                </a:solidFill>
              </a:uFill>
              <a:latin typeface="Arial"/>
              <a:ea typeface="Arial"/>
              <a:cs typeface="Arial"/>
            </a:rPr>
            <a:t>Types de permis : valables dans toute la ville, hors Manhattan</a:t>
          </a:r>
        </a:p>
      </dgm:t>
    </dgm:pt>
    <dgm:pt modelId="{A8A986F4-E4F4-4078-8AAF-3AA2C025889C}" type="sibTrans" cxnId="{F4598379-BCFF-4BFD-9C60-805405732A9E}">
      <dgm:prSet/>
      <dgm:spPr/>
      <dgm:t>
        <a:bodyPr/>
        <a:lstStyle/>
        <a:p>
          <a:endParaRPr lang="en-US"/>
        </a:p>
      </dgm:t>
    </dgm:pt>
    <dgm:pt modelId="{D18F62D6-326F-4693-9A83-F29E1AA41E2B}" type="parTrans" cxnId="{D0F2FCE2-4F83-4869-9715-FD2702B7D0CC}">
      <dgm:prSet/>
      <dgm:spPr/>
      <dgm:t>
        <a:bodyPr/>
        <a:lstStyle/>
        <a:p>
          <a:endParaRPr lang="en-US"/>
        </a:p>
      </dgm:t>
    </dgm:pt>
    <dgm:pt modelId="{2E86439C-7242-4849-9D4B-7126B7C2262F}">
      <dgm:prSet phldrT="[Text]" custT="1"/>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t>
        <a:bodyPr/>
        <a:lstStyle/>
        <a:p>
          <a:r>
            <a:rPr lang="fr" sz="2000" b="0" i="0" u="none" strike="noStrike" cap="none" baseline="0" dirty="0">
              <a:solidFill>
                <a:srgbClr val="FFFFFF"/>
              </a:solidFill>
              <a:effectLst/>
              <a:uFill>
                <a:solidFill>
                  <a:prstClr val="black">
                    <a:alpha val="0"/>
                  </a:prstClr>
                </a:solidFill>
              </a:uFill>
              <a:latin typeface="Arial"/>
              <a:ea typeface="Arial"/>
              <a:cs typeface="Arial"/>
            </a:rPr>
            <a:t>Le candidat doit être titulaire d'une licence de supervision ; il n'y a </a:t>
          </a:r>
          <a:r>
            <a:rPr lang="fr" sz="2000" b="0" i="0" u="sng" strike="noStrike" cap="none" baseline="0" dirty="0">
              <a:solidFill>
                <a:srgbClr val="FFFFFF"/>
              </a:solidFill>
              <a:effectLst/>
              <a:uFill>
                <a:solidFill>
                  <a:srgbClr val="FFFFFF"/>
                </a:solidFill>
              </a:uFill>
              <a:latin typeface="Arial"/>
              <a:ea typeface="Arial"/>
              <a:cs typeface="Arial"/>
            </a:rPr>
            <a:t>pas</a:t>
          </a:r>
          <a:r>
            <a:rPr lang="fr" sz="2000" b="0" i="0" u="none" strike="noStrike" cap="none" baseline="0" dirty="0">
              <a:solidFill>
                <a:srgbClr val="FFFFFF"/>
              </a:solidFill>
              <a:effectLst/>
              <a:uFill>
                <a:solidFill>
                  <a:prstClr val="black">
                    <a:alpha val="0"/>
                  </a:prstClr>
                </a:solidFill>
              </a:uFill>
              <a:latin typeface="Arial"/>
              <a:ea typeface="Arial"/>
              <a:cs typeface="Arial"/>
            </a:rPr>
            <a:t> de délai pour postuler.</a:t>
          </a:r>
          <a:endParaRPr lang="en-US" sz="2840" u="sng" kern="1200" dirty="0"/>
        </a:p>
      </dgm:t>
    </dgm:pt>
    <dgm:pt modelId="{0AA6D96F-72EA-4DA0-8155-2C018CF70C14}" type="sibTrans" cxnId="{D0F2FCE2-4F83-4869-9715-FD2702B7D0CC}">
      <dgm:prSet/>
      <dgm:spPr/>
      <dgm:t>
        <a:bodyPr/>
        <a:lstStyle/>
        <a:p>
          <a:endParaRPr lang="en-US"/>
        </a:p>
      </dgm:t>
    </dgm:pt>
    <dgm:pt modelId="{0283E36C-FA01-44EF-A383-250FD62EF8D6}" type="parTrans" cxnId="{02C886DD-A9BD-4AA4-BB35-7F1FD9FE5170}">
      <dgm:prSet/>
      <dgm:spPr/>
      <dgm:t>
        <a:bodyPr/>
        <a:lstStyle/>
        <a:p>
          <a:endParaRPr lang="en-US"/>
        </a:p>
      </dgm:t>
    </dgm:pt>
    <dgm:pt modelId="{658096C1-0E39-4A32-976E-ACF7E25CDB34}">
      <dgm:prSet phldrT="[Text]" custT="1"/>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t>
        <a:bodyPr/>
        <a:lstStyle/>
        <a:p>
          <a:r>
            <a:rPr lang="fr" sz="1500" b="0" i="0" u="none" strike="noStrike" cap="none" baseline="0" dirty="0">
              <a:solidFill>
                <a:srgbClr val="FFFFFF"/>
              </a:solidFill>
              <a:effectLst/>
              <a:uFill>
                <a:solidFill>
                  <a:prstClr val="black">
                    <a:alpha val="0"/>
                  </a:prstClr>
                </a:solidFill>
              </a:uFill>
              <a:latin typeface="Arial"/>
              <a:ea typeface="Arial"/>
              <a:cs typeface="Arial"/>
            </a:rPr>
            <a:t>L'exploitation de cette activité nécessite qu'un titulaire de licence de supervision soit présent ; les autres travailleurs doivent être titulaires d'une licence MFV ou d'une licence de supervision. </a:t>
          </a:r>
        </a:p>
      </dgm:t>
    </dgm:pt>
    <dgm:pt modelId="{B46D919E-D8E1-481D-985A-5CD0EF05D3E9}" type="sibTrans" cxnId="{02C886DD-A9BD-4AA4-BB35-7F1FD9FE5170}">
      <dgm:prSet/>
      <dgm:spPr/>
      <dgm:t>
        <a:bodyPr/>
        <a:lstStyle/>
        <a:p>
          <a:endParaRPr lang="en-US"/>
        </a:p>
      </dgm:t>
    </dgm:pt>
    <dgm:pt modelId="{DB52F992-5D83-4D74-8B9B-2EDD148CA7AD}" type="sibTrans" cxnId="{9DD9A94D-B680-4769-B60C-8A8ACDCF7C32}">
      <dgm:prSet/>
      <dgm:spPr/>
      <dgm:t>
        <a:bodyPr/>
        <a:lstStyle/>
        <a:p>
          <a:endParaRPr lang="en-US"/>
        </a:p>
      </dgm:t>
    </dgm:pt>
    <dgm:pt modelId="{EC837A62-1001-4C14-A3DA-B33C951D36F7}" type="pres">
      <dgm:prSet presAssocID="{9C670ED1-A43E-4671-BDE3-8CD1D7419861}" presName="theList" presStyleCnt="0">
        <dgm:presLayoutVars>
          <dgm:dir/>
          <dgm:animLvl val="lvl"/>
          <dgm:resizeHandles val="exact"/>
        </dgm:presLayoutVars>
      </dgm:prSet>
      <dgm:spPr/>
    </dgm:pt>
    <dgm:pt modelId="{A9248AC8-8959-413F-A457-56B3F6F091E6}" type="pres">
      <dgm:prSet presAssocID="{EB8A7FDD-4114-4057-AC9B-F392985AEAE0}" presName="compNode" presStyleCnt="0"/>
      <dgm:spPr/>
    </dgm:pt>
    <dgm:pt modelId="{B7EE6181-EDBD-423D-81FA-D40C2EF92799}" type="pres">
      <dgm:prSet presAssocID="{EB8A7FDD-4114-4057-AC9B-F392985AEAE0}" presName="aNode" presStyleLbl="bgShp" presStyleIdx="0" presStyleCnt="2"/>
      <dgm:spPr/>
    </dgm:pt>
    <dgm:pt modelId="{CC77CC03-F21A-4A24-9F63-60002A43083C}" type="pres">
      <dgm:prSet presAssocID="{EB8A7FDD-4114-4057-AC9B-F392985AEAE0}" presName="textNode" presStyleLbl="bgShp" presStyleIdx="0" presStyleCnt="2"/>
      <dgm:spPr/>
    </dgm:pt>
    <dgm:pt modelId="{C3907ED8-8362-437E-AE56-2B3A513C1E61}" type="pres">
      <dgm:prSet presAssocID="{EB8A7FDD-4114-4057-AC9B-F392985AEAE0}" presName="compChildNode" presStyleCnt="0"/>
      <dgm:spPr/>
    </dgm:pt>
    <dgm:pt modelId="{6DDAAD3C-4659-4EDA-8485-540EC66B39CD}" type="pres">
      <dgm:prSet presAssocID="{EB8A7FDD-4114-4057-AC9B-F392985AEAE0}" presName="theInnerList" presStyleCnt="0"/>
      <dgm:spPr/>
    </dgm:pt>
    <dgm:pt modelId="{EE90ACB6-5B48-4BF5-80C6-63DFA91B5446}" type="pres">
      <dgm:prSet presAssocID="{A96C15DE-637A-4011-B2E3-DD4E944A56C9}" presName="childNode" presStyleLbl="node1" presStyleIdx="0" presStyleCnt="6" custScaleX="104902">
        <dgm:presLayoutVars>
          <dgm:bulletEnabled val="1"/>
        </dgm:presLayoutVars>
      </dgm:prSet>
      <dgm:spPr/>
    </dgm:pt>
    <dgm:pt modelId="{E55E210B-1B85-4D3D-B55C-1441F1EDBB6C}" type="pres">
      <dgm:prSet presAssocID="{A96C15DE-637A-4011-B2E3-DD4E944A56C9}" presName="aSpace2" presStyleCnt="0"/>
      <dgm:spPr/>
    </dgm:pt>
    <dgm:pt modelId="{5FEF92F0-AF67-4D42-A853-0BD60C108781}" type="pres">
      <dgm:prSet presAssocID="{C293EBB8-D33E-493E-86CF-A1502300010D}" presName="childNode" presStyleLbl="node1" presStyleIdx="1" presStyleCnt="6" custScaleX="104422">
        <dgm:presLayoutVars>
          <dgm:bulletEnabled val="1"/>
        </dgm:presLayoutVars>
      </dgm:prSet>
      <dgm:spPr/>
    </dgm:pt>
    <dgm:pt modelId="{0C045D4A-0CAE-4ECC-B75E-59C274DFDFE6}" type="pres">
      <dgm:prSet presAssocID="{C293EBB8-D33E-493E-86CF-A1502300010D}" presName="aSpace2" presStyleCnt="0"/>
      <dgm:spPr/>
    </dgm:pt>
    <dgm:pt modelId="{2689D6EE-DAC2-4125-AFBF-282B1DB80B5B}" type="pres">
      <dgm:prSet presAssocID="{8D67B78E-3F83-45AE-BE46-E49B279B3B99}" presName="childNode" presStyleLbl="node1" presStyleIdx="2" presStyleCnt="6" custScaleX="103942">
        <dgm:presLayoutVars>
          <dgm:bulletEnabled val="1"/>
        </dgm:presLayoutVars>
      </dgm:prSet>
      <dgm:spPr/>
    </dgm:pt>
    <dgm:pt modelId="{A4C75456-064A-4314-88EE-FA4436EF9CE2}" type="pres">
      <dgm:prSet presAssocID="{EB8A7FDD-4114-4057-AC9B-F392985AEAE0}" presName="aSpace" presStyleCnt="0"/>
      <dgm:spPr/>
    </dgm:pt>
    <dgm:pt modelId="{9294836B-2A4E-433B-AB8E-81DB24F5FD9D}" type="pres">
      <dgm:prSet presAssocID="{7BC5B9B1-D175-4AC9-A20E-66EC0CBE217D}" presName="compNode" presStyleCnt="0"/>
      <dgm:spPr/>
    </dgm:pt>
    <dgm:pt modelId="{F6BBFD72-A52F-4334-B484-68AE041D9BE5}" type="pres">
      <dgm:prSet presAssocID="{7BC5B9B1-D175-4AC9-A20E-66EC0CBE217D}" presName="aNode" presStyleLbl="bgShp" presStyleIdx="1" presStyleCnt="2"/>
      <dgm:spPr/>
    </dgm:pt>
    <dgm:pt modelId="{C3768AC0-807C-4980-B6C4-6F7442230B73}" type="pres">
      <dgm:prSet presAssocID="{7BC5B9B1-D175-4AC9-A20E-66EC0CBE217D}" presName="textNode" presStyleLbl="bgShp" presStyleIdx="1" presStyleCnt="2"/>
      <dgm:spPr/>
    </dgm:pt>
    <dgm:pt modelId="{6667490C-E560-44DF-965A-13BF5908239C}" type="pres">
      <dgm:prSet presAssocID="{7BC5B9B1-D175-4AC9-A20E-66EC0CBE217D}" presName="compChildNode" presStyleCnt="0"/>
      <dgm:spPr/>
    </dgm:pt>
    <dgm:pt modelId="{F42FE59A-AD37-423C-817F-2214FCA32D4E}" type="pres">
      <dgm:prSet presAssocID="{7BC5B9B1-D175-4AC9-A20E-66EC0CBE217D}" presName="theInnerList" presStyleCnt="0"/>
      <dgm:spPr/>
    </dgm:pt>
    <dgm:pt modelId="{D576090C-0E8B-4061-A3CE-018173025A45}" type="pres">
      <dgm:prSet presAssocID="{04559AA6-F3B6-461F-AB62-EC1EA06FC9D3}" presName="childNode" presStyleLbl="node1" presStyleIdx="3" presStyleCnt="6" custScaleX="101967">
        <dgm:presLayoutVars>
          <dgm:bulletEnabled val="1"/>
        </dgm:presLayoutVars>
      </dgm:prSet>
      <dgm:spPr/>
    </dgm:pt>
    <dgm:pt modelId="{B991C580-82BF-49EE-B4C2-5DAB772A82B9}" type="pres">
      <dgm:prSet presAssocID="{04559AA6-F3B6-461F-AB62-EC1EA06FC9D3}" presName="aSpace2" presStyleCnt="0"/>
      <dgm:spPr/>
    </dgm:pt>
    <dgm:pt modelId="{69B7F4D6-5112-4C5F-8EF5-87AD50A6A9C8}" type="pres">
      <dgm:prSet presAssocID="{2E86439C-7242-4849-9D4B-7126B7C2262F}" presName="childNode" presStyleLbl="node1" presStyleIdx="4" presStyleCnt="6" custScaleX="101487">
        <dgm:presLayoutVars>
          <dgm:bulletEnabled val="1"/>
        </dgm:presLayoutVars>
      </dgm:prSet>
      <dgm:spPr/>
    </dgm:pt>
    <dgm:pt modelId="{091F8318-E870-424E-AC26-0AED94F06BD1}" type="pres">
      <dgm:prSet presAssocID="{2E86439C-7242-4849-9D4B-7126B7C2262F}" presName="aSpace2" presStyleCnt="0"/>
      <dgm:spPr/>
    </dgm:pt>
    <dgm:pt modelId="{43B36BB4-9162-40C6-9D3A-BA45BB5D01EE}" type="pres">
      <dgm:prSet presAssocID="{658096C1-0E39-4A32-976E-ACF7E25CDB34}" presName="childNode" presStyleLbl="node1" presStyleIdx="5" presStyleCnt="6" custScaleX="102927">
        <dgm:presLayoutVars>
          <dgm:bulletEnabled val="1"/>
        </dgm:presLayoutVars>
      </dgm:prSet>
      <dgm:spPr/>
    </dgm:pt>
  </dgm:ptLst>
  <dgm:cxnLst>
    <dgm:cxn modelId="{C441DF2E-089D-4A8F-AA21-1C6ED1B77A60}" type="presOf" srcId="{2E86439C-7242-4849-9D4B-7126B7C2262F}" destId="{69B7F4D6-5112-4C5F-8EF5-87AD50A6A9C8}" srcOrd="0" destOrd="0" presId="urn:microsoft.com/office/officeart/2005/8/layout/lProcess2"/>
    <dgm:cxn modelId="{FAA4425C-84AC-4EBA-839E-90440AD3E7FE}" type="presOf" srcId="{658096C1-0E39-4A32-976E-ACF7E25CDB34}" destId="{43B36BB4-9162-40C6-9D3A-BA45BB5D01EE}" srcOrd="0" destOrd="0" presId="urn:microsoft.com/office/officeart/2005/8/layout/lProcess2"/>
    <dgm:cxn modelId="{21D8C85F-65AD-4484-8E8D-065C07C52D00}" srcId="{EB8A7FDD-4114-4057-AC9B-F392985AEAE0}" destId="{A96C15DE-637A-4011-B2E3-DD4E944A56C9}" srcOrd="0" destOrd="0" parTransId="{41C6CF52-26D8-4A47-A347-5AEA42F1E9F9}" sibTransId="{410AFF43-38B3-4758-8A8E-93BFF88E976F}"/>
    <dgm:cxn modelId="{5A55BB43-0873-4961-9B51-40B8FA9CF630}" type="presOf" srcId="{EB8A7FDD-4114-4057-AC9B-F392985AEAE0}" destId="{B7EE6181-EDBD-423D-81FA-D40C2EF92799}" srcOrd="0" destOrd="0" presId="urn:microsoft.com/office/officeart/2005/8/layout/lProcess2"/>
    <dgm:cxn modelId="{08F8AD6A-B9C2-4889-8DA5-32AA57EB34D5}" type="presOf" srcId="{C293EBB8-D33E-493E-86CF-A1502300010D}" destId="{5FEF92F0-AF67-4D42-A853-0BD60C108781}" srcOrd="0" destOrd="0" presId="urn:microsoft.com/office/officeart/2005/8/layout/lProcess2"/>
    <dgm:cxn modelId="{9DD9A94D-B680-4769-B60C-8A8ACDCF7C32}" srcId="{9C670ED1-A43E-4671-BDE3-8CD1D7419861}" destId="{7BC5B9B1-D175-4AC9-A20E-66EC0CBE217D}" srcOrd="1" destOrd="0" parTransId="{2D7EF593-02A2-49E4-9E1C-4E06CE6F4DAE}" sibTransId="{DB52F992-5D83-4D74-8B9B-2EDD148CA7AD}"/>
    <dgm:cxn modelId="{F4598379-BCFF-4BFD-9C60-805405732A9E}" srcId="{7BC5B9B1-D175-4AC9-A20E-66EC0CBE217D}" destId="{04559AA6-F3B6-461F-AB62-EC1EA06FC9D3}" srcOrd="0" destOrd="0" parTransId="{15FC732D-571D-4AB9-AC1A-79500ADBB402}" sibTransId="{A8A986F4-E4F4-4078-8AAF-3AA2C025889C}"/>
    <dgm:cxn modelId="{BE0A5E7E-296D-4E5A-ABD3-8F56BB857D5C}" type="presOf" srcId="{7BC5B9B1-D175-4AC9-A20E-66EC0CBE217D}" destId="{F6BBFD72-A52F-4334-B484-68AE041D9BE5}" srcOrd="0" destOrd="0" presId="urn:microsoft.com/office/officeart/2005/8/layout/lProcess2"/>
    <dgm:cxn modelId="{73D86A8F-8280-4AFE-91FC-903055A0D8BD}" type="presOf" srcId="{A96C15DE-637A-4011-B2E3-DD4E944A56C9}" destId="{EE90ACB6-5B48-4BF5-80C6-63DFA91B5446}" srcOrd="0" destOrd="0" presId="urn:microsoft.com/office/officeart/2005/8/layout/lProcess2"/>
    <dgm:cxn modelId="{4070D994-441A-485B-8240-7EEE7FA7FCCC}" srcId="{9C670ED1-A43E-4671-BDE3-8CD1D7419861}" destId="{EB8A7FDD-4114-4057-AC9B-F392985AEAE0}" srcOrd="0" destOrd="0" parTransId="{D8B28B83-9760-482A-8E02-28F6093C04BF}" sibTransId="{AE0AF441-BBC4-4621-BE7C-4897D1CC512C}"/>
    <dgm:cxn modelId="{01BAB6A2-1993-48CE-9DDB-CAB5AC4A1A8F}" type="presOf" srcId="{EB8A7FDD-4114-4057-AC9B-F392985AEAE0}" destId="{CC77CC03-F21A-4A24-9F63-60002A43083C}" srcOrd="1" destOrd="0" presId="urn:microsoft.com/office/officeart/2005/8/layout/lProcess2"/>
    <dgm:cxn modelId="{040F98A3-74A9-4CE7-A77B-DE981B9EC7F8}" type="presOf" srcId="{9C670ED1-A43E-4671-BDE3-8CD1D7419861}" destId="{EC837A62-1001-4C14-A3DA-B33C951D36F7}" srcOrd="0" destOrd="0" presId="urn:microsoft.com/office/officeart/2005/8/layout/lProcess2"/>
    <dgm:cxn modelId="{CB3BEAA6-BA9A-43F6-8058-2701081C720C}" type="presOf" srcId="{04559AA6-F3B6-461F-AB62-EC1EA06FC9D3}" destId="{D576090C-0E8B-4061-A3CE-018173025A45}" srcOrd="0" destOrd="0" presId="urn:microsoft.com/office/officeart/2005/8/layout/lProcess2"/>
    <dgm:cxn modelId="{02C886DD-A9BD-4AA4-BB35-7F1FD9FE5170}" srcId="{7BC5B9B1-D175-4AC9-A20E-66EC0CBE217D}" destId="{658096C1-0E39-4A32-976E-ACF7E25CDB34}" srcOrd="2" destOrd="0" parTransId="{0283E36C-FA01-44EF-A383-250FD62EF8D6}" sibTransId="{B46D919E-D8E1-481D-985A-5CD0EF05D3E9}"/>
    <dgm:cxn modelId="{465FA3E1-AB4E-4FE5-8CFA-10798BFA47EF}" srcId="{EB8A7FDD-4114-4057-AC9B-F392985AEAE0}" destId="{8D67B78E-3F83-45AE-BE46-E49B279B3B99}" srcOrd="2" destOrd="0" parTransId="{AE16948D-D489-4973-8585-98714408DA30}" sibTransId="{022C365F-8D64-4633-9EBB-DA190EE46E99}"/>
    <dgm:cxn modelId="{D0F2FCE2-4F83-4869-9715-FD2702B7D0CC}" srcId="{7BC5B9B1-D175-4AC9-A20E-66EC0CBE217D}" destId="{2E86439C-7242-4849-9D4B-7126B7C2262F}" srcOrd="1" destOrd="0" parTransId="{D18F62D6-326F-4693-9A83-F29E1AA41E2B}" sibTransId="{0AA6D96F-72EA-4DA0-8155-2C018CF70C14}"/>
    <dgm:cxn modelId="{A75641F6-3612-4FF4-AF54-06140E9A2E76}" type="presOf" srcId="{8D67B78E-3F83-45AE-BE46-E49B279B3B99}" destId="{2689D6EE-DAC2-4125-AFBF-282B1DB80B5B}" srcOrd="0" destOrd="0" presId="urn:microsoft.com/office/officeart/2005/8/layout/lProcess2"/>
    <dgm:cxn modelId="{E953E3FC-555C-42C4-A728-6EEDD4552C62}" srcId="{EB8A7FDD-4114-4057-AC9B-F392985AEAE0}" destId="{C293EBB8-D33E-493E-86CF-A1502300010D}" srcOrd="1" destOrd="0" parTransId="{DB2EE175-D4DA-4E7A-B6D0-FA06D1E374E3}" sibTransId="{7B48F077-70E1-41C2-BDF6-F0B9508A3CBB}"/>
    <dgm:cxn modelId="{232CABFF-E283-4255-9F16-C84590361017}" type="presOf" srcId="{7BC5B9B1-D175-4AC9-A20E-66EC0CBE217D}" destId="{C3768AC0-807C-4980-B6C4-6F7442230B73}" srcOrd="1" destOrd="0" presId="urn:microsoft.com/office/officeart/2005/8/layout/lProcess2"/>
    <dgm:cxn modelId="{C332160E-B1C7-4BA1-8BEC-D3A60BE6D239}" type="presParOf" srcId="{EC837A62-1001-4C14-A3DA-B33C951D36F7}" destId="{A9248AC8-8959-413F-A457-56B3F6F091E6}" srcOrd="0" destOrd="0" presId="urn:microsoft.com/office/officeart/2005/8/layout/lProcess2"/>
    <dgm:cxn modelId="{928084A1-25BE-4500-ABBE-5BA3185F2C5B}" type="presParOf" srcId="{A9248AC8-8959-413F-A457-56B3F6F091E6}" destId="{B7EE6181-EDBD-423D-81FA-D40C2EF92799}" srcOrd="0" destOrd="0" presId="urn:microsoft.com/office/officeart/2005/8/layout/lProcess2"/>
    <dgm:cxn modelId="{968BB6A7-66EE-4FEB-A300-6F9F0ADEB66E}" type="presParOf" srcId="{A9248AC8-8959-413F-A457-56B3F6F091E6}" destId="{CC77CC03-F21A-4A24-9F63-60002A43083C}" srcOrd="1" destOrd="0" presId="urn:microsoft.com/office/officeart/2005/8/layout/lProcess2"/>
    <dgm:cxn modelId="{514D9231-D37C-4405-A14E-E49C5CC3EB84}" type="presParOf" srcId="{A9248AC8-8959-413F-A457-56B3F6F091E6}" destId="{C3907ED8-8362-437E-AE56-2B3A513C1E61}" srcOrd="2" destOrd="0" presId="urn:microsoft.com/office/officeart/2005/8/layout/lProcess2"/>
    <dgm:cxn modelId="{A3721DC9-DD9C-46DB-9761-95B716BB0731}" type="presParOf" srcId="{C3907ED8-8362-437E-AE56-2B3A513C1E61}" destId="{6DDAAD3C-4659-4EDA-8485-540EC66B39CD}" srcOrd="0" destOrd="0" presId="urn:microsoft.com/office/officeart/2005/8/layout/lProcess2"/>
    <dgm:cxn modelId="{8C16CBA6-9C96-449D-A701-E27042821D1E}" type="presParOf" srcId="{6DDAAD3C-4659-4EDA-8485-540EC66B39CD}" destId="{EE90ACB6-5B48-4BF5-80C6-63DFA91B5446}" srcOrd="0" destOrd="0" presId="urn:microsoft.com/office/officeart/2005/8/layout/lProcess2"/>
    <dgm:cxn modelId="{78214A6D-0932-4F89-A2CA-8A86D0212FBE}" type="presParOf" srcId="{6DDAAD3C-4659-4EDA-8485-540EC66B39CD}" destId="{E55E210B-1B85-4D3D-B55C-1441F1EDBB6C}" srcOrd="1" destOrd="0" presId="urn:microsoft.com/office/officeart/2005/8/layout/lProcess2"/>
    <dgm:cxn modelId="{7D71C74C-2D14-42F0-A6C3-D2B3EB57B1EE}" type="presParOf" srcId="{6DDAAD3C-4659-4EDA-8485-540EC66B39CD}" destId="{5FEF92F0-AF67-4D42-A853-0BD60C108781}" srcOrd="2" destOrd="0" presId="urn:microsoft.com/office/officeart/2005/8/layout/lProcess2"/>
    <dgm:cxn modelId="{D561C693-23EE-4E5B-B3DE-006C014AD431}" type="presParOf" srcId="{6DDAAD3C-4659-4EDA-8485-540EC66B39CD}" destId="{0C045D4A-0CAE-4ECC-B75E-59C274DFDFE6}" srcOrd="3" destOrd="0" presId="urn:microsoft.com/office/officeart/2005/8/layout/lProcess2"/>
    <dgm:cxn modelId="{BB4CF996-11FE-456A-94A3-B7972D135BDF}" type="presParOf" srcId="{6DDAAD3C-4659-4EDA-8485-540EC66B39CD}" destId="{2689D6EE-DAC2-4125-AFBF-282B1DB80B5B}" srcOrd="4" destOrd="0" presId="urn:microsoft.com/office/officeart/2005/8/layout/lProcess2"/>
    <dgm:cxn modelId="{FA953F9A-71BB-4EED-8E41-00CB626D555D}" type="presParOf" srcId="{EC837A62-1001-4C14-A3DA-B33C951D36F7}" destId="{A4C75456-064A-4314-88EE-FA4436EF9CE2}" srcOrd="1" destOrd="0" presId="urn:microsoft.com/office/officeart/2005/8/layout/lProcess2"/>
    <dgm:cxn modelId="{C85AEAAA-83D2-41AB-A82D-AB72866BC2BA}" type="presParOf" srcId="{EC837A62-1001-4C14-A3DA-B33C951D36F7}" destId="{9294836B-2A4E-433B-AB8E-81DB24F5FD9D}" srcOrd="2" destOrd="0" presId="urn:microsoft.com/office/officeart/2005/8/layout/lProcess2"/>
    <dgm:cxn modelId="{263ACEF1-3B96-48D8-9CAD-01988B1A85B0}" type="presParOf" srcId="{9294836B-2A4E-433B-AB8E-81DB24F5FD9D}" destId="{F6BBFD72-A52F-4334-B484-68AE041D9BE5}" srcOrd="0" destOrd="0" presId="urn:microsoft.com/office/officeart/2005/8/layout/lProcess2"/>
    <dgm:cxn modelId="{F6B4DDCD-E6DD-4CF8-BC71-09907FC7E390}" type="presParOf" srcId="{9294836B-2A4E-433B-AB8E-81DB24F5FD9D}" destId="{C3768AC0-807C-4980-B6C4-6F7442230B73}" srcOrd="1" destOrd="0" presId="urn:microsoft.com/office/officeart/2005/8/layout/lProcess2"/>
    <dgm:cxn modelId="{50068FE4-B246-4BA8-89D8-9D523003B372}" type="presParOf" srcId="{9294836B-2A4E-433B-AB8E-81DB24F5FD9D}" destId="{6667490C-E560-44DF-965A-13BF5908239C}" srcOrd="2" destOrd="0" presId="urn:microsoft.com/office/officeart/2005/8/layout/lProcess2"/>
    <dgm:cxn modelId="{35311BA1-0360-4EF8-AF93-DDC2180FC447}" type="presParOf" srcId="{6667490C-E560-44DF-965A-13BF5908239C}" destId="{F42FE59A-AD37-423C-817F-2214FCA32D4E}" srcOrd="0" destOrd="0" presId="urn:microsoft.com/office/officeart/2005/8/layout/lProcess2"/>
    <dgm:cxn modelId="{608339E2-E56F-4CAA-889C-8C4269A1B358}" type="presParOf" srcId="{F42FE59A-AD37-423C-817F-2214FCA32D4E}" destId="{D576090C-0E8B-4061-A3CE-018173025A45}" srcOrd="0" destOrd="0" presId="urn:microsoft.com/office/officeart/2005/8/layout/lProcess2"/>
    <dgm:cxn modelId="{2674C552-85CE-42B6-A7E4-A57B40BFC6CE}" type="presParOf" srcId="{F42FE59A-AD37-423C-817F-2214FCA32D4E}" destId="{B991C580-82BF-49EE-B4C2-5DAB772A82B9}" srcOrd="1" destOrd="0" presId="urn:microsoft.com/office/officeart/2005/8/layout/lProcess2"/>
    <dgm:cxn modelId="{8CE8C7AB-DE6F-4276-A7B7-2A6C5B8EC4BA}" type="presParOf" srcId="{F42FE59A-AD37-423C-817F-2214FCA32D4E}" destId="{69B7F4D6-5112-4C5F-8EF5-87AD50A6A9C8}" srcOrd="2" destOrd="0" presId="urn:microsoft.com/office/officeart/2005/8/layout/lProcess2"/>
    <dgm:cxn modelId="{89DF3D79-6BC5-415D-9619-4637BF387088}" type="presParOf" srcId="{F42FE59A-AD37-423C-817F-2214FCA32D4E}" destId="{091F8318-E870-424E-AC26-0AED94F06BD1}" srcOrd="3" destOrd="0" presId="urn:microsoft.com/office/officeart/2005/8/layout/lProcess2"/>
    <dgm:cxn modelId="{60933DFF-A24E-4FF9-8C1B-932F9B93F845}" type="presParOf" srcId="{F42FE59A-AD37-423C-817F-2214FCA32D4E}" destId="{43B36BB4-9162-40C6-9D3A-BA45BB5D01EE}" srcOrd="4"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main"/>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11ABD9-CF32-4A9F-A49A-8964E902983F}">
      <dsp:nvSpPr>
        <dsp:cNvPr id="0" name=""/>
        <dsp:cNvSpPr/>
      </dsp:nvSpPr>
      <dsp:spPr>
        <a:xfrm>
          <a:off x="10498" y="0"/>
          <a:ext cx="2016442"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 sz="1500" b="0" i="0" u="none" strike="noStrike" kern="1200" cap="none" baseline="0" dirty="0">
              <a:solidFill>
                <a:srgbClr val="FFFFFF"/>
              </a:solidFill>
              <a:effectLst/>
              <a:uFill>
                <a:solidFill>
                  <a:prstClr val="black">
                    <a:alpha val="0"/>
                  </a:prstClr>
                </a:solidFill>
              </a:uFill>
              <a:latin typeface="Arial"/>
              <a:ea typeface="Arial"/>
              <a:cs typeface="Arial"/>
            </a:rPr>
            <a:t>Liste d'attente pour l'obtention d'une licence de supervision</a:t>
          </a:r>
        </a:p>
      </dsp:txBody>
      <dsp:txXfrm>
        <a:off x="35592" y="25094"/>
        <a:ext cx="1966254" cy="806583"/>
      </dsp:txXfrm>
    </dsp:sp>
    <dsp:sp modelId="{1D16E1C9-B09B-43CE-8D12-126093E175E6}">
      <dsp:nvSpPr>
        <dsp:cNvPr id="0" name=""/>
        <dsp:cNvSpPr/>
      </dsp:nvSpPr>
      <dsp:spPr>
        <a:xfrm>
          <a:off x="2228585" y="178346"/>
          <a:ext cx="427485" cy="50007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2228585" y="278361"/>
        <a:ext cx="299240" cy="300047"/>
      </dsp:txXfrm>
    </dsp:sp>
    <dsp:sp modelId="{E955E82D-1C04-4860-B53C-504EEB706098}">
      <dsp:nvSpPr>
        <dsp:cNvPr id="0" name=""/>
        <dsp:cNvSpPr/>
      </dsp:nvSpPr>
      <dsp:spPr>
        <a:xfrm>
          <a:off x="2833518" y="0"/>
          <a:ext cx="2016442"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 sz="1500" b="0" i="0" u="none" strike="noStrike" kern="1200" cap="none" baseline="0" dirty="0">
              <a:solidFill>
                <a:srgbClr val="FFFFFF"/>
              </a:solidFill>
              <a:effectLst/>
              <a:uFill>
                <a:solidFill>
                  <a:prstClr val="black">
                    <a:alpha val="0"/>
                  </a:prstClr>
                </a:solidFill>
              </a:uFill>
              <a:latin typeface="Arial"/>
              <a:ea typeface="Arial"/>
              <a:cs typeface="Arial"/>
            </a:rPr>
            <a:t>Licence de supervision </a:t>
          </a:r>
        </a:p>
      </dsp:txBody>
      <dsp:txXfrm>
        <a:off x="2858612" y="25094"/>
        <a:ext cx="1966254" cy="806583"/>
      </dsp:txXfrm>
    </dsp:sp>
    <dsp:sp modelId="{C0463055-8923-4407-9837-22A81E15B1BA}">
      <dsp:nvSpPr>
        <dsp:cNvPr id="0" name=""/>
        <dsp:cNvSpPr/>
      </dsp:nvSpPr>
      <dsp:spPr>
        <a:xfrm>
          <a:off x="5051605" y="178346"/>
          <a:ext cx="427485" cy="50007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5051605" y="278361"/>
        <a:ext cx="299240" cy="300047"/>
      </dsp:txXfrm>
    </dsp:sp>
    <dsp:sp modelId="{A8B4A1AA-FE36-4F7C-8584-F3164E8B254E}">
      <dsp:nvSpPr>
        <dsp:cNvPr id="0" name=""/>
        <dsp:cNvSpPr/>
      </dsp:nvSpPr>
      <dsp:spPr>
        <a:xfrm>
          <a:off x="5656538" y="0"/>
          <a:ext cx="2016442"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r" sz="1500" b="0" i="0" u="none" strike="noStrike" kern="1200" cap="none" baseline="0" dirty="0">
              <a:solidFill>
                <a:srgbClr val="FFFFFF"/>
              </a:solidFill>
              <a:effectLst/>
              <a:uFill>
                <a:solidFill>
                  <a:prstClr val="black">
                    <a:alpha val="0"/>
                  </a:prstClr>
                </a:solidFill>
              </a:uFill>
              <a:latin typeface="Arial"/>
              <a:ea typeface="Arial"/>
              <a:cs typeface="Arial"/>
            </a:rPr>
            <a:t>Permis à durée indéterminée</a:t>
          </a:r>
        </a:p>
      </dsp:txBody>
      <dsp:txXfrm>
        <a:off x="5681632" y="25094"/>
        <a:ext cx="1966254" cy="8065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EE6181-EDBD-423D-81FA-D40C2EF92799}">
      <dsp:nvSpPr>
        <dsp:cNvPr id="0" name=""/>
        <dsp:cNvSpPr/>
      </dsp:nvSpPr>
      <dsp:spPr>
        <a:xfrm>
          <a:off x="5756"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 sz="2200" b="1" i="0" u="none" strike="noStrike" kern="1200" cap="none" baseline="0" dirty="0">
              <a:solidFill>
                <a:srgbClr val="000000"/>
              </a:solidFill>
              <a:effectLst/>
              <a:uFill>
                <a:solidFill>
                  <a:prstClr val="black">
                    <a:alpha val="0"/>
                  </a:prstClr>
                </a:solidFill>
              </a:uFill>
              <a:latin typeface="Arial"/>
              <a:ea typeface="Arial"/>
              <a:cs typeface="Arial"/>
            </a:rPr>
            <a:t>Autorisations à durée indéterminée          avant le 2 juillet 2 022</a:t>
          </a:r>
        </a:p>
      </dsp:txBody>
      <dsp:txXfrm>
        <a:off x="5756" y="0"/>
        <a:ext cx="5537674" cy="1466153"/>
      </dsp:txXfrm>
    </dsp:sp>
    <dsp:sp modelId="{EE90ACB6-5B48-4BF5-80C6-63DFA91B5446}">
      <dsp:nvSpPr>
        <dsp:cNvPr id="0" name=""/>
        <dsp:cNvSpPr/>
      </dsp:nvSpPr>
      <dsp:spPr>
        <a:xfrm>
          <a:off x="450941" y="1466571"/>
          <a:ext cx="4647305"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41910" rIns="55880" bIns="41910" numCol="1" spcCol="1270" anchor="ctr" anchorCtr="0">
          <a:noAutofit/>
        </a:bodyPr>
        <a:lstStyle/>
        <a:p>
          <a:pPr marL="0" lvl="0" indent="0" algn="ctr" defTabSz="977900">
            <a:lnSpc>
              <a:spcPct val="90000"/>
            </a:lnSpc>
            <a:spcBef>
              <a:spcPct val="0"/>
            </a:spcBef>
            <a:spcAft>
              <a:spcPct val="35000"/>
            </a:spcAft>
            <a:buNone/>
          </a:pPr>
          <a:r>
            <a:rPr lang="fr" sz="2200" b="0" i="0" u="none" strike="noStrike" kern="1200" cap="none" baseline="0" dirty="0">
              <a:solidFill>
                <a:srgbClr val="FFFFFF"/>
              </a:solidFill>
              <a:effectLst/>
              <a:uFill>
                <a:solidFill>
                  <a:prstClr val="black">
                    <a:alpha val="0"/>
                  </a:prstClr>
                </a:solidFill>
              </a:uFill>
              <a:latin typeface="Arial"/>
              <a:ea typeface="Arial"/>
              <a:cs typeface="Arial"/>
            </a:rPr>
            <a:t>Types de permis : valables dans toute la ville, spécifiques à un arrondissement</a:t>
          </a:r>
        </a:p>
      </dsp:txBody>
      <dsp:txXfrm>
        <a:off x="479062" y="1494692"/>
        <a:ext cx="4591063" cy="903892"/>
      </dsp:txXfrm>
    </dsp:sp>
    <dsp:sp modelId="{5FEF92F0-AF67-4D42-A853-0BD60C108781}">
      <dsp:nvSpPr>
        <dsp:cNvPr id="0" name=""/>
        <dsp:cNvSpPr/>
      </dsp:nvSpPr>
      <dsp:spPr>
        <a:xfrm>
          <a:off x="461573" y="2574418"/>
          <a:ext cx="462604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a:lnSpc>
              <a:spcPct val="90000"/>
            </a:lnSpc>
            <a:spcBef>
              <a:spcPct val="0"/>
            </a:spcBef>
            <a:spcAft>
              <a:spcPct val="35000"/>
            </a:spcAft>
            <a:buNone/>
          </a:pPr>
          <a:r>
            <a:rPr lang="fr" sz="1900" b="0" i="0" u="none" strike="noStrike" kern="1200" cap="none" baseline="0" dirty="0">
              <a:solidFill>
                <a:srgbClr val="FFFFFF"/>
              </a:solidFill>
              <a:effectLst/>
              <a:uFill>
                <a:solidFill>
                  <a:prstClr val="black">
                    <a:alpha val="0"/>
                  </a:prstClr>
                </a:solidFill>
              </a:uFill>
              <a:latin typeface="Arial"/>
              <a:ea typeface="Arial"/>
              <a:cs typeface="Arial"/>
            </a:rPr>
            <a:t>Les candidats doivent être titulaires d'une licence MFV</a:t>
          </a:r>
          <a:r>
            <a:rPr lang="fr" sz="1900" b="0" i="0" u="none" strike="noStrike" kern="1200" cap="none" baseline="0" dirty="0">
              <a:solidFill>
                <a:srgbClr val="FF0000"/>
              </a:solidFill>
              <a:effectLst/>
              <a:uFill>
                <a:solidFill>
                  <a:prstClr val="black">
                    <a:alpha val="0"/>
                  </a:prstClr>
                </a:solidFill>
              </a:uFill>
              <a:latin typeface="Arial"/>
              <a:ea typeface="Arial"/>
              <a:cs typeface="Arial"/>
            </a:rPr>
            <a:t> </a:t>
          </a:r>
          <a:r>
            <a:rPr lang="fr" sz="1900" b="0" i="0" u="none" strike="noStrike" kern="1200" cap="none" baseline="0" dirty="0">
              <a:solidFill>
                <a:srgbClr val="FFFFFF"/>
              </a:solidFill>
              <a:effectLst/>
              <a:uFill>
                <a:solidFill>
                  <a:prstClr val="black">
                    <a:alpha val="0"/>
                  </a:prstClr>
                </a:solidFill>
              </a:uFill>
              <a:latin typeface="Arial"/>
              <a:ea typeface="Arial"/>
              <a:cs typeface="Arial"/>
            </a:rPr>
            <a:t>; le délai de dépôt des candidatures est limité.</a:t>
          </a:r>
        </a:p>
      </dsp:txBody>
      <dsp:txXfrm>
        <a:off x="489694" y="2602539"/>
        <a:ext cx="4569798" cy="903892"/>
      </dsp:txXfrm>
    </dsp:sp>
    <dsp:sp modelId="{2689D6EE-DAC2-4125-AFBF-282B1DB80B5B}">
      <dsp:nvSpPr>
        <dsp:cNvPr id="0" name=""/>
        <dsp:cNvSpPr/>
      </dsp:nvSpPr>
      <dsp:spPr>
        <a:xfrm>
          <a:off x="472206" y="3682266"/>
          <a:ext cx="4604776"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a:lnSpc>
              <a:spcPct val="90000"/>
            </a:lnSpc>
            <a:spcBef>
              <a:spcPct val="0"/>
            </a:spcBef>
            <a:spcAft>
              <a:spcPct val="35000"/>
            </a:spcAft>
            <a:buNone/>
          </a:pPr>
          <a:r>
            <a:rPr lang="fr" sz="1900" b="0" i="0" u="none" strike="noStrike" kern="1200" cap="none" baseline="0" dirty="0">
              <a:solidFill>
                <a:srgbClr val="FFFFFF"/>
              </a:solidFill>
              <a:effectLst/>
              <a:uFill>
                <a:solidFill>
                  <a:prstClr val="black">
                    <a:alpha val="0"/>
                  </a:prstClr>
                </a:solidFill>
              </a:uFill>
              <a:latin typeface="Arial"/>
              <a:ea typeface="Arial"/>
              <a:cs typeface="Arial"/>
            </a:rPr>
            <a:t>Exige que tous les travailleurs soient titulaires d'un permis MFV.</a:t>
          </a:r>
        </a:p>
      </dsp:txBody>
      <dsp:txXfrm>
        <a:off x="500327" y="3710387"/>
        <a:ext cx="4548534" cy="903892"/>
      </dsp:txXfrm>
    </dsp:sp>
    <dsp:sp modelId="{F6BBFD72-A52F-4334-B484-68AE041D9BE5}">
      <dsp:nvSpPr>
        <dsp:cNvPr id="0" name=""/>
        <dsp:cNvSpPr/>
      </dsp:nvSpPr>
      <dsp:spPr>
        <a:xfrm>
          <a:off x="5958757"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 sz="2200" b="1" i="0" u="none" strike="noStrike" kern="1200" cap="none" baseline="0" dirty="0">
              <a:solidFill>
                <a:srgbClr val="000000"/>
              </a:solidFill>
              <a:effectLst/>
              <a:uFill>
                <a:solidFill>
                  <a:prstClr val="black">
                    <a:alpha val="0"/>
                  </a:prstClr>
                </a:solidFill>
              </a:uFill>
              <a:latin typeface="Arial"/>
              <a:ea typeface="Arial"/>
              <a:cs typeface="Arial"/>
            </a:rPr>
            <a:t>Permis Licences de supervision</a:t>
          </a:r>
        </a:p>
      </dsp:txBody>
      <dsp:txXfrm>
        <a:off x="5958757" y="0"/>
        <a:ext cx="5537674" cy="1466153"/>
      </dsp:txXfrm>
    </dsp:sp>
    <dsp:sp modelId="{D576090C-0E8B-4061-A3CE-018173025A45}">
      <dsp:nvSpPr>
        <dsp:cNvPr id="0" name=""/>
        <dsp:cNvSpPr/>
      </dsp:nvSpPr>
      <dsp:spPr>
        <a:xfrm>
          <a:off x="6468954" y="1466571"/>
          <a:ext cx="451728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41910" rIns="55880" bIns="41910" numCol="1" spcCol="1270" anchor="ctr" anchorCtr="0">
          <a:noAutofit/>
        </a:bodyPr>
        <a:lstStyle/>
        <a:p>
          <a:pPr marL="0" lvl="0" indent="0" algn="ctr" defTabSz="977900">
            <a:lnSpc>
              <a:spcPct val="90000"/>
            </a:lnSpc>
            <a:spcBef>
              <a:spcPct val="0"/>
            </a:spcBef>
            <a:spcAft>
              <a:spcPct val="35000"/>
            </a:spcAft>
            <a:buNone/>
          </a:pPr>
          <a:r>
            <a:rPr lang="fr" sz="2200" b="0" i="0" u="none" strike="noStrike" kern="1200" cap="none" baseline="0" dirty="0">
              <a:solidFill>
                <a:srgbClr val="FFFFFF"/>
              </a:solidFill>
              <a:effectLst/>
              <a:uFill>
                <a:solidFill>
                  <a:prstClr val="black">
                    <a:alpha val="0"/>
                  </a:prstClr>
                </a:solidFill>
              </a:uFill>
              <a:latin typeface="Arial"/>
              <a:ea typeface="Arial"/>
              <a:cs typeface="Arial"/>
            </a:rPr>
            <a:t>Types de permis : valables dans toute la ville, hors Manhattan</a:t>
          </a:r>
        </a:p>
      </dsp:txBody>
      <dsp:txXfrm>
        <a:off x="6497075" y="1494692"/>
        <a:ext cx="4461038" cy="903892"/>
      </dsp:txXfrm>
    </dsp:sp>
    <dsp:sp modelId="{69B7F4D6-5112-4C5F-8EF5-87AD50A6A9C8}">
      <dsp:nvSpPr>
        <dsp:cNvPr id="0" name=""/>
        <dsp:cNvSpPr/>
      </dsp:nvSpPr>
      <dsp:spPr>
        <a:xfrm>
          <a:off x="6479586" y="2574418"/>
          <a:ext cx="4496016"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fr" sz="2000" b="0" i="0" u="none" strike="noStrike" cap="none" baseline="0" dirty="0">
              <a:solidFill>
                <a:srgbClr val="FFFFFF"/>
              </a:solidFill>
              <a:effectLst/>
              <a:uFill>
                <a:solidFill>
                  <a:prstClr val="black">
                    <a:alpha val="0"/>
                  </a:prstClr>
                </a:solidFill>
              </a:uFill>
              <a:latin typeface="Arial"/>
              <a:ea typeface="Arial"/>
              <a:cs typeface="Arial"/>
            </a:rPr>
            <a:t>Le candidat doit être titulaire d'une licence de supervision ; il n'y a </a:t>
          </a:r>
          <a:r>
            <a:rPr lang="fr" sz="2000" b="0" i="0" u="sng" strike="noStrike" cap="none" baseline="0" dirty="0">
              <a:solidFill>
                <a:srgbClr val="FFFFFF"/>
              </a:solidFill>
              <a:effectLst/>
              <a:uFill>
                <a:solidFill>
                  <a:srgbClr val="FFFFFF"/>
                </a:solidFill>
              </a:uFill>
              <a:latin typeface="Arial"/>
              <a:ea typeface="Arial"/>
              <a:cs typeface="Arial"/>
            </a:rPr>
            <a:t>pas</a:t>
          </a:r>
          <a:r>
            <a:rPr lang="fr" sz="2000" b="0" i="0" u="none" strike="noStrike" cap="none" baseline="0" dirty="0">
              <a:solidFill>
                <a:srgbClr val="FFFFFF"/>
              </a:solidFill>
              <a:effectLst/>
              <a:uFill>
                <a:solidFill>
                  <a:prstClr val="black">
                    <a:alpha val="0"/>
                  </a:prstClr>
                </a:solidFill>
              </a:uFill>
              <a:latin typeface="Arial"/>
              <a:ea typeface="Arial"/>
              <a:cs typeface="Arial"/>
            </a:rPr>
            <a:t> de délai pour postuler.</a:t>
          </a:r>
          <a:endParaRPr lang="en-US" sz="2840" u="sng" kern="1200" dirty="0"/>
        </a:p>
      </dsp:txBody>
      <dsp:txXfrm>
        <a:off x="6507707" y="2602539"/>
        <a:ext cx="4439774" cy="903892"/>
      </dsp:txXfrm>
    </dsp:sp>
    <dsp:sp modelId="{43B36BB4-9162-40C6-9D3A-BA45BB5D01EE}">
      <dsp:nvSpPr>
        <dsp:cNvPr id="0" name=""/>
        <dsp:cNvSpPr/>
      </dsp:nvSpPr>
      <dsp:spPr>
        <a:xfrm>
          <a:off x="6447689" y="3682266"/>
          <a:ext cx="455981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fr" sz="1500" b="0" i="0" u="none" strike="noStrike" kern="1200" cap="none" baseline="0" dirty="0">
              <a:solidFill>
                <a:srgbClr val="FFFFFF"/>
              </a:solidFill>
              <a:effectLst/>
              <a:uFill>
                <a:solidFill>
                  <a:prstClr val="black">
                    <a:alpha val="0"/>
                  </a:prstClr>
                </a:solidFill>
              </a:uFill>
              <a:latin typeface="Arial"/>
              <a:ea typeface="Arial"/>
              <a:cs typeface="Arial"/>
            </a:rPr>
            <a:t>L'exploitation de cette activité nécessite qu'un titulaire de licence de supervision soit présent ; les autres travailleurs doivent être titulaires d'une licence MFV ou d'une licence de supervision. </a:t>
          </a:r>
        </a:p>
      </dsp:txBody>
      <dsp:txXfrm>
        <a:off x="6475810" y="3710387"/>
        <a:ext cx="4503568" cy="90389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83A60E32-21B0-42E3-809C-0E1F04FBBBB7}" type="datetimeFigureOut">
              <a:rPr lang="en-US" smtClean="0"/>
              <a:t>6/25/2026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9B6AA5D3-8F61-489E-8A0D-002D9B574DEE}" type="slidenum">
              <a:rPr lang="en-US" smtClean="0"/>
              <a:t>‹#›</a:t>
            </a:fld>
            <a:endParaRPr lang="en-US"/>
          </a:p>
        </p:txBody>
      </p:sp>
    </p:spTree>
    <p:extLst>
      <p:ext uri="{BB962C8B-B14F-4D97-AF65-F5344CB8AC3E}">
        <p14:creationId xmlns:p14="http://schemas.microsoft.com/office/powerpoint/2010/main" val="3682696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 sz="1200" b="0" i="0" u="none" strike="noStrike" cap="none" baseline="0" dirty="0">
              <a:solidFill>
                <a:srgbClr val="000000"/>
              </a:solidFill>
              <a:effectLst/>
              <a:uFill>
                <a:solidFill>
                  <a:prstClr val="black">
                    <a:alpha val="0"/>
                  </a:prstClr>
                </a:solidFill>
              </a:uFill>
              <a:latin typeface="Calibri"/>
              <a:ea typeface="Calibri"/>
              <a:cs typeface="Calibri"/>
            </a:endParaRPr>
          </a:p>
        </p:txBody>
      </p:sp>
      <p:sp>
        <p:nvSpPr>
          <p:cNvPr id="4" name="Slide Number Placeholder 3"/>
          <p:cNvSpPr>
            <a:spLocks noGrp="1"/>
          </p:cNvSpPr>
          <p:nvPr>
            <p:ph type="sldNum" sz="quarter" idx="5"/>
          </p:nvPr>
        </p:nvSpPr>
        <p:spPr/>
        <p:txBody>
          <a:bodyPr/>
          <a:lstStyle/>
          <a:p>
            <a:fld id="{9B6AA5D3-8F61-489E-8A0D-002D9B574DEE}" type="slidenum">
              <a:rPr lang="en-US" smtClean="0"/>
              <a:t>1</a:t>
            </a:fld>
            <a:endParaRPr lang="en-US"/>
          </a:p>
        </p:txBody>
      </p:sp>
    </p:spTree>
    <p:extLst>
      <p:ext uri="{BB962C8B-B14F-4D97-AF65-F5344CB8AC3E}">
        <p14:creationId xmlns:p14="http://schemas.microsoft.com/office/powerpoint/2010/main" val="2237932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AA5D3-8F61-489E-8A0D-002D9B574DEE}" type="slidenum">
              <a:rPr lang="en-US" smtClean="0"/>
              <a:t>16</a:t>
            </a:fld>
            <a:endParaRPr lang="en-US"/>
          </a:p>
        </p:txBody>
      </p:sp>
    </p:spTree>
    <p:extLst>
      <p:ext uri="{BB962C8B-B14F-4D97-AF65-F5344CB8AC3E}">
        <p14:creationId xmlns:p14="http://schemas.microsoft.com/office/powerpoint/2010/main" val="3478666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AA5D3-8F61-489E-8A0D-002D9B574DEE}" type="slidenum">
              <a:rPr lang="en-US" smtClean="0"/>
              <a:t>3</a:t>
            </a:fld>
            <a:endParaRPr lang="en-US"/>
          </a:p>
        </p:txBody>
      </p:sp>
    </p:spTree>
    <p:extLst>
      <p:ext uri="{BB962C8B-B14F-4D97-AF65-F5344CB8AC3E}">
        <p14:creationId xmlns:p14="http://schemas.microsoft.com/office/powerpoint/2010/main" val="1072268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endParaRPr lang="en-US"/>
          </a:p>
        </p:txBody>
      </p:sp>
      <p:sp>
        <p:nvSpPr>
          <p:cNvPr id="4" name="Slide Number Placeholder 3"/>
          <p:cNvSpPr>
            <a:spLocks noGrp="1"/>
          </p:cNvSpPr>
          <p:nvPr>
            <p:ph type="sldNum" sz="quarter" idx="5"/>
          </p:nvPr>
        </p:nvSpPr>
        <p:spPr/>
        <p:txBody>
          <a:bodyPr/>
          <a:lstStyle/>
          <a:p>
            <a:fld id="{9B6AA5D3-8F61-489E-8A0D-002D9B574DEE}" type="slidenum">
              <a:rPr lang="en-US" smtClean="0"/>
              <a:t>5</a:t>
            </a:fld>
            <a:endParaRPr lang="en-US"/>
          </a:p>
        </p:txBody>
      </p:sp>
    </p:spTree>
    <p:extLst>
      <p:ext uri="{BB962C8B-B14F-4D97-AF65-F5344CB8AC3E}">
        <p14:creationId xmlns:p14="http://schemas.microsoft.com/office/powerpoint/2010/main" val="4190929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AA5D3-8F61-489E-8A0D-002D9B574DEE}" type="slidenum">
              <a:rPr lang="en-US" smtClean="0"/>
              <a:t>6</a:t>
            </a:fld>
            <a:endParaRPr lang="en-US"/>
          </a:p>
        </p:txBody>
      </p:sp>
    </p:spTree>
    <p:extLst>
      <p:ext uri="{BB962C8B-B14F-4D97-AF65-F5344CB8AC3E}">
        <p14:creationId xmlns:p14="http://schemas.microsoft.com/office/powerpoint/2010/main" val="17040418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AA5D3-8F61-489E-8A0D-002D9B574DEE}" type="slidenum">
              <a:rPr lang="en-US" smtClean="0"/>
              <a:t>7</a:t>
            </a:fld>
            <a:endParaRPr lang="en-US"/>
          </a:p>
        </p:txBody>
      </p:sp>
    </p:spTree>
    <p:extLst>
      <p:ext uri="{BB962C8B-B14F-4D97-AF65-F5344CB8AC3E}">
        <p14:creationId xmlns:p14="http://schemas.microsoft.com/office/powerpoint/2010/main" val="28706189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AA5D3-8F61-489E-8A0D-002D9B574DEE}" type="slidenum">
              <a:rPr lang="en-US" smtClean="0"/>
              <a:t>9</a:t>
            </a:fld>
            <a:endParaRPr lang="en-US"/>
          </a:p>
        </p:txBody>
      </p:sp>
    </p:spTree>
    <p:extLst>
      <p:ext uri="{BB962C8B-B14F-4D97-AF65-F5344CB8AC3E}">
        <p14:creationId xmlns:p14="http://schemas.microsoft.com/office/powerpoint/2010/main" val="3156815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 sz="1200" b="0" i="0" u="none" strike="noStrike" cap="none" baseline="0" dirty="0">
              <a:solidFill>
                <a:srgbClr val="000000"/>
              </a:solidFill>
              <a:effectLst/>
              <a:uFill>
                <a:solidFill>
                  <a:prstClr val="black">
                    <a:alpha val="0"/>
                  </a:prstClr>
                </a:solidFill>
              </a:uFill>
              <a:latin typeface="Calibri"/>
              <a:ea typeface="Calibri"/>
              <a:cs typeface="Calibri"/>
            </a:endParaRPr>
          </a:p>
        </p:txBody>
      </p:sp>
      <p:sp>
        <p:nvSpPr>
          <p:cNvPr id="4" name="Slide Number Placeholder 3"/>
          <p:cNvSpPr>
            <a:spLocks noGrp="1"/>
          </p:cNvSpPr>
          <p:nvPr>
            <p:ph type="sldNum" sz="quarter" idx="5"/>
          </p:nvPr>
        </p:nvSpPr>
        <p:spPr/>
        <p:txBody>
          <a:bodyPr/>
          <a:lstStyle/>
          <a:p>
            <a:fld id="{9B6AA5D3-8F61-489E-8A0D-002D9B574DEE}" type="slidenum">
              <a:rPr lang="en-US" smtClean="0"/>
              <a:t>10</a:t>
            </a:fld>
            <a:endParaRPr lang="en-US"/>
          </a:p>
        </p:txBody>
      </p:sp>
    </p:spTree>
    <p:extLst>
      <p:ext uri="{BB962C8B-B14F-4D97-AF65-F5344CB8AC3E}">
        <p14:creationId xmlns:p14="http://schemas.microsoft.com/office/powerpoint/2010/main" val="4152128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 sz="1200" b="0" i="0" u="none" strike="noStrike" cap="none" baseline="0" dirty="0">
              <a:solidFill>
                <a:srgbClr val="000000"/>
              </a:solidFill>
              <a:effectLst/>
              <a:uFill>
                <a:solidFill>
                  <a:prstClr val="black">
                    <a:alpha val="0"/>
                  </a:prstClr>
                </a:solidFill>
              </a:uFill>
              <a:latin typeface="Calibri"/>
              <a:ea typeface="Calibri"/>
              <a:cs typeface="Calibri"/>
            </a:endParaRPr>
          </a:p>
        </p:txBody>
      </p:sp>
      <p:sp>
        <p:nvSpPr>
          <p:cNvPr id="4" name="Slide Number Placeholder 3"/>
          <p:cNvSpPr>
            <a:spLocks noGrp="1"/>
          </p:cNvSpPr>
          <p:nvPr>
            <p:ph type="sldNum" sz="quarter" idx="5"/>
          </p:nvPr>
        </p:nvSpPr>
        <p:spPr/>
        <p:txBody>
          <a:bodyPr/>
          <a:lstStyle/>
          <a:p>
            <a:fld id="{9B6AA5D3-8F61-489E-8A0D-002D9B574DEE}" type="slidenum">
              <a:rPr lang="en-US" smtClean="0"/>
              <a:t>11</a:t>
            </a:fld>
            <a:endParaRPr lang="en-US"/>
          </a:p>
        </p:txBody>
      </p:sp>
    </p:spTree>
    <p:extLst>
      <p:ext uri="{BB962C8B-B14F-4D97-AF65-F5344CB8AC3E}">
        <p14:creationId xmlns:p14="http://schemas.microsoft.com/office/powerpoint/2010/main" val="2108804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AA5D3-8F61-489E-8A0D-002D9B574DEE}" type="slidenum">
              <a:rPr lang="en-US" smtClean="0"/>
              <a:t>13</a:t>
            </a:fld>
            <a:endParaRPr lang="en-US"/>
          </a:p>
        </p:txBody>
      </p:sp>
    </p:spTree>
    <p:extLst>
      <p:ext uri="{BB962C8B-B14F-4D97-AF65-F5344CB8AC3E}">
        <p14:creationId xmlns:p14="http://schemas.microsoft.com/office/powerpoint/2010/main" val="2763208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58AF2-119E-403C-80A3-C3DC5B0674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649641-4FA4-48D1-A78C-1B222106B0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26322027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96083-767E-4F1D-94B5-603BFBEFF1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704476B-EA9C-4D39-8159-2BEDD82008FB}"/>
              </a:ext>
            </a:extLst>
          </p:cNvPr>
          <p:cNvSpPr>
            <a:spLocks noGrp="1"/>
          </p:cNvSpPr>
          <p:nvPr>
            <p:ph type="body" orient="vert" idx="1"/>
          </p:nvPr>
        </p:nvSpPr>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523237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14B730-3AA8-4463-9445-8AD610246F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4A46FF-4C87-45A3-9FEB-05D9B08982AE}"/>
              </a:ext>
            </a:extLst>
          </p:cNvPr>
          <p:cNvSpPr>
            <a:spLocks noGrp="1"/>
          </p:cNvSpPr>
          <p:nvPr>
            <p:ph type="body" orient="vert" idx="1"/>
          </p:nvPr>
        </p:nvSpPr>
        <p:spPr>
          <a:xfrm>
            <a:off x="838200" y="365125"/>
            <a:ext cx="7734300" cy="5811838"/>
          </a:xfrm>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7577616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4EBD5-FADB-43B4-8492-64E21B3B3B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4E4C1B-77CB-4D67-BEDC-01E406313C11}"/>
              </a:ext>
            </a:extLst>
          </p:cNvPr>
          <p:cNvSpPr>
            <a:spLocks noGrp="1"/>
          </p:cNvSpPr>
          <p:nvPr>
            <p:ph idx="1"/>
          </p:nvPr>
        </p:nvSpPr>
        <p:spPr/>
        <p:txBody>
          <a:bodyPr/>
          <a:lstStyle>
            <a:lvl1pPr>
              <a:buClrTx/>
              <a:defRPr>
                <a:solidFill>
                  <a:schemeClr val="tx1"/>
                </a:solidFill>
              </a:defRPr>
            </a:lvl1pPr>
            <a:lvl2pPr>
              <a:buClrTx/>
              <a:defRPr>
                <a:solidFill>
                  <a:schemeClr val="tx1"/>
                </a:solidFill>
              </a:defRPr>
            </a:lvl2pPr>
            <a:lvl3pPr>
              <a:buClrTx/>
              <a:defRPr>
                <a:solidFill>
                  <a:schemeClr val="tx1"/>
                </a:solidFill>
              </a:defRPr>
            </a:lvl3pPr>
            <a:lvl4pPr>
              <a:buClrTx/>
              <a:defRPr>
                <a:solidFill>
                  <a:schemeClr val="tx1"/>
                </a:solidFill>
              </a:defRPr>
            </a:lvl4pPr>
            <a:lvl5pPr>
              <a:buClrTx/>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7334219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EF36D-DFE4-4A15-9EAD-ECF6683C8D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5AF97CF-B313-401B-A4CD-B33574B737CC}"/>
              </a:ext>
            </a:extLst>
          </p:cNvPr>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50045159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8ED83-22FD-4FB5-A838-06C109B75C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78C4D4-53BC-49BD-BD5E-AC784D4F1547}"/>
              </a:ext>
            </a:extLst>
          </p:cNvPr>
          <p:cNvSpPr>
            <a:spLocks noGrp="1"/>
          </p:cNvSpPr>
          <p:nvPr>
            <p:ph sz="half" idx="1"/>
          </p:nvPr>
        </p:nvSpPr>
        <p:spPr>
          <a:xfrm>
            <a:off x="838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B47CB4-3961-4B88-BD19-B5E1305C4F9A}"/>
              </a:ext>
            </a:extLst>
          </p:cNvPr>
          <p:cNvSpPr>
            <a:spLocks noGrp="1"/>
          </p:cNvSpPr>
          <p:nvPr>
            <p:ph sz="half" idx="2"/>
          </p:nvPr>
        </p:nvSpPr>
        <p:spPr>
          <a:xfrm>
            <a:off x="6172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488762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8B94E-0C8C-4906-9972-5D8C2B152B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20C2074-B909-44F9-BC23-8D174039C5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012464-09A4-456C-B277-9A588DE6F126}"/>
              </a:ext>
            </a:extLst>
          </p:cNvPr>
          <p:cNvSpPr>
            <a:spLocks noGrp="1"/>
          </p:cNvSpPr>
          <p:nvPr>
            <p:ph sz="half" idx="2"/>
          </p:nvPr>
        </p:nvSpPr>
        <p:spPr>
          <a:xfrm>
            <a:off x="839788" y="2505075"/>
            <a:ext cx="5157787"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1DB626-64BE-4016-BF9D-57C64D0424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FDA21F-4815-414F-863E-D6E2BFE15616}"/>
              </a:ext>
            </a:extLst>
          </p:cNvPr>
          <p:cNvSpPr>
            <a:spLocks noGrp="1"/>
          </p:cNvSpPr>
          <p:nvPr>
            <p:ph sz="quarter" idx="4"/>
          </p:nvPr>
        </p:nvSpPr>
        <p:spPr>
          <a:xfrm>
            <a:off x="6172200" y="2505075"/>
            <a:ext cx="5183188"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243972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BFB82-1439-47CD-94A2-AAF795E18B5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9933645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264217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96677-766D-4631-B8EB-587AC0382B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16303F-1399-41C5-AC3F-8B827F06B8A5}"/>
              </a:ext>
            </a:extLst>
          </p:cNvPr>
          <p:cNvSpPr>
            <a:spLocks noGrp="1"/>
          </p:cNvSpPr>
          <p:nvPr>
            <p:ph idx="1"/>
          </p:nvPr>
        </p:nvSpPr>
        <p:spPr>
          <a:xfrm>
            <a:off x="5183188" y="987425"/>
            <a:ext cx="6172200" cy="4873625"/>
          </a:xfrm>
        </p:spPr>
        <p:txBody>
          <a:bodyPr/>
          <a:lstStyle>
            <a:lvl1pPr>
              <a:buClrTx/>
              <a:defRPr sz="3200"/>
            </a:lvl1pPr>
            <a:lvl2pPr>
              <a:buClrTx/>
              <a:defRPr sz="2800"/>
            </a:lvl2pPr>
            <a:lvl3pPr>
              <a:buClrTx/>
              <a:defRPr sz="2400"/>
            </a:lvl3pPr>
            <a:lvl4pPr>
              <a:buClrTx/>
              <a:defRPr sz="2000"/>
            </a:lvl4pPr>
            <a:lvl5pPr>
              <a:buClrTx/>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BBF46B-6A6B-4EA8-BA4C-DEC3E9110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22159618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6E538-5931-4E90-9564-C5EC783FFE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3E96A3-B326-4BE1-801C-E3B3570EA5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1A7B7AD-2181-48D6-A973-055A80D190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65169517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4ABBEF-928E-492F-B337-A752755C40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49AD8D2-F9DF-43EC-9E18-9DB705A4BB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22CB7BC2-DF1B-4992-8C50-DB0D76024A9D}"/>
              </a:ext>
            </a:extLst>
          </p:cNvPr>
          <p:cNvSpPr/>
          <p:nvPr userDrawn="1"/>
        </p:nvSpPr>
        <p:spPr>
          <a:xfrm>
            <a:off x="0" y="0"/>
            <a:ext cx="12192000" cy="230188"/>
          </a:xfrm>
          <a:prstGeom prst="rect">
            <a:avLst/>
          </a:prstGeom>
          <a:solidFill>
            <a:srgbClr val="2F55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F71E2E5-58EF-4A88-AD45-FBCB42BD3579}"/>
              </a:ext>
            </a:extLst>
          </p:cNvPr>
          <p:cNvSpPr/>
          <p:nvPr userDrawn="1"/>
        </p:nvSpPr>
        <p:spPr>
          <a:xfrm>
            <a:off x="0" y="6311900"/>
            <a:ext cx="12192000" cy="5461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icture containing drawing, clock&#10;&#10;Description automatically generated">
            <a:extLst>
              <a:ext uri="{FF2B5EF4-FFF2-40B4-BE49-F238E27FC236}">
                <a16:creationId xmlns:a16="http://schemas.microsoft.com/office/drawing/2014/main" id="{ACE76AE8-1D5F-4595-9F70-2F9BC322ACE4}"/>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039283" y="6379210"/>
            <a:ext cx="891457" cy="411480"/>
          </a:xfrm>
          <a:prstGeom prst="rect">
            <a:avLst/>
          </a:prstGeom>
        </p:spPr>
      </p:pic>
    </p:spTree>
    <p:extLst>
      <p:ext uri="{BB962C8B-B14F-4D97-AF65-F5344CB8AC3E}">
        <p14:creationId xmlns:p14="http://schemas.microsoft.com/office/powerpoint/2010/main" val="1631974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lnSpc>
          <a:spcPct val="90000"/>
        </a:lnSpc>
        <a:spcBef>
          <a:spcPct val="0"/>
        </a:spcBef>
        <a:buNone/>
        <a:defRPr sz="4400" b="1" kern="1200">
          <a:solidFill>
            <a:srgbClr val="2F559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licensingappointments@dcwp.nyc.gov" TargetMode="External"/><Relationship Id="rId2" Type="http://schemas.openxmlformats.org/officeDocument/2006/relationships/hyperlink" Target="mailto:DOHMHdocs@dcwp.nyc.gov"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nyc.gov/health/mobilefood"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2ABC4-08DD-46DD-ADE9-8FD7EDE8E68E}"/>
              </a:ext>
            </a:extLst>
          </p:cNvPr>
          <p:cNvSpPr>
            <a:spLocks noGrp="1"/>
          </p:cNvSpPr>
          <p:nvPr>
            <p:ph type="ctrTitle"/>
          </p:nvPr>
        </p:nvSpPr>
        <p:spPr>
          <a:xfrm>
            <a:off x="1524000" y="1593410"/>
            <a:ext cx="9144000" cy="2387600"/>
          </a:xfrm>
        </p:spPr>
        <p:txBody>
          <a:bodyPr>
            <a:normAutofit/>
          </a:bodyPr>
          <a:lstStyle/>
          <a:p>
            <a:r>
              <a:rPr lang="fr" sz="6000" b="1" i="0" u="none" strike="noStrike" cap="none" baseline="0">
                <a:solidFill>
                  <a:srgbClr val="2F5597"/>
                </a:solidFill>
                <a:effectLst/>
                <a:uFill>
                  <a:solidFill>
                    <a:prstClr val="black">
                      <a:alpha val="0"/>
                    </a:prstClr>
                  </a:solidFill>
                </a:uFill>
                <a:latin typeface="Arial"/>
                <a:ea typeface="Arial"/>
                <a:cs typeface="Arial"/>
              </a:rPr>
              <a:t>Licences de supervision</a:t>
            </a:r>
          </a:p>
        </p:txBody>
      </p:sp>
      <p:sp>
        <p:nvSpPr>
          <p:cNvPr id="3" name="Subtitle 2">
            <a:extLst>
              <a:ext uri="{FF2B5EF4-FFF2-40B4-BE49-F238E27FC236}">
                <a16:creationId xmlns:a16="http://schemas.microsoft.com/office/drawing/2014/main" id="{6D08F782-C203-4889-90B5-14ECE9DF6CA5}"/>
              </a:ext>
            </a:extLst>
          </p:cNvPr>
          <p:cNvSpPr>
            <a:spLocks noGrp="1"/>
          </p:cNvSpPr>
          <p:nvPr>
            <p:ph type="subTitle" idx="1"/>
          </p:nvPr>
        </p:nvSpPr>
        <p:spPr>
          <a:xfrm>
            <a:off x="1524000" y="4073085"/>
            <a:ext cx="9144000" cy="1655762"/>
          </a:xfrm>
        </p:spPr>
        <p:txBody>
          <a:bodyPr>
            <a:normAutofit/>
          </a:bodyPr>
          <a:lstStyle/>
          <a:p>
            <a:r>
              <a:rPr lang="fr" sz="3200" b="0" i="0" u="none" strike="noStrike" cap="none" baseline="0">
                <a:solidFill>
                  <a:srgbClr val="000000"/>
                </a:solidFill>
                <a:effectLst/>
                <a:uFill>
                  <a:solidFill>
                    <a:prstClr val="black">
                      <a:alpha val="0"/>
                    </a:prstClr>
                  </a:solidFill>
                </a:uFill>
                <a:latin typeface="Arial"/>
                <a:ea typeface="Arial"/>
                <a:cs typeface="Arial"/>
              </a:rPr>
              <a:t>Ce que les vendeurs ambulants de nourriture doivent savoir</a:t>
            </a:r>
          </a:p>
        </p:txBody>
      </p:sp>
      <p:pic>
        <p:nvPicPr>
          <p:cNvPr id="5" name="Picture 4">
            <a:extLst>
              <a:ext uri="{FF2B5EF4-FFF2-40B4-BE49-F238E27FC236}">
                <a16:creationId xmlns:a16="http://schemas.microsoft.com/office/drawing/2014/main" id="{CCB3573B-5280-FE30-A061-AA99877FEB58}"/>
              </a:ext>
            </a:extLst>
          </p:cNvPr>
          <p:cNvPicPr>
            <a:picLocks noChangeAspect="1"/>
          </p:cNvPicPr>
          <p:nvPr/>
        </p:nvPicPr>
        <p:blipFill>
          <a:blip r:embed="rId3"/>
          <a:stretch>
            <a:fillRect/>
          </a:stretch>
        </p:blipFill>
        <p:spPr>
          <a:xfrm>
            <a:off x="964258" y="855835"/>
            <a:ext cx="2864792" cy="2095095"/>
          </a:xfrm>
          <a:prstGeom prst="rect">
            <a:avLst/>
          </a:prstGeom>
        </p:spPr>
      </p:pic>
      <p:pic>
        <p:nvPicPr>
          <p:cNvPr id="7" name="Picture 6">
            <a:extLst>
              <a:ext uri="{FF2B5EF4-FFF2-40B4-BE49-F238E27FC236}">
                <a16:creationId xmlns:a16="http://schemas.microsoft.com/office/drawing/2014/main" id="{E9B1D1A4-3CDF-1137-21F5-056FC53FDFC4}"/>
              </a:ext>
            </a:extLst>
          </p:cNvPr>
          <p:cNvPicPr>
            <a:picLocks noChangeAspect="1"/>
          </p:cNvPicPr>
          <p:nvPr/>
        </p:nvPicPr>
        <p:blipFill>
          <a:blip r:embed="rId4"/>
          <a:stretch>
            <a:fillRect/>
          </a:stretch>
        </p:blipFill>
        <p:spPr>
          <a:xfrm>
            <a:off x="7581900" y="1022183"/>
            <a:ext cx="2976562" cy="1810021"/>
          </a:xfrm>
          <a:prstGeom prst="rect">
            <a:avLst/>
          </a:prstGeom>
        </p:spPr>
      </p:pic>
      <p:pic>
        <p:nvPicPr>
          <p:cNvPr id="9" name="Picture 8">
            <a:extLst>
              <a:ext uri="{FF2B5EF4-FFF2-40B4-BE49-F238E27FC236}">
                <a16:creationId xmlns:a16="http://schemas.microsoft.com/office/drawing/2014/main" id="{42A156DC-EDD9-8763-559E-D4EC6043AD1F}"/>
              </a:ext>
            </a:extLst>
          </p:cNvPr>
          <p:cNvPicPr>
            <a:picLocks noChangeAspect="1"/>
          </p:cNvPicPr>
          <p:nvPr/>
        </p:nvPicPr>
        <p:blipFill>
          <a:blip r:embed="rId5"/>
          <a:stretch>
            <a:fillRect/>
          </a:stretch>
        </p:blipFill>
        <p:spPr>
          <a:xfrm>
            <a:off x="4324349" y="855835"/>
            <a:ext cx="2864793" cy="1956581"/>
          </a:xfrm>
          <a:prstGeom prst="rect">
            <a:avLst/>
          </a:prstGeom>
        </p:spPr>
      </p:pic>
    </p:spTree>
    <p:extLst>
      <p:ext uri="{BB962C8B-B14F-4D97-AF65-F5344CB8AC3E}">
        <p14:creationId xmlns:p14="http://schemas.microsoft.com/office/powerpoint/2010/main" val="253895352"/>
      </p:ext>
    </p:extLst>
  </p:cSld>
  <p:clrMapOvr>
    <a:masterClrMapping/>
  </p:clrMapOvr>
  <mc:AlternateContent xmlns:mc="http://schemas.openxmlformats.org/markup-compatibility/2006" xmlns:p14="http://schemas.microsoft.com/office/powerpoint/2010/main">
    <mc:Choice Requires="p14">
      <p:transition spd="slow" p14:dur="2000" advTm="6581"/>
    </mc:Choice>
    <mc:Fallback xmlns="" xmlns:m="http://schemas.openxmlformats.org/officeDocument/2006/math" xmlns:w="http://schemas.openxmlformats.org/wordprocessingml/2006/main" xmlns:wp="http://schemas.openxmlformats.org/drawingml/2006/wordprocessingDrawing" xmlns:a14="http://schemas.microsoft.com/office/drawing/2010/main" xmlns:p15="http://schemas.microsoft.com/office/powerpoint/2012/main" xmlns:p159="http://schemas.microsoft.com/office/powerpoint/2015/09/main">
      <p:transition spd="slow" advTm="658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2978CD6-4248-8A8A-C0F7-B7AE1CD3C2E2}"/>
              </a:ext>
            </a:extLst>
          </p:cNvPr>
          <p:cNvSpPr>
            <a:spLocks noGrp="1"/>
          </p:cNvSpPr>
          <p:nvPr>
            <p:ph type="title"/>
          </p:nvPr>
        </p:nvSpPr>
        <p:spPr/>
        <p:txBody>
          <a:bodyPr/>
          <a:lstStyle/>
          <a:p>
            <a:r>
              <a:rPr lang="fr" sz="4400" b="1" i="0" u="none" strike="noStrike" cap="none" baseline="0">
                <a:solidFill>
                  <a:srgbClr val="2F5597"/>
                </a:solidFill>
                <a:effectLst/>
                <a:uFill>
                  <a:solidFill>
                    <a:prstClr val="black">
                      <a:alpha val="0"/>
                    </a:prstClr>
                  </a:solidFill>
                </a:uFill>
                <a:latin typeface="Arial"/>
                <a:ea typeface="Arial"/>
                <a:cs typeface="Arial"/>
              </a:rPr>
              <a:t>Permis Licences de supervision à durée indéterminée</a:t>
            </a:r>
          </a:p>
        </p:txBody>
      </p:sp>
      <p:sp>
        <p:nvSpPr>
          <p:cNvPr id="8" name="Content Placeholder 7">
            <a:extLst>
              <a:ext uri="{FF2B5EF4-FFF2-40B4-BE49-F238E27FC236}">
                <a16:creationId xmlns:a16="http://schemas.microsoft.com/office/drawing/2014/main" id="{AB66B000-1431-68C4-DED7-B3F1EB9E8388}"/>
              </a:ext>
            </a:extLst>
          </p:cNvPr>
          <p:cNvSpPr>
            <a:spLocks noGrp="1"/>
          </p:cNvSpPr>
          <p:nvPr>
            <p:ph idx="1"/>
          </p:nvPr>
        </p:nvSpPr>
        <p:spPr>
          <a:xfrm>
            <a:off x="838200" y="1613570"/>
            <a:ext cx="10515600" cy="4351338"/>
          </a:xfrm>
        </p:spPr>
        <p:txBody>
          <a:bodyPr vert="horz" lIns="91440" tIns="45720" rIns="91440" bIns="45720" rtlCol="0" anchor="t">
            <a:normAutofit/>
          </a:bodyPr>
          <a:lstStyle/>
          <a:p>
            <a:r>
              <a:rPr lang="fr" sz="2400" b="0" i="0" u="none" strike="noStrike" cap="none" baseline="0">
                <a:solidFill>
                  <a:srgbClr val="000000"/>
                </a:solidFill>
                <a:effectLst/>
                <a:uFill>
                  <a:solidFill>
                    <a:prstClr val="black">
                      <a:alpha val="0"/>
                    </a:prstClr>
                  </a:solidFill>
                </a:uFill>
                <a:latin typeface="Arial"/>
                <a:ea typeface="Arial"/>
                <a:cs typeface="Arial"/>
              </a:rPr>
              <a:t>Une fois que vous aurez obtenu votre licence de supervision, vous pourrez demander un permis à durée indéterminée.</a:t>
            </a:r>
            <a:endParaRPr lang="en-US"/>
          </a:p>
          <a:p>
            <a:r>
              <a:rPr lang="fr" sz="2400" b="0" i="0" u="none" strike="noStrike" cap="none" baseline="0">
                <a:solidFill>
                  <a:srgbClr val="000000"/>
                </a:solidFill>
                <a:effectLst/>
                <a:uFill>
                  <a:solidFill>
                    <a:prstClr val="black">
                      <a:alpha val="0"/>
                    </a:prstClr>
                  </a:solidFill>
                </a:uFill>
                <a:latin typeface="Arial"/>
                <a:ea typeface="Arial"/>
                <a:cs typeface="Arial"/>
              </a:rPr>
              <a:t>Vous recevrez par courrier un formulaire de demande de permis de supervision. Il n'y a pas de date limite pour déposer sa candidature.</a:t>
            </a:r>
          </a:p>
          <a:p>
            <a:r>
              <a:rPr lang="fr" sz="2400" b="0" i="0" u="none" strike="noStrike" cap="none" baseline="0">
                <a:solidFill>
                  <a:srgbClr val="000000"/>
                </a:solidFill>
                <a:effectLst/>
                <a:uFill>
                  <a:solidFill>
                    <a:prstClr val="black">
                      <a:alpha val="0"/>
                    </a:prstClr>
                  </a:solidFill>
                </a:uFill>
                <a:latin typeface="Arial"/>
                <a:ea typeface="Arial"/>
                <a:cs typeface="Arial"/>
              </a:rPr>
              <a:t>Votre unité doit compter au moins un titulaire de licence de supervision, et tous les prestataires intervenant sur le chantier doivent être titulaires soit d'une licence MFV, soit d'une licence de supervision.</a:t>
            </a:r>
          </a:p>
        </p:txBody>
      </p:sp>
    </p:spTree>
    <p:extLst>
      <p:ext uri="{BB962C8B-B14F-4D97-AF65-F5344CB8AC3E}">
        <p14:creationId xmlns:p14="http://schemas.microsoft.com/office/powerpoint/2010/main" val="387003862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4638F-C2F6-4A1A-9D00-D4F849739FFC}"/>
              </a:ext>
            </a:extLst>
          </p:cNvPr>
          <p:cNvSpPr>
            <a:spLocks noGrp="1"/>
          </p:cNvSpPr>
          <p:nvPr>
            <p:ph type="title"/>
          </p:nvPr>
        </p:nvSpPr>
        <p:spPr>
          <a:xfrm>
            <a:off x="279400" y="365125"/>
            <a:ext cx="11658600" cy="1325563"/>
          </a:xfrm>
        </p:spPr>
        <p:txBody>
          <a:bodyPr>
            <a:noAutofit/>
          </a:bodyPr>
          <a:lstStyle/>
          <a:p>
            <a:r>
              <a:rPr lang="fr" sz="3500" b="0" i="0" u="none" strike="noStrike" cap="none" baseline="0" dirty="0">
                <a:solidFill>
                  <a:srgbClr val="2F5597"/>
                </a:solidFill>
                <a:effectLst/>
                <a:uFill>
                  <a:solidFill>
                    <a:prstClr val="black">
                      <a:alpha val="0"/>
                    </a:prstClr>
                  </a:solidFill>
                </a:uFill>
                <a:latin typeface="Arial"/>
                <a:ea typeface="Arial"/>
                <a:cs typeface="Arial"/>
              </a:rPr>
              <a:t>Vous êtes titulaire d'un permis </a:t>
            </a:r>
            <a:r>
              <a:rPr lang="fr" sz="3500" b="1" i="0" u="sng" strike="noStrike" cap="none" baseline="0" dirty="0">
                <a:solidFill>
                  <a:srgbClr val="2F5597"/>
                </a:solidFill>
                <a:effectLst/>
                <a:uFill>
                  <a:solidFill>
                    <a:srgbClr val="2F5597"/>
                  </a:solidFill>
                </a:uFill>
                <a:latin typeface="Arial"/>
                <a:ea typeface="Arial"/>
                <a:cs typeface="Arial"/>
              </a:rPr>
              <a:t>et</a:t>
            </a:r>
            <a:r>
              <a:rPr lang="fr" sz="3500" b="1" i="0" u="none" strike="noStrike" cap="none" baseline="0" dirty="0">
                <a:solidFill>
                  <a:srgbClr val="2F5597"/>
                </a:solidFill>
                <a:effectLst/>
                <a:uFill>
                  <a:solidFill>
                    <a:prstClr val="black">
                      <a:alpha val="0"/>
                    </a:prstClr>
                  </a:solidFill>
                </a:uFill>
                <a:latin typeface="Arial"/>
                <a:ea typeface="Arial"/>
                <a:cs typeface="Arial"/>
              </a:rPr>
              <a:t> </a:t>
            </a:r>
            <a:r>
              <a:rPr lang="fr" sz="3500" b="0" i="0" u="none" strike="noStrike" cap="none" baseline="0" dirty="0">
                <a:solidFill>
                  <a:srgbClr val="2F5597"/>
                </a:solidFill>
                <a:effectLst/>
                <a:uFill>
                  <a:solidFill>
                    <a:prstClr val="black">
                      <a:alpha val="0"/>
                    </a:prstClr>
                  </a:solidFill>
                </a:uFill>
                <a:latin typeface="Arial"/>
                <a:ea typeface="Arial"/>
                <a:cs typeface="Arial"/>
              </a:rPr>
              <a:t> avez reçu une proposition de licence de supervision. Peut-on avoir les deux ?</a:t>
            </a:r>
          </a:p>
        </p:txBody>
      </p:sp>
      <p:sp>
        <p:nvSpPr>
          <p:cNvPr id="3" name="Content Placeholder 2">
            <a:extLst>
              <a:ext uri="{FF2B5EF4-FFF2-40B4-BE49-F238E27FC236}">
                <a16:creationId xmlns:a16="http://schemas.microsoft.com/office/drawing/2014/main" id="{1E133FB8-E484-4BED-B218-27A47D722A0B}"/>
              </a:ext>
            </a:extLst>
          </p:cNvPr>
          <p:cNvSpPr>
            <a:spLocks noGrp="1"/>
          </p:cNvSpPr>
          <p:nvPr>
            <p:ph idx="1"/>
          </p:nvPr>
        </p:nvSpPr>
        <p:spPr>
          <a:xfrm>
            <a:off x="687177" y="1883883"/>
            <a:ext cx="10817646" cy="4050708"/>
          </a:xfrm>
        </p:spPr>
        <p:txBody>
          <a:bodyPr vert="horz" lIns="91440" tIns="45720" rIns="91440" bIns="45720" rtlCol="0" anchor="t">
            <a:normAutofit fontScale="90000" lnSpcReduction="20000"/>
          </a:bodyPr>
          <a:lstStyle/>
          <a:p>
            <a:pPr marL="0" indent="0">
              <a:buNone/>
            </a:pPr>
            <a:r>
              <a:rPr lang="fr" sz="2400" b="0" i="0" u="none" strike="noStrike" cap="none" baseline="0">
                <a:solidFill>
                  <a:srgbClr val="000000"/>
                </a:solidFill>
                <a:effectLst/>
                <a:uFill>
                  <a:solidFill>
                    <a:prstClr val="black">
                      <a:alpha val="0"/>
                    </a:prstClr>
                  </a:solidFill>
                </a:uFill>
                <a:latin typeface="Arial"/>
                <a:ea typeface="Arial"/>
                <a:cs typeface="Arial"/>
              </a:rPr>
              <a:t>Non. Chaque commerçant ne peut obtenir qu'un seul permis, à l'exception des permis pour les zones réglementées. </a:t>
            </a:r>
            <a:endParaRPr lang="en-US"/>
          </a:p>
          <a:p>
            <a:r>
              <a:rPr lang="fr" sz="2400" b="0" i="0" u="none" strike="noStrike" cap="none" baseline="0">
                <a:solidFill>
                  <a:srgbClr val="000000"/>
                </a:solidFill>
                <a:effectLst/>
                <a:uFill>
                  <a:solidFill>
                    <a:prstClr val="black">
                      <a:alpha val="0"/>
                    </a:prstClr>
                  </a:solidFill>
                </a:uFill>
                <a:latin typeface="Arial"/>
                <a:ea typeface="Arial"/>
                <a:cs typeface="Arial"/>
              </a:rPr>
              <a:t>Si vous déposez une demande de licence de supervision, vous disposez de 270 jours à compter de la date de délivrance de cette licence, ou jusqu'à l'expiration de votre autorisation actuelle, la première de ces deux dates faisant foi, pour restituer votre autorisation actuelle. </a:t>
            </a:r>
            <a:endParaRPr lang="en-US"/>
          </a:p>
          <a:p>
            <a:r>
              <a:rPr lang="fr" sz="2400" b="0" i="0" u="none" strike="noStrike" cap="none" baseline="0">
                <a:solidFill>
                  <a:srgbClr val="000000"/>
                </a:solidFill>
                <a:effectLst/>
                <a:uFill>
                  <a:solidFill>
                    <a:prstClr val="black">
                      <a:alpha val="0"/>
                    </a:prstClr>
                  </a:solidFill>
                </a:uFill>
                <a:latin typeface="Arial"/>
                <a:ea typeface="Arial"/>
                <a:cs typeface="Arial"/>
              </a:rPr>
              <a:t>Vous devez décider si vous souhaitez demander la licence de supervision ou conserver votre autorisation actuelle.</a:t>
            </a:r>
          </a:p>
          <a:p>
            <a:pPr lvl="1"/>
            <a:r>
              <a:rPr lang="fr" sz="2400" b="0" i="0" u="none" strike="noStrike" cap="none" baseline="0">
                <a:solidFill>
                  <a:srgbClr val="000000"/>
                </a:solidFill>
                <a:effectLst/>
                <a:uFill>
                  <a:solidFill>
                    <a:prstClr val="black">
                      <a:alpha val="0"/>
                    </a:prstClr>
                  </a:solidFill>
                </a:uFill>
                <a:latin typeface="Arial"/>
                <a:ea typeface="Arial"/>
                <a:cs typeface="Arial"/>
              </a:rPr>
              <a:t>Facteurs commerciaux à prendre en compte :</a:t>
            </a:r>
          </a:p>
          <a:p>
            <a:pPr lvl="2"/>
            <a:r>
              <a:rPr lang="fr" sz="2400" b="0" i="0" u="none" strike="noStrike" cap="none" baseline="0">
                <a:solidFill>
                  <a:srgbClr val="000000"/>
                </a:solidFill>
                <a:effectLst/>
                <a:uFill>
                  <a:solidFill>
                    <a:prstClr val="black">
                      <a:alpha val="0"/>
                    </a:prstClr>
                  </a:solidFill>
                </a:uFill>
                <a:latin typeface="Arial"/>
                <a:ea typeface="Arial"/>
                <a:cs typeface="Arial"/>
              </a:rPr>
              <a:t>Où comptez-vous vendre vos produits ?</a:t>
            </a:r>
          </a:p>
          <a:p>
            <a:pPr lvl="2"/>
            <a:r>
              <a:rPr lang="fr" sz="2400" b="0" i="0" u="none" strike="noStrike" cap="none" baseline="0">
                <a:solidFill>
                  <a:srgbClr val="000000"/>
                </a:solidFill>
                <a:effectLst/>
                <a:uFill>
                  <a:solidFill>
                    <a:prstClr val="black">
                      <a:alpha val="0"/>
                    </a:prstClr>
                  </a:solidFill>
                </a:uFill>
                <a:latin typeface="Arial"/>
                <a:ea typeface="Arial"/>
                <a:cs typeface="Arial"/>
              </a:rPr>
              <a:t>Quel type de produits alimentaires allez-vous vendre ?</a:t>
            </a:r>
          </a:p>
          <a:p>
            <a:pPr lvl="2"/>
            <a:r>
              <a:rPr lang="fr" sz="2400" b="0" i="0" u="none" strike="noStrike" cap="none" baseline="0">
                <a:solidFill>
                  <a:srgbClr val="000000"/>
                </a:solidFill>
                <a:effectLst/>
                <a:uFill>
                  <a:solidFill>
                    <a:prstClr val="black">
                      <a:alpha val="0"/>
                    </a:prstClr>
                  </a:solidFill>
                </a:uFill>
                <a:latin typeface="Arial"/>
                <a:ea typeface="Arial"/>
                <a:cs typeface="Arial"/>
              </a:rPr>
              <a:t>À quelles périodes de l'année prévoyez-vous d'exercer votre activité ?</a:t>
            </a:r>
          </a:p>
          <a:p>
            <a:pPr lvl="2"/>
            <a:r>
              <a:rPr lang="fr" sz="2400" b="0" i="0" u="none" strike="noStrike" cap="none" baseline="0">
                <a:solidFill>
                  <a:srgbClr val="000000"/>
                </a:solidFill>
                <a:effectLst/>
                <a:uFill>
                  <a:solidFill>
                    <a:prstClr val="black">
                      <a:alpha val="0"/>
                    </a:prstClr>
                  </a:solidFill>
                </a:uFill>
                <a:latin typeface="Arial"/>
                <a:ea typeface="Arial"/>
                <a:cs typeface="Arial"/>
              </a:rPr>
              <a:t>Envisagez-vous d'être la personne principalement chargée de travailler sur ce projet ?</a:t>
            </a:r>
          </a:p>
        </p:txBody>
      </p:sp>
    </p:spTree>
    <p:extLst>
      <p:ext uri="{BB962C8B-B14F-4D97-AF65-F5344CB8AC3E}">
        <p14:creationId xmlns:p14="http://schemas.microsoft.com/office/powerpoint/2010/main" val="215914126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1973-690F-402D-8940-64465AFB7388}"/>
              </a:ext>
            </a:extLst>
          </p:cNvPr>
          <p:cNvSpPr>
            <a:spLocks noGrp="1"/>
          </p:cNvSpPr>
          <p:nvPr>
            <p:ph type="title"/>
          </p:nvPr>
        </p:nvSpPr>
        <p:spPr/>
        <p:txBody>
          <a:bodyPr>
            <a:normAutofit/>
          </a:bodyPr>
          <a:lstStyle/>
          <a:p>
            <a:r>
              <a:rPr lang="fr" sz="4000" b="1" i="0" u="none" strike="noStrike" cap="none" baseline="0">
                <a:solidFill>
                  <a:srgbClr val="2F5597"/>
                </a:solidFill>
                <a:effectLst/>
                <a:uFill>
                  <a:solidFill>
                    <a:prstClr val="black">
                      <a:alpha val="0"/>
                    </a:prstClr>
                  </a:solidFill>
                </a:uFill>
                <a:latin typeface="Arial"/>
                <a:ea typeface="Arial"/>
                <a:cs typeface="Arial"/>
              </a:rPr>
              <a:t>Que se passe-t-il si vous n'obtenez pas de licence de supervision ? </a:t>
            </a:r>
          </a:p>
        </p:txBody>
      </p:sp>
      <p:sp>
        <p:nvSpPr>
          <p:cNvPr id="3" name="Content Placeholder 2">
            <a:extLst>
              <a:ext uri="{FF2B5EF4-FFF2-40B4-BE49-F238E27FC236}">
                <a16:creationId xmlns:a16="http://schemas.microsoft.com/office/drawing/2014/main" id="{F0FF6725-4F26-41B5-B3D2-D41D85C6E7D9}"/>
              </a:ext>
            </a:extLst>
          </p:cNvPr>
          <p:cNvSpPr>
            <a:spLocks noGrp="1"/>
          </p:cNvSpPr>
          <p:nvPr>
            <p:ph idx="1"/>
          </p:nvPr>
        </p:nvSpPr>
        <p:spPr/>
        <p:txBody>
          <a:bodyPr vert="horz" lIns="91440" tIns="45720" rIns="91440" bIns="45720" rtlCol="0" anchor="t">
            <a:normAutofit/>
          </a:bodyPr>
          <a:lstStyle/>
          <a:p>
            <a:r>
              <a:rPr lang="fr" sz="2400" b="0" i="0" u="none" strike="noStrike" cap="none" baseline="0">
                <a:solidFill>
                  <a:srgbClr val="000000"/>
                </a:solidFill>
                <a:effectLst/>
                <a:uFill>
                  <a:solidFill>
                    <a:prstClr val="black">
                      <a:alpha val="0"/>
                    </a:prstClr>
                  </a:solidFill>
                </a:uFill>
                <a:latin typeface="Arial"/>
                <a:ea typeface="Arial"/>
                <a:cs typeface="Arial"/>
              </a:rPr>
              <a:t>Vous conservez votre licence MFV et pouvez travailler sur n’importe quel navire MFV autorisé (y compris un navire nécessitant une licence de supervision, à condition qu’un titulaire de cette licence soit présent).</a:t>
            </a:r>
          </a:p>
          <a:p>
            <a:r>
              <a:rPr lang="fr" sz="2400" b="0" i="0" u="none" strike="noStrike" cap="none" baseline="0">
                <a:solidFill>
                  <a:srgbClr val="000000"/>
                </a:solidFill>
                <a:effectLst/>
                <a:uFill>
                  <a:solidFill>
                    <a:prstClr val="black">
                      <a:alpha val="0"/>
                    </a:prstClr>
                  </a:solidFill>
                </a:uFill>
                <a:latin typeface="Arial"/>
                <a:ea typeface="Arial"/>
                <a:cs typeface="Arial"/>
              </a:rPr>
              <a:t>Votre lettre d'offre précise la date limite à laquelle vous devez postuler.</a:t>
            </a:r>
            <a:endParaRPr lang="en-US"/>
          </a:p>
          <a:p>
            <a:r>
              <a:rPr lang="fr" sz="2400" b="0" i="0" u="none" strike="noStrike" cap="none" baseline="0">
                <a:solidFill>
                  <a:srgbClr val="000000"/>
                </a:solidFill>
                <a:effectLst/>
                <a:uFill>
                  <a:solidFill>
                    <a:prstClr val="black">
                      <a:alpha val="0"/>
                    </a:prstClr>
                  </a:solidFill>
                </a:uFill>
                <a:latin typeface="Arial"/>
                <a:ea typeface="Arial"/>
                <a:cs typeface="Arial"/>
              </a:rPr>
              <a:t>Si vous ne respectez pas la </a:t>
            </a:r>
            <a:r>
              <a:rPr lang="fr" sz="2400" b="0" i="0" u="none" strike="noStrike" cap="none" baseline="0">
                <a:solidFill>
                  <a:srgbClr val="FF0000"/>
                </a:solidFill>
                <a:effectLst/>
                <a:uFill>
                  <a:solidFill>
                    <a:prstClr val="black">
                      <a:alpha val="0"/>
                    </a:prstClr>
                  </a:solidFill>
                </a:uFill>
                <a:latin typeface="Arial"/>
                <a:ea typeface="Arial"/>
                <a:cs typeface="Arial"/>
              </a:rPr>
              <a:t> </a:t>
            </a:r>
            <a:r>
              <a:rPr lang="fr" sz="2400" b="0" i="0" u="none" strike="noStrike" cap="none" baseline="0">
                <a:solidFill>
                  <a:srgbClr val="000000"/>
                </a:solidFill>
                <a:effectLst/>
                <a:uFill>
                  <a:solidFill>
                    <a:prstClr val="black">
                      <a:alpha val="0"/>
                    </a:prstClr>
                  </a:solidFill>
                </a:uFill>
                <a:latin typeface="Arial"/>
                <a:ea typeface="Arial"/>
                <a:cs typeface="Arial"/>
              </a:rPr>
              <a:t>date limite, vous serez retiré de la liste d'attente pour l'obtention de la licence de supervision.</a:t>
            </a:r>
            <a:endParaRPr lang="en-US"/>
          </a:p>
          <a:p>
            <a:r>
              <a:rPr lang="fr" sz="2400" b="0" i="0" u="none" strike="noStrike" cap="none" baseline="0">
                <a:solidFill>
                  <a:srgbClr val="000000"/>
                </a:solidFill>
                <a:effectLst/>
                <a:uFill>
                  <a:solidFill>
                    <a:prstClr val="black">
                      <a:alpha val="0"/>
                    </a:prstClr>
                  </a:solidFill>
                </a:uFill>
                <a:latin typeface="Arial"/>
                <a:ea typeface="Arial"/>
                <a:cs typeface="Arial"/>
              </a:rPr>
              <a:t>Vous conservez votre autorisation actuelle, si vous en possédez une.</a:t>
            </a:r>
          </a:p>
          <a:p>
            <a:r>
              <a:rPr lang="fr" sz="2400" b="0" i="0" u="none" strike="noStrike" cap="none" baseline="0">
                <a:solidFill>
                  <a:srgbClr val="000000"/>
                </a:solidFill>
                <a:effectLst/>
                <a:uFill>
                  <a:solidFill>
                    <a:prstClr val="black">
                      <a:alpha val="0"/>
                    </a:prstClr>
                  </a:solidFill>
                </a:uFill>
                <a:latin typeface="Arial"/>
                <a:ea typeface="Arial"/>
                <a:cs typeface="Arial"/>
              </a:rPr>
              <a:t>Vous restez inscrit sur d'autres listes d'attente pour l'obtention d'un permis, le cas échéant.</a:t>
            </a:r>
          </a:p>
          <a:p>
            <a:pPr marL="0" indent="0">
              <a:buNone/>
            </a:pPr>
            <a:endParaRPr lang="en-US"/>
          </a:p>
          <a:p>
            <a:endParaRPr lang="en-US"/>
          </a:p>
          <a:p>
            <a:endParaRPr lang="en-US"/>
          </a:p>
        </p:txBody>
      </p:sp>
    </p:spTree>
    <p:extLst>
      <p:ext uri="{BB962C8B-B14F-4D97-AF65-F5344CB8AC3E}">
        <p14:creationId xmlns:p14="http://schemas.microsoft.com/office/powerpoint/2010/main" val="46812556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06165-0932-402B-8FC0-86BA284AA393}"/>
              </a:ext>
            </a:extLst>
          </p:cNvPr>
          <p:cNvSpPr>
            <a:spLocks noGrp="1"/>
          </p:cNvSpPr>
          <p:nvPr>
            <p:ph type="title"/>
          </p:nvPr>
        </p:nvSpPr>
        <p:spPr/>
        <p:txBody>
          <a:bodyPr>
            <a:normAutofit fontScale="90000"/>
          </a:bodyPr>
          <a:lstStyle/>
          <a:p>
            <a:r>
              <a:rPr lang="fr" sz="4400" b="1" i="0" u="none" strike="noStrike" cap="none" baseline="0">
                <a:solidFill>
                  <a:srgbClr val="2F5597"/>
                </a:solidFill>
                <a:effectLst/>
                <a:uFill>
                  <a:solidFill>
                    <a:prstClr val="black">
                      <a:alpha val="0"/>
                    </a:prstClr>
                  </a:solidFill>
                </a:uFill>
                <a:latin typeface="Arial"/>
                <a:ea typeface="Arial"/>
                <a:cs typeface="Arial"/>
              </a:rPr>
              <a:t>À partir de 2 031, tous les permis à durée indéterminée nécessiteront une licence de supervision</a:t>
            </a:r>
          </a:p>
        </p:txBody>
      </p:sp>
      <p:sp>
        <p:nvSpPr>
          <p:cNvPr id="3" name="Content Placeholder 2">
            <a:extLst>
              <a:ext uri="{FF2B5EF4-FFF2-40B4-BE49-F238E27FC236}">
                <a16:creationId xmlns:a16="http://schemas.microsoft.com/office/drawing/2014/main" id="{C0784095-DA2A-446A-9387-2241129DDC4A}"/>
              </a:ext>
            </a:extLst>
          </p:cNvPr>
          <p:cNvSpPr>
            <a:spLocks noGrp="1"/>
          </p:cNvSpPr>
          <p:nvPr>
            <p:ph idx="1"/>
          </p:nvPr>
        </p:nvSpPr>
        <p:spPr/>
        <p:txBody>
          <a:bodyPr>
            <a:normAutofit/>
          </a:bodyPr>
          <a:lstStyle/>
          <a:p>
            <a:r>
              <a:rPr lang="fr" sz="2400" b="0" i="0" u="none" strike="noStrike" cap="none" baseline="0">
                <a:solidFill>
                  <a:srgbClr val="000000"/>
                </a:solidFill>
                <a:effectLst/>
                <a:uFill>
                  <a:solidFill>
                    <a:prstClr val="black">
                      <a:alpha val="0"/>
                    </a:prstClr>
                  </a:solidFill>
                </a:uFill>
                <a:latin typeface="Arial"/>
                <a:ea typeface="Arial"/>
                <a:cs typeface="Arial"/>
              </a:rPr>
              <a:t>Pour les permis valables à l'échelle de la ville ou spécifiques à un arrondissement délivrés avant le 1er juillet 2 022, la licence MFV</a:t>
            </a:r>
            <a:r>
              <a:rPr lang="fr" sz="2400" b="0" i="0" u="none" strike="noStrike" cap="none" baseline="0">
                <a:solidFill>
                  <a:srgbClr val="FF0000"/>
                </a:solidFill>
                <a:effectLst/>
                <a:uFill>
                  <a:solidFill>
                    <a:prstClr val="black">
                      <a:alpha val="0"/>
                    </a:prstClr>
                  </a:solidFill>
                </a:uFill>
                <a:latin typeface="Arial"/>
                <a:ea typeface="Arial"/>
                <a:cs typeface="Arial"/>
              </a:rPr>
              <a:t> </a:t>
            </a:r>
            <a:r>
              <a:rPr lang="fr" sz="2400" b="0" i="0" u="none" strike="noStrike" cap="none" baseline="0">
                <a:solidFill>
                  <a:srgbClr val="000000"/>
                </a:solidFill>
                <a:effectLst/>
                <a:uFill>
                  <a:solidFill>
                    <a:prstClr val="black">
                      <a:alpha val="0"/>
                    </a:prstClr>
                  </a:solidFill>
                </a:uFill>
                <a:latin typeface="Arial"/>
                <a:ea typeface="Arial"/>
                <a:cs typeface="Arial"/>
              </a:rPr>
              <a:t> du titulaire sera convertie en licence de supervision le 1er juillet 2 031. Ces machines nécessiteront la présence d'un titulaire de licence de supervision pendant leur exploitation. </a:t>
            </a:r>
          </a:p>
          <a:p>
            <a:r>
              <a:rPr lang="fr" sz="2400" b="0" i="0" u="none" strike="noStrike" cap="none" baseline="0">
                <a:solidFill>
                  <a:srgbClr val="000000"/>
                </a:solidFill>
                <a:effectLst/>
                <a:uFill>
                  <a:solidFill>
                    <a:prstClr val="black">
                      <a:alpha val="0"/>
                    </a:prstClr>
                  </a:solidFill>
                </a:uFill>
                <a:latin typeface="Arial"/>
                <a:ea typeface="Arial"/>
                <a:cs typeface="Arial"/>
              </a:rPr>
              <a:t>Les lois locales n° 54 et 59 de 2 026 ont avancé cette date d'un an par rapport à la loi locale n° 18 de 2 021</a:t>
            </a:r>
            <a:endParaRPr lang="en-US"/>
          </a:p>
          <a:p>
            <a:r>
              <a:rPr lang="fr" sz="2400" b="0" i="0" u="none" strike="noStrike" cap="none" baseline="0">
                <a:solidFill>
                  <a:srgbClr val="000000"/>
                </a:solidFill>
                <a:effectLst/>
                <a:uFill>
                  <a:solidFill>
                    <a:prstClr val="black">
                      <a:alpha val="0"/>
                    </a:prstClr>
                  </a:solidFill>
                </a:uFill>
                <a:latin typeface="Arial"/>
                <a:ea typeface="Arial"/>
                <a:cs typeface="Arial"/>
              </a:rPr>
              <a:t>Le ministère de la Santé publiera ultérieurement des dispositions réglementaires relatives à cette obligation. </a:t>
            </a:r>
          </a:p>
        </p:txBody>
      </p:sp>
    </p:spTree>
    <p:extLst>
      <p:ext uri="{BB962C8B-B14F-4D97-AF65-F5344CB8AC3E}">
        <p14:creationId xmlns:p14="http://schemas.microsoft.com/office/powerpoint/2010/main" val="51243052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C63EF-2132-419F-AE83-14B2352F2F09}"/>
              </a:ext>
            </a:extLst>
          </p:cNvPr>
          <p:cNvSpPr>
            <a:spLocks noGrp="1"/>
          </p:cNvSpPr>
          <p:nvPr>
            <p:ph type="title"/>
          </p:nvPr>
        </p:nvSpPr>
        <p:spPr/>
        <p:txBody>
          <a:bodyPr>
            <a:normAutofit/>
          </a:bodyPr>
          <a:lstStyle/>
          <a:p>
            <a:r>
              <a:rPr lang="fr" sz="4400" b="0" i="0" u="none" strike="noStrike" cap="none" baseline="0">
                <a:solidFill>
                  <a:srgbClr val="2F5597"/>
                </a:solidFill>
                <a:effectLst/>
                <a:uFill>
                  <a:solidFill>
                    <a:prstClr val="black">
                      <a:alpha val="0"/>
                    </a:prstClr>
                  </a:solidFill>
                </a:uFill>
                <a:latin typeface="Arial"/>
                <a:ea typeface="Arial"/>
                <a:cs typeface="Arial"/>
              </a:rPr>
              <a:t>Veillez à mettre à jour vos </a:t>
            </a:r>
            <a:br>
              <a:rPr sz="4400"/>
            </a:br>
            <a:r>
              <a:rPr lang="fr" sz="4400" b="0" i="0" u="none" strike="noStrike" cap="none" baseline="0">
                <a:solidFill>
                  <a:srgbClr val="2F5597"/>
                </a:solidFill>
                <a:effectLst/>
                <a:uFill>
                  <a:solidFill>
                    <a:prstClr val="black">
                      <a:alpha val="0"/>
                    </a:prstClr>
                  </a:solidFill>
                </a:uFill>
                <a:latin typeface="Arial"/>
                <a:ea typeface="Arial"/>
                <a:cs typeface="Arial"/>
              </a:rPr>
              <a:t>coordonnées </a:t>
            </a:r>
          </a:p>
        </p:txBody>
      </p:sp>
      <p:sp>
        <p:nvSpPr>
          <p:cNvPr id="3" name="Content Placeholder 2">
            <a:extLst>
              <a:ext uri="{FF2B5EF4-FFF2-40B4-BE49-F238E27FC236}">
                <a16:creationId xmlns:a16="http://schemas.microsoft.com/office/drawing/2014/main" id="{A1A40C0F-66A7-4DD3-A846-FFC1F7FA4F87}"/>
              </a:ext>
            </a:extLst>
          </p:cNvPr>
          <p:cNvSpPr>
            <a:spLocks noGrp="1"/>
          </p:cNvSpPr>
          <p:nvPr>
            <p:ph idx="1"/>
          </p:nvPr>
        </p:nvSpPr>
        <p:spPr>
          <a:xfrm>
            <a:off x="462708" y="1825625"/>
            <a:ext cx="10891091" cy="4351338"/>
          </a:xfrm>
        </p:spPr>
        <p:txBody>
          <a:bodyPr/>
          <a:lstStyle/>
          <a:p>
            <a:r>
              <a:rPr lang="fr" sz="2400" b="0" i="0" u="none" strike="noStrike" cap="none" baseline="0">
                <a:solidFill>
                  <a:srgbClr val="000000"/>
                </a:solidFill>
                <a:effectLst/>
                <a:uFill>
                  <a:solidFill>
                    <a:prstClr val="black">
                      <a:alpha val="0"/>
                    </a:prstClr>
                  </a:solidFill>
                </a:uFill>
                <a:latin typeface="Arial"/>
                <a:ea typeface="Arial"/>
                <a:cs typeface="Arial"/>
              </a:rPr>
              <a:t>Toutes les informations relatives aux licences et autorisations de surveillance seront envoyées à l'adresse postale figurant dans nos dossiers. </a:t>
            </a:r>
          </a:p>
          <a:p>
            <a:r>
              <a:rPr lang="fr" sz="2400" b="0" i="0" u="none" strike="noStrike" cap="none" baseline="0">
                <a:solidFill>
                  <a:srgbClr val="000000"/>
                </a:solidFill>
                <a:effectLst/>
                <a:uFill>
                  <a:solidFill>
                    <a:prstClr val="black">
                      <a:alpha val="0"/>
                    </a:prstClr>
                  </a:solidFill>
                </a:uFill>
                <a:latin typeface="Arial"/>
                <a:ea typeface="Arial"/>
                <a:cs typeface="Arial"/>
              </a:rPr>
              <a:t>Vous pouvez mettre à jour votre adresse postale de la manière suivante :</a:t>
            </a:r>
          </a:p>
          <a:p>
            <a:pPr lvl="1"/>
            <a:r>
              <a:rPr lang="fr" sz="2400" b="0" i="0" u="none" strike="noStrike" cap="none" baseline="0">
                <a:solidFill>
                  <a:srgbClr val="000000"/>
                </a:solidFill>
                <a:effectLst/>
                <a:uFill>
                  <a:solidFill>
                    <a:prstClr val="black">
                      <a:alpha val="0"/>
                    </a:prstClr>
                  </a:solidFill>
                </a:uFill>
                <a:latin typeface="Arial"/>
                <a:ea typeface="Arial"/>
                <a:cs typeface="Arial"/>
              </a:rPr>
              <a:t>En envoyant un e-mail contenant votre numéro de licence ou d'autorisation à l'adresse  </a:t>
            </a:r>
            <a:r>
              <a:rPr lang="fr" sz="2400" b="0" i="0" u="none" strike="noStrike" cap="none" baseline="0">
                <a:solidFill>
                  <a:srgbClr val="000000"/>
                </a:solidFill>
                <a:effectLst/>
                <a:uFill>
                  <a:solidFill>
                    <a:prstClr val="black">
                      <a:alpha val="0"/>
                    </a:prstClr>
                  </a:solidFill>
                </a:uFill>
                <a:latin typeface="Arial"/>
                <a:ea typeface="Arial"/>
                <a:cs typeface="Arial"/>
                <a:hlinkClick r:id="rId2" history="0"/>
              </a:rPr>
              <a:t>DOHMHdocs@dcwp.nyc.gov</a:t>
            </a:r>
            <a:r>
              <a:rPr lang="fr" sz="2400" b="0" i="0" u="none" strike="noStrike" cap="none" baseline="0">
                <a:solidFill>
                  <a:srgbClr val="000000"/>
                </a:solidFill>
                <a:effectLst/>
                <a:uFill>
                  <a:solidFill>
                    <a:prstClr val="black">
                      <a:alpha val="0"/>
                    </a:prstClr>
                  </a:solidFill>
                </a:uFill>
                <a:latin typeface="Arial"/>
                <a:ea typeface="Arial"/>
                <a:cs typeface="Arial"/>
              </a:rPr>
              <a:t>, ou </a:t>
            </a:r>
          </a:p>
          <a:p>
            <a:pPr lvl="1"/>
            <a:r>
              <a:rPr lang="fr" sz="2400" b="0" i="0" u="none" strike="noStrike" cap="none" baseline="0">
                <a:solidFill>
                  <a:srgbClr val="000000"/>
                </a:solidFill>
                <a:effectLst/>
                <a:uFill>
                  <a:solidFill>
                    <a:prstClr val="black">
                      <a:alpha val="0"/>
                    </a:prstClr>
                  </a:solidFill>
                </a:uFill>
                <a:latin typeface="Arial"/>
                <a:ea typeface="Arial"/>
                <a:cs typeface="Arial"/>
              </a:rPr>
              <a:t>Prendre rendez-vous pour se rendre au Centre municipal des licences à Manhattan</a:t>
            </a:r>
          </a:p>
          <a:p>
            <a:pPr lvl="2"/>
            <a:r>
              <a:rPr lang="fr" sz="2400" b="0" i="0" u="none" strike="noStrike" cap="none" baseline="0">
                <a:solidFill>
                  <a:srgbClr val="000000"/>
                </a:solidFill>
                <a:effectLst/>
                <a:uFill>
                  <a:solidFill>
                    <a:prstClr val="black">
                      <a:alpha val="0"/>
                    </a:prstClr>
                  </a:solidFill>
                </a:uFill>
                <a:latin typeface="Arial"/>
                <a:ea typeface="Arial"/>
                <a:cs typeface="Arial"/>
              </a:rPr>
              <a:t>Pour prendre rendez-vous :</a:t>
            </a:r>
          </a:p>
          <a:p>
            <a:pPr lvl="3"/>
            <a:r>
              <a:rPr lang="fr" sz="2400" b="0" i="0" u="none" strike="noStrike" cap="none" baseline="0">
                <a:solidFill>
                  <a:srgbClr val="000000"/>
                </a:solidFill>
                <a:effectLst/>
                <a:uFill>
                  <a:solidFill>
                    <a:prstClr val="black">
                      <a:alpha val="0"/>
                    </a:prstClr>
                  </a:solidFill>
                </a:uFill>
                <a:latin typeface="Arial"/>
                <a:ea typeface="Arial"/>
                <a:cs typeface="Arial"/>
              </a:rPr>
              <a:t>Appelez le 212-435-0441, ou</a:t>
            </a:r>
          </a:p>
          <a:p>
            <a:pPr lvl="3"/>
            <a:r>
              <a:rPr lang="fr" sz="2400" b="0" i="0" u="none" strike="noStrike" cap="none" baseline="0">
                <a:solidFill>
                  <a:srgbClr val="000000"/>
                </a:solidFill>
                <a:effectLst/>
                <a:uFill>
                  <a:solidFill>
                    <a:prstClr val="black">
                      <a:alpha val="0"/>
                    </a:prstClr>
                  </a:solidFill>
                </a:uFill>
                <a:latin typeface="Arial"/>
                <a:ea typeface="Arial"/>
                <a:cs typeface="Arial"/>
              </a:rPr>
              <a:t>E-mail :  </a:t>
            </a:r>
            <a:r>
              <a:rPr lang="fr" sz="2400" b="0" i="0" u="none" strike="noStrike" cap="none" baseline="0">
                <a:solidFill>
                  <a:srgbClr val="000000"/>
                </a:solidFill>
                <a:effectLst/>
                <a:uFill>
                  <a:solidFill>
                    <a:prstClr val="black">
                      <a:alpha val="0"/>
                    </a:prstClr>
                  </a:solidFill>
                </a:uFill>
                <a:latin typeface="Arial"/>
                <a:ea typeface="Arial"/>
                <a:cs typeface="Arial"/>
                <a:hlinkClick r:id="rId3" history="0"/>
              </a:rPr>
              <a:t>licensingappointments@dcwp.nyc.gov</a:t>
            </a:r>
            <a:endParaRPr lang="en-US"/>
          </a:p>
          <a:p>
            <a:endParaRPr lang="en-US"/>
          </a:p>
        </p:txBody>
      </p:sp>
    </p:spTree>
    <p:extLst>
      <p:ext uri="{BB962C8B-B14F-4D97-AF65-F5344CB8AC3E}">
        <p14:creationId xmlns:p14="http://schemas.microsoft.com/office/powerpoint/2010/main" val="71674227"/>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06723-7226-CBCB-5ACD-95232C1E9AC6}"/>
              </a:ext>
            </a:extLst>
          </p:cNvPr>
          <p:cNvSpPr>
            <a:spLocks noGrp="1"/>
          </p:cNvSpPr>
          <p:nvPr>
            <p:ph type="title"/>
          </p:nvPr>
        </p:nvSpPr>
        <p:spPr/>
        <p:txBody>
          <a:bodyPr/>
          <a:lstStyle/>
          <a:p>
            <a:r>
              <a:rPr lang="fr" sz="4400" b="0" i="0" u="none" strike="noStrike" cap="none" baseline="0">
                <a:solidFill>
                  <a:srgbClr val="2F5597"/>
                </a:solidFill>
                <a:effectLst/>
                <a:uFill>
                  <a:solidFill>
                    <a:prstClr val="black">
                      <a:alpha val="0"/>
                    </a:prstClr>
                  </a:solidFill>
                </a:uFill>
                <a:latin typeface="Arial"/>
                <a:ea typeface="Arial"/>
                <a:cs typeface="Arial"/>
              </a:rPr>
              <a:t>Pour obtenir davantage d’information</a:t>
            </a:r>
          </a:p>
        </p:txBody>
      </p:sp>
      <p:sp>
        <p:nvSpPr>
          <p:cNvPr id="3" name="Content Placeholder 2">
            <a:extLst>
              <a:ext uri="{FF2B5EF4-FFF2-40B4-BE49-F238E27FC236}">
                <a16:creationId xmlns:a16="http://schemas.microsoft.com/office/drawing/2014/main" id="{9E74BD8F-6374-9C8F-CAB0-FF6402920E1F}"/>
              </a:ext>
            </a:extLst>
          </p:cNvPr>
          <p:cNvSpPr>
            <a:spLocks noGrp="1"/>
          </p:cNvSpPr>
          <p:nvPr>
            <p:ph idx="1"/>
          </p:nvPr>
        </p:nvSpPr>
        <p:spPr/>
        <p:txBody>
          <a:bodyPr/>
          <a:lstStyle/>
          <a:p>
            <a:r>
              <a:rPr lang="fr" sz="2400" b="0" i="0" u="none" strike="noStrike" cap="none" baseline="0">
                <a:solidFill>
                  <a:srgbClr val="000000"/>
                </a:solidFill>
                <a:effectLst/>
                <a:uFill>
                  <a:solidFill>
                    <a:prstClr val="black">
                      <a:alpha val="0"/>
                    </a:prstClr>
                  </a:solidFill>
                </a:uFill>
                <a:latin typeface="Arial"/>
                <a:ea typeface="Arial"/>
                <a:cs typeface="Arial"/>
              </a:rPr>
              <a:t>Rendez-vous sur </a:t>
            </a:r>
            <a:r>
              <a:rPr lang="fr" sz="2400" b="0" i="0" u="none" strike="noStrike" cap="none" baseline="0">
                <a:solidFill>
                  <a:srgbClr val="000000"/>
                </a:solidFill>
                <a:effectLst/>
                <a:uFill>
                  <a:solidFill>
                    <a:prstClr val="black">
                      <a:alpha val="0"/>
                    </a:prstClr>
                  </a:solidFill>
                </a:uFill>
                <a:latin typeface="Arial"/>
                <a:ea typeface="Arial"/>
                <a:cs typeface="Arial"/>
                <a:hlinkClick r:id="rId2" history="0"/>
              </a:rPr>
              <a:t>nyc.gov/health/mobilefood</a:t>
            </a:r>
            <a:r>
              <a:rPr lang="fr" sz="2400" b="1" i="0" u="none" strike="noStrike" cap="none" baseline="0">
                <a:solidFill>
                  <a:srgbClr val="000000"/>
                </a:solidFill>
                <a:effectLst/>
                <a:uFill>
                  <a:solidFill>
                    <a:prstClr val="black">
                      <a:alpha val="0"/>
                    </a:prstClr>
                  </a:solidFill>
                </a:uFill>
                <a:latin typeface="Arial"/>
                <a:ea typeface="Arial"/>
                <a:cs typeface="Arial"/>
              </a:rPr>
              <a:t> </a:t>
            </a:r>
            <a:r>
              <a:rPr lang="fr" sz="2400" b="0" i="0" u="none" strike="noStrike" cap="none" baseline="0">
                <a:solidFill>
                  <a:srgbClr val="000000"/>
                </a:solidFill>
                <a:effectLst/>
                <a:uFill>
                  <a:solidFill>
                    <a:prstClr val="black">
                      <a:alpha val="0"/>
                    </a:prstClr>
                  </a:solidFill>
                </a:uFill>
                <a:latin typeface="Arial"/>
                <a:ea typeface="Arial"/>
                <a:cs typeface="Arial"/>
              </a:rPr>
              <a:t>pour obtenir des informations sur les licences de supervision et les autorisations, notamment les formulaires et les fiches d'information. Vous pouvez également appeler le 311 pour obtenir de l'aide et demander un service de </a:t>
            </a:r>
            <a:r>
              <a:rPr lang="fr" sz="2400" b="1" i="0" u="none" strike="noStrike" cap="none" baseline="0">
                <a:solidFill>
                  <a:srgbClr val="000000"/>
                </a:solidFill>
                <a:effectLst/>
                <a:uFill>
                  <a:solidFill>
                    <a:prstClr val="black">
                      <a:alpha val="0"/>
                    </a:prstClr>
                  </a:solidFill>
                </a:uFill>
                <a:latin typeface="Arial"/>
                <a:ea typeface="Arial"/>
                <a:cs typeface="Arial"/>
              </a:rPr>
              <a:t>restauration mobile</a:t>
            </a:r>
            <a:r>
              <a:rPr lang="fr" sz="2400" b="0" i="0" u="none" strike="noStrike" cap="none" baseline="0">
                <a:solidFill>
                  <a:srgbClr val="000000"/>
                </a:solidFill>
                <a:effectLst/>
                <a:uFill>
                  <a:solidFill>
                    <a:prstClr val="black">
                      <a:alpha val="0"/>
                    </a:prstClr>
                  </a:solidFill>
                </a:uFill>
                <a:latin typeface="Arial"/>
                <a:ea typeface="Arial"/>
                <a:cs typeface="Arial"/>
              </a:rPr>
              <a:t>.</a:t>
            </a:r>
          </a:p>
        </p:txBody>
      </p:sp>
    </p:spTree>
    <p:extLst>
      <p:ext uri="{BB962C8B-B14F-4D97-AF65-F5344CB8AC3E}">
        <p14:creationId xmlns:p14="http://schemas.microsoft.com/office/powerpoint/2010/main" val="3479300840"/>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1C5B1-D254-4017-8C24-56867AE32F9E}"/>
              </a:ext>
            </a:extLst>
          </p:cNvPr>
          <p:cNvSpPr>
            <a:spLocks noGrp="1"/>
          </p:cNvSpPr>
          <p:nvPr>
            <p:ph type="title"/>
          </p:nvPr>
        </p:nvSpPr>
        <p:spPr/>
        <p:txBody>
          <a:bodyPr/>
          <a:lstStyle/>
          <a:p>
            <a:r>
              <a:rPr lang="fr" sz="4400" b="1" i="0" u="none" strike="noStrike" cap="none" baseline="0">
                <a:solidFill>
                  <a:srgbClr val="2F5597"/>
                </a:solidFill>
                <a:effectLst/>
                <a:uFill>
                  <a:solidFill>
                    <a:prstClr val="black">
                      <a:alpha val="0"/>
                    </a:prstClr>
                  </a:solidFill>
                </a:uFill>
                <a:latin typeface="Arial"/>
                <a:ea typeface="Arial"/>
                <a:cs typeface="Arial"/>
              </a:rPr>
              <a:t>Des questions ?</a:t>
            </a:r>
          </a:p>
        </p:txBody>
      </p:sp>
      <p:pic>
        <p:nvPicPr>
          <p:cNvPr id="6" name="Picture 5">
            <a:extLst>
              <a:ext uri="{FF2B5EF4-FFF2-40B4-BE49-F238E27FC236}">
                <a16:creationId xmlns:a16="http://schemas.microsoft.com/office/drawing/2014/main" id="{97E8FEEF-239D-A18F-DB5A-9D0560F72099}"/>
              </a:ext>
            </a:extLst>
          </p:cNvPr>
          <p:cNvPicPr>
            <a:picLocks noChangeAspect="1"/>
          </p:cNvPicPr>
          <p:nvPr/>
        </p:nvPicPr>
        <p:blipFill>
          <a:blip r:embed="rId3"/>
          <a:stretch>
            <a:fillRect/>
          </a:stretch>
        </p:blipFill>
        <p:spPr>
          <a:xfrm>
            <a:off x="838200" y="1690688"/>
            <a:ext cx="2864792" cy="2095095"/>
          </a:xfrm>
          <a:prstGeom prst="rect">
            <a:avLst/>
          </a:prstGeom>
        </p:spPr>
      </p:pic>
      <p:pic>
        <p:nvPicPr>
          <p:cNvPr id="7" name="Picture 6">
            <a:extLst>
              <a:ext uri="{FF2B5EF4-FFF2-40B4-BE49-F238E27FC236}">
                <a16:creationId xmlns:a16="http://schemas.microsoft.com/office/drawing/2014/main" id="{D6B2596B-0599-EC6A-2F87-1848546D7F83}"/>
              </a:ext>
            </a:extLst>
          </p:cNvPr>
          <p:cNvPicPr>
            <a:picLocks noChangeAspect="1"/>
          </p:cNvPicPr>
          <p:nvPr/>
        </p:nvPicPr>
        <p:blipFill>
          <a:blip r:embed="rId4"/>
          <a:stretch>
            <a:fillRect/>
          </a:stretch>
        </p:blipFill>
        <p:spPr>
          <a:xfrm>
            <a:off x="4313332" y="1759944"/>
            <a:ext cx="2864793" cy="1956581"/>
          </a:xfrm>
          <a:prstGeom prst="rect">
            <a:avLst/>
          </a:prstGeom>
        </p:spPr>
      </p:pic>
      <p:pic>
        <p:nvPicPr>
          <p:cNvPr id="8" name="Picture 7">
            <a:extLst>
              <a:ext uri="{FF2B5EF4-FFF2-40B4-BE49-F238E27FC236}">
                <a16:creationId xmlns:a16="http://schemas.microsoft.com/office/drawing/2014/main" id="{DAB48697-728F-E788-E87E-15F5DEE6B825}"/>
              </a:ext>
            </a:extLst>
          </p:cNvPr>
          <p:cNvPicPr>
            <a:picLocks noChangeAspect="1"/>
          </p:cNvPicPr>
          <p:nvPr/>
        </p:nvPicPr>
        <p:blipFill>
          <a:blip r:embed="rId5"/>
          <a:stretch>
            <a:fillRect/>
          </a:stretch>
        </p:blipFill>
        <p:spPr>
          <a:xfrm>
            <a:off x="8584435" y="1980869"/>
            <a:ext cx="2976562" cy="1810021"/>
          </a:xfrm>
          <a:prstGeom prst="rect">
            <a:avLst/>
          </a:prstGeom>
        </p:spPr>
      </p:pic>
    </p:spTree>
    <p:extLst>
      <p:ext uri="{BB962C8B-B14F-4D97-AF65-F5344CB8AC3E}">
        <p14:creationId xmlns:p14="http://schemas.microsoft.com/office/powerpoint/2010/main" val="423217390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EA6C9-50B4-46BD-BAE1-E55EC01FACF4}"/>
              </a:ext>
            </a:extLst>
          </p:cNvPr>
          <p:cNvSpPr>
            <a:spLocks noGrp="1"/>
          </p:cNvSpPr>
          <p:nvPr>
            <p:ph type="title"/>
          </p:nvPr>
        </p:nvSpPr>
        <p:spPr/>
        <p:txBody>
          <a:bodyPr/>
          <a:lstStyle/>
          <a:p>
            <a:r>
              <a:rPr lang="fr" sz="4400" b="1" i="0" u="none" strike="noStrike" cap="none" baseline="0">
                <a:solidFill>
                  <a:srgbClr val="2F5597"/>
                </a:solidFill>
                <a:effectLst/>
                <a:uFill>
                  <a:solidFill>
                    <a:prstClr val="black">
                      <a:alpha val="0"/>
                    </a:prstClr>
                  </a:solidFill>
                </a:uFill>
                <a:latin typeface="Arial"/>
                <a:ea typeface="Arial"/>
                <a:cs typeface="Arial"/>
              </a:rPr>
              <a:t>Présentation générale</a:t>
            </a:r>
          </a:p>
        </p:txBody>
      </p:sp>
      <p:sp>
        <p:nvSpPr>
          <p:cNvPr id="3" name="Content Placeholder 2">
            <a:extLst>
              <a:ext uri="{FF2B5EF4-FFF2-40B4-BE49-F238E27FC236}">
                <a16:creationId xmlns:a16="http://schemas.microsoft.com/office/drawing/2014/main" id="{8306987A-4566-40BD-B579-AB782F36B490}"/>
              </a:ext>
            </a:extLst>
          </p:cNvPr>
          <p:cNvSpPr>
            <a:spLocks noGrp="1"/>
          </p:cNvSpPr>
          <p:nvPr>
            <p:ph idx="1"/>
          </p:nvPr>
        </p:nvSpPr>
        <p:spPr/>
        <p:txBody>
          <a:bodyPr vert="horz" lIns="91440" tIns="45720" rIns="91440" bIns="45720" rtlCol="0" anchor="t">
            <a:normAutofit/>
          </a:bodyPr>
          <a:lstStyle/>
          <a:p>
            <a:r>
              <a:rPr lang="fr" sz="2400" b="0" i="0" u="none" strike="noStrike" cap="none" baseline="0">
                <a:solidFill>
                  <a:srgbClr val="000000"/>
                </a:solidFill>
                <a:effectLst/>
                <a:uFill>
                  <a:solidFill>
                    <a:prstClr val="black">
                      <a:alpha val="0"/>
                    </a:prstClr>
                  </a:solidFill>
                </a:uFill>
                <a:latin typeface="Arial"/>
                <a:ea typeface="Arial"/>
                <a:cs typeface="Arial"/>
              </a:rPr>
              <a:t>Examen de la nouvelle procédure d'obtention d'un permis à durée indéterminée.</a:t>
            </a:r>
          </a:p>
          <a:p>
            <a:r>
              <a:rPr lang="fr" sz="2400" b="0" i="0" u="none" strike="noStrike" cap="none" baseline="0">
                <a:solidFill>
                  <a:srgbClr val="000000"/>
                </a:solidFill>
                <a:effectLst/>
                <a:uFill>
                  <a:solidFill>
                    <a:prstClr val="black">
                      <a:alpha val="0"/>
                    </a:prstClr>
                  </a:solidFill>
                </a:uFill>
                <a:latin typeface="Arial"/>
                <a:ea typeface="Arial"/>
                <a:cs typeface="Arial"/>
              </a:rPr>
              <a:t>Qu'est-ce qu'une licence de supervision et en quoi diffère-t-elle d'une licence de vente ambulante de produits alimentaires ?</a:t>
            </a:r>
          </a:p>
          <a:p>
            <a:r>
              <a:rPr lang="fr" sz="2400" b="0" i="0" u="none" strike="noStrike" cap="none" baseline="0">
                <a:solidFill>
                  <a:srgbClr val="000000"/>
                </a:solidFill>
                <a:effectLst/>
                <a:uFill>
                  <a:solidFill>
                    <a:prstClr val="black">
                      <a:alpha val="0"/>
                    </a:prstClr>
                  </a:solidFill>
                </a:uFill>
                <a:latin typeface="Arial"/>
                <a:ea typeface="Arial"/>
                <a:cs typeface="Arial"/>
              </a:rPr>
              <a:t>Qu'est-ce qu'un permis de supervision et en quoi diffère-t-il d'un permis à durée indéterminée ?</a:t>
            </a:r>
          </a:p>
          <a:p>
            <a:r>
              <a:rPr lang="fr" sz="2400" b="0" i="0" u="none" strike="noStrike" cap="none" baseline="0">
                <a:solidFill>
                  <a:srgbClr val="000000"/>
                </a:solidFill>
                <a:effectLst/>
                <a:uFill>
                  <a:solidFill>
                    <a:prstClr val="black">
                      <a:alpha val="0"/>
                    </a:prstClr>
                  </a:solidFill>
                </a:uFill>
                <a:latin typeface="Arial"/>
                <a:ea typeface="Arial"/>
                <a:cs typeface="Arial"/>
              </a:rPr>
              <a:t>Que se passe-t-il si vous êtes titulaire d'un permis et que l'on vous propose une licence de supervision ?</a:t>
            </a:r>
            <a:endParaRPr lang="en-US">
              <a:highlight>
                <a:srgbClr val="FFFF00"/>
              </a:highlight>
            </a:endParaRPr>
          </a:p>
          <a:p>
            <a:endParaRPr lang="en-US">
              <a:highlight>
                <a:srgbClr val="FFFF00"/>
              </a:highlight>
            </a:endParaRPr>
          </a:p>
          <a:p>
            <a:endParaRPr lang="en-US">
              <a:highlight>
                <a:srgbClr val="FFFF00"/>
              </a:highlight>
            </a:endParaRPr>
          </a:p>
        </p:txBody>
      </p:sp>
    </p:spTree>
    <p:extLst>
      <p:ext uri="{BB962C8B-B14F-4D97-AF65-F5344CB8AC3E}">
        <p14:creationId xmlns:p14="http://schemas.microsoft.com/office/powerpoint/2010/main" val="155659661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656F6B1B-C072-A6FF-7D06-D69CBDEE4DFE}"/>
              </a:ext>
            </a:extLst>
          </p:cNvPr>
          <p:cNvSpPr/>
          <p:nvPr/>
        </p:nvSpPr>
        <p:spPr>
          <a:xfrm>
            <a:off x="538765" y="4897165"/>
            <a:ext cx="10651953" cy="1369358"/>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72F5FD-1603-4FA0-B08A-892EBA24B2DB}"/>
              </a:ext>
            </a:extLst>
          </p:cNvPr>
          <p:cNvSpPr>
            <a:spLocks noGrp="1"/>
          </p:cNvSpPr>
          <p:nvPr>
            <p:ph type="title"/>
          </p:nvPr>
        </p:nvSpPr>
        <p:spPr>
          <a:xfrm>
            <a:off x="838199" y="273508"/>
            <a:ext cx="10515600" cy="647982"/>
          </a:xfrm>
        </p:spPr>
        <p:txBody>
          <a:bodyPr>
            <a:normAutofit fontScale="90000"/>
          </a:bodyPr>
          <a:lstStyle/>
          <a:p>
            <a:r>
              <a:rPr lang="fr" sz="3600" b="1" i="0" u="none" strike="noStrike" cap="none" baseline="0" dirty="0">
                <a:solidFill>
                  <a:srgbClr val="2F5597"/>
                </a:solidFill>
                <a:effectLst/>
                <a:uFill>
                  <a:solidFill>
                    <a:prstClr val="black">
                      <a:alpha val="0"/>
                    </a:prstClr>
                  </a:solidFill>
                </a:uFill>
                <a:latin typeface="Arial"/>
                <a:ea typeface="Arial"/>
                <a:cs typeface="Arial"/>
              </a:rPr>
              <a:t>11000 permis supplémentaires entre 2026 et 2031</a:t>
            </a:r>
          </a:p>
        </p:txBody>
      </p:sp>
      <p:sp>
        <p:nvSpPr>
          <p:cNvPr id="3" name="Content Placeholder 2">
            <a:extLst>
              <a:ext uri="{FF2B5EF4-FFF2-40B4-BE49-F238E27FC236}">
                <a16:creationId xmlns:a16="http://schemas.microsoft.com/office/drawing/2014/main" id="{C4D7EAB4-94B3-43C9-870D-866D740FFA19}"/>
              </a:ext>
            </a:extLst>
          </p:cNvPr>
          <p:cNvSpPr>
            <a:spLocks noGrp="1"/>
          </p:cNvSpPr>
          <p:nvPr>
            <p:ph idx="1"/>
          </p:nvPr>
        </p:nvSpPr>
        <p:spPr>
          <a:xfrm>
            <a:off x="458354" y="859972"/>
            <a:ext cx="11275290" cy="4615314"/>
          </a:xfrm>
        </p:spPr>
        <p:txBody>
          <a:bodyPr vert="horz" lIns="91440" tIns="45720" rIns="91440" bIns="45720" rtlCol="0" anchor="t">
            <a:normAutofit fontScale="97500"/>
          </a:bodyPr>
          <a:lstStyle/>
          <a:p>
            <a:r>
              <a:rPr lang="fr" sz="2100" b="0" i="0" u="none" strike="noStrike" cap="none" baseline="0" dirty="0">
                <a:solidFill>
                  <a:srgbClr val="000000"/>
                </a:solidFill>
                <a:effectLst/>
                <a:uFill>
                  <a:solidFill>
                    <a:prstClr val="black">
                      <a:alpha val="0"/>
                    </a:prstClr>
                  </a:solidFill>
                </a:uFill>
                <a:latin typeface="Arial"/>
                <a:ea typeface="Arial"/>
                <a:cs typeface="Arial"/>
              </a:rPr>
              <a:t>Une loi locale de 2 021 a modifié les modalités d'obtention d'un permis valable toute l'année pour les commerçants en instaurant un nouveau type de licence, appelée « licence de supervision », dont le nombre est limité. </a:t>
            </a:r>
          </a:p>
          <a:p>
            <a:pPr lvl="1"/>
            <a:r>
              <a:rPr lang="fr" sz="2100" b="0" i="0" u="none" strike="noStrike" cap="none" baseline="0" dirty="0">
                <a:solidFill>
                  <a:srgbClr val="000000"/>
                </a:solidFill>
                <a:effectLst/>
                <a:uFill>
                  <a:solidFill>
                    <a:prstClr val="black">
                      <a:alpha val="0"/>
                    </a:prstClr>
                  </a:solidFill>
                </a:uFill>
                <a:latin typeface="Arial"/>
                <a:ea typeface="Arial"/>
                <a:cs typeface="Arial"/>
              </a:rPr>
              <a:t>Une licence de supervision permet à un commerçant de demander un permis valable toute l'année (pour toute la durée de l'année). Le ministère de la Santé gère des listes d'attente pour l'obtention d'une licence de supervision.</a:t>
            </a:r>
          </a:p>
          <a:p>
            <a:pPr lvl="1"/>
            <a:r>
              <a:rPr lang="fr" sz="2100" b="0" i="0" u="none" strike="noStrike" cap="none" baseline="0" dirty="0">
                <a:solidFill>
                  <a:srgbClr val="000000"/>
                </a:solidFill>
                <a:effectLst/>
                <a:uFill>
                  <a:solidFill>
                    <a:prstClr val="black">
                      <a:alpha val="0"/>
                    </a:prstClr>
                  </a:solidFill>
                </a:uFill>
                <a:latin typeface="Arial"/>
                <a:ea typeface="Arial"/>
                <a:cs typeface="Arial"/>
              </a:rPr>
              <a:t>Les unités soumises à une licence de supervision doivent être encadrées par un titulaire de cette licence pendant leur exploitation.</a:t>
            </a:r>
          </a:p>
          <a:p>
            <a:pPr lvl="1"/>
            <a:r>
              <a:rPr lang="fr" sz="2100" b="0" i="0" u="none" strike="noStrike" cap="none" baseline="0" dirty="0">
                <a:solidFill>
                  <a:srgbClr val="000000"/>
                </a:solidFill>
                <a:effectLst/>
                <a:uFill>
                  <a:solidFill>
                    <a:prstClr val="black">
                      <a:alpha val="0"/>
                    </a:prstClr>
                  </a:solidFill>
                </a:uFill>
                <a:latin typeface="Arial"/>
                <a:ea typeface="Arial"/>
                <a:cs typeface="Arial"/>
              </a:rPr>
              <a:t>Ces modifications ne s'appliquent pas aux permis « Green Cart », aux permis temporaires (saisonniers) ni aux permis pour zones réglementées.</a:t>
            </a:r>
          </a:p>
          <a:p>
            <a:pPr marL="0" indent="0">
              <a:buNone/>
            </a:pPr>
            <a:r>
              <a:rPr lang="fr" sz="2100" b="1" i="0" u="none" strike="noStrike" cap="none" baseline="0" dirty="0">
                <a:solidFill>
                  <a:srgbClr val="000000"/>
                </a:solidFill>
                <a:effectLst/>
                <a:uFill>
                  <a:solidFill>
                    <a:prstClr val="black">
                      <a:alpha val="0"/>
                    </a:prstClr>
                  </a:solidFill>
                </a:uFill>
                <a:latin typeface="Arial"/>
                <a:ea typeface="Arial"/>
                <a:cs typeface="Arial"/>
              </a:rPr>
              <a:t>Les lois locales n° 54 et 59 de 2026 augmentent le nombre de permis. 2 200 demandes de licence de supervision seront délivrées chaque année, de juillet 2026 à juin 2031.</a:t>
            </a:r>
          </a:p>
          <a:p>
            <a:pPr marL="0" indent="0">
              <a:buNone/>
            </a:pPr>
            <a:endParaRPr lang="en-US" dirty="0"/>
          </a:p>
          <a:p>
            <a:endParaRPr lang="en-US" dirty="0"/>
          </a:p>
          <a:p>
            <a:endParaRPr lang="en-US" dirty="0"/>
          </a:p>
        </p:txBody>
      </p:sp>
      <p:graphicFrame>
        <p:nvGraphicFramePr>
          <p:cNvPr id="7" name="Diagram 6">
            <a:extLst>
              <a:ext uri="{FF2B5EF4-FFF2-40B4-BE49-F238E27FC236}">
                <a16:creationId xmlns:a16="http://schemas.microsoft.com/office/drawing/2014/main" id="{CE474748-AA43-451E-B8D8-7F0E7AA3BBD4}"/>
              </a:ext>
            </a:extLst>
          </p:cNvPr>
          <p:cNvGraphicFramePr/>
          <p:nvPr>
            <p:extLst>
              <p:ext uri="{D42A27DB-BD31-4B8C-83A1-F6EECF244321}">
                <p14:modId xmlns:p14="http://schemas.microsoft.com/office/powerpoint/2010/main" val="428355317"/>
              </p:ext>
            </p:extLst>
          </p:nvPr>
        </p:nvGraphicFramePr>
        <p:xfrm>
          <a:off x="2131652" y="5338324"/>
          <a:ext cx="7683479" cy="8567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FB2AAEFB-8AC1-055D-FEEE-2B4E1E0AA36F}"/>
              </a:ext>
            </a:extLst>
          </p:cNvPr>
          <p:cNvSpPr txBox="1"/>
          <p:nvPr/>
        </p:nvSpPr>
        <p:spPr>
          <a:xfrm>
            <a:off x="538765" y="4943731"/>
            <a:ext cx="10769295" cy="323165"/>
          </a:xfrm>
          <a:prstGeom prst="rect">
            <a:avLst/>
          </a:prstGeom>
          <a:noFill/>
        </p:spPr>
        <p:txBody>
          <a:bodyPr wrap="none" rtlCol="0">
            <a:spAutoFit/>
          </a:bodyPr>
          <a:lstStyle/>
          <a:p>
            <a:r>
              <a:rPr lang="fr" sz="1500" b="1" i="0" u="sng" strike="noStrike" cap="none" baseline="0" dirty="0">
                <a:solidFill>
                  <a:srgbClr val="000000"/>
                </a:solidFill>
                <a:effectLst/>
                <a:uFill>
                  <a:solidFill>
                    <a:srgbClr val="000000"/>
                  </a:solidFill>
                </a:uFill>
                <a:latin typeface="Arial"/>
                <a:ea typeface="Arial"/>
                <a:cs typeface="Arial"/>
              </a:rPr>
              <a:t>Nouvelle procédure pour obtenir une autorisation de vente ambulante de produits alimentaires valable toute l'année</a:t>
            </a:r>
          </a:p>
        </p:txBody>
      </p:sp>
    </p:spTree>
    <p:extLst>
      <p:ext uri="{BB962C8B-B14F-4D97-AF65-F5344CB8AC3E}">
        <p14:creationId xmlns:p14="http://schemas.microsoft.com/office/powerpoint/2010/main" val="77755080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7667337-626B-FF89-6346-A75A0136AF29}"/>
              </a:ext>
            </a:extLst>
          </p:cNvPr>
          <p:cNvPicPr>
            <a:picLocks noChangeAspect="1"/>
          </p:cNvPicPr>
          <p:nvPr/>
        </p:nvPicPr>
        <p:blipFill>
          <a:blip r:embed="rId2"/>
          <a:stretch>
            <a:fillRect/>
          </a:stretch>
        </p:blipFill>
        <p:spPr>
          <a:xfrm>
            <a:off x="8147120" y="1320761"/>
            <a:ext cx="3657258" cy="4797631"/>
          </a:xfrm>
          <a:prstGeom prst="rect">
            <a:avLst/>
          </a:prstGeom>
        </p:spPr>
      </p:pic>
      <p:sp>
        <p:nvSpPr>
          <p:cNvPr id="2" name="Title 1">
            <a:extLst>
              <a:ext uri="{FF2B5EF4-FFF2-40B4-BE49-F238E27FC236}">
                <a16:creationId xmlns:a16="http://schemas.microsoft.com/office/drawing/2014/main" id="{0D370D3D-6F9D-492B-A974-56311949EB2A}"/>
              </a:ext>
            </a:extLst>
          </p:cNvPr>
          <p:cNvSpPr>
            <a:spLocks noGrp="1"/>
          </p:cNvSpPr>
          <p:nvPr>
            <p:ph type="title"/>
          </p:nvPr>
        </p:nvSpPr>
        <p:spPr>
          <a:xfrm>
            <a:off x="838200" y="194013"/>
            <a:ext cx="10515600" cy="1325563"/>
          </a:xfrm>
        </p:spPr>
        <p:txBody>
          <a:bodyPr/>
          <a:lstStyle/>
          <a:p>
            <a:r>
              <a:rPr lang="fr" sz="4400" b="1" i="0" u="none" strike="noStrike" cap="none" baseline="0">
                <a:solidFill>
                  <a:srgbClr val="2F5597"/>
                </a:solidFill>
                <a:effectLst/>
                <a:uFill>
                  <a:solidFill>
                    <a:prstClr val="black">
                      <a:alpha val="0"/>
                    </a:prstClr>
                  </a:solidFill>
                </a:uFill>
                <a:latin typeface="Arial"/>
                <a:ea typeface="Arial"/>
                <a:cs typeface="Arial"/>
              </a:rPr>
              <a:t>Qu'est-ce qu'une licence de supervision (SL) ?</a:t>
            </a:r>
          </a:p>
        </p:txBody>
      </p:sp>
      <p:sp>
        <p:nvSpPr>
          <p:cNvPr id="3" name="Content Placeholder 2">
            <a:extLst>
              <a:ext uri="{FF2B5EF4-FFF2-40B4-BE49-F238E27FC236}">
                <a16:creationId xmlns:a16="http://schemas.microsoft.com/office/drawing/2014/main" id="{D1DCC864-B3F1-4056-B8B8-4733A8E0E601}"/>
              </a:ext>
            </a:extLst>
          </p:cNvPr>
          <p:cNvSpPr>
            <a:spLocks noGrp="1"/>
          </p:cNvSpPr>
          <p:nvPr>
            <p:ph idx="1"/>
          </p:nvPr>
        </p:nvSpPr>
        <p:spPr>
          <a:xfrm>
            <a:off x="213623" y="1519576"/>
            <a:ext cx="8558074" cy="4598816"/>
          </a:xfrm>
        </p:spPr>
        <p:txBody>
          <a:bodyPr vert="horz" lIns="91440" tIns="45720" rIns="91440" bIns="45720" rtlCol="0" anchor="t">
            <a:normAutofit fontScale="92500" lnSpcReduction="20000"/>
          </a:bodyPr>
          <a:lstStyle/>
          <a:p>
            <a:pPr>
              <a:lnSpc>
                <a:spcPct val="110000"/>
              </a:lnSpc>
            </a:pPr>
            <a:r>
              <a:rPr lang="fr" sz="2200" b="0" i="0" u="none" strike="noStrike" cap="none" baseline="0">
                <a:solidFill>
                  <a:srgbClr val="000000"/>
                </a:solidFill>
                <a:effectLst/>
                <a:uFill>
                  <a:solidFill>
                    <a:prstClr val="black">
                      <a:alpha val="0"/>
                    </a:prstClr>
                  </a:solidFill>
                </a:uFill>
                <a:latin typeface="Arial"/>
                <a:ea typeface="Arial"/>
                <a:cs typeface="Arial"/>
              </a:rPr>
              <a:t>Deux types : </a:t>
            </a:r>
          </a:p>
          <a:p>
            <a:pPr lvl="1">
              <a:lnSpc>
                <a:spcPct val="110000"/>
              </a:lnSpc>
            </a:pPr>
            <a:r>
              <a:rPr lang="fr" sz="2200" b="0" i="0" u="none" strike="noStrike" cap="none" baseline="0">
                <a:solidFill>
                  <a:srgbClr val="000000"/>
                </a:solidFill>
                <a:effectLst/>
                <a:uFill>
                  <a:solidFill>
                    <a:prstClr val="black">
                      <a:alpha val="0"/>
                    </a:prstClr>
                  </a:solidFill>
                </a:uFill>
                <a:latin typeface="Arial"/>
                <a:ea typeface="Arial"/>
                <a:cs typeface="Arial"/>
              </a:rPr>
              <a:t>Un permis valable sur l'ensemble de la ville.</a:t>
            </a:r>
            <a:endParaRPr lang="en-US" sz="2600"/>
          </a:p>
          <a:p>
            <a:pPr lvl="1">
              <a:lnSpc>
                <a:spcPct val="110000"/>
              </a:lnSpc>
            </a:pPr>
            <a:r>
              <a:rPr lang="fr" sz="2200" b="0" i="0" u="none" strike="noStrike" cap="none" baseline="0">
                <a:solidFill>
                  <a:srgbClr val="000000"/>
                </a:solidFill>
                <a:effectLst/>
                <a:uFill>
                  <a:solidFill>
                    <a:prstClr val="black">
                      <a:alpha val="0"/>
                    </a:prstClr>
                  </a:solidFill>
                </a:uFill>
                <a:latin typeface="Arial"/>
                <a:ea typeface="Arial"/>
                <a:cs typeface="Arial"/>
              </a:rPr>
              <a:t>Une licence valable pour tous les arrondissements de New York (NYC) à l'exception de Manhattan (hors Manhattan).</a:t>
            </a:r>
          </a:p>
          <a:p>
            <a:pPr>
              <a:lnSpc>
                <a:spcPct val="110000"/>
              </a:lnSpc>
            </a:pPr>
            <a:r>
              <a:rPr lang="fr" sz="2200" b="0" i="0" u="none" strike="noStrike" cap="none" baseline="0">
                <a:solidFill>
                  <a:srgbClr val="000000"/>
                </a:solidFill>
                <a:effectLst/>
                <a:uFill>
                  <a:solidFill>
                    <a:prstClr val="black">
                      <a:alpha val="0"/>
                    </a:prstClr>
                  </a:solidFill>
                </a:uFill>
                <a:latin typeface="Arial"/>
                <a:ea typeface="Arial"/>
                <a:cs typeface="Arial"/>
              </a:rPr>
              <a:t>Une licence de supervision vous permet de : </a:t>
            </a:r>
          </a:p>
          <a:p>
            <a:pPr lvl="1">
              <a:lnSpc>
                <a:spcPct val="110000"/>
              </a:lnSpc>
            </a:pPr>
            <a:r>
              <a:rPr lang="fr" sz="2200" b="0" i="0" u="none" strike="noStrike" cap="none" baseline="0">
                <a:solidFill>
                  <a:srgbClr val="000000"/>
                </a:solidFill>
                <a:effectLst/>
                <a:uFill>
                  <a:solidFill>
                    <a:prstClr val="black">
                      <a:alpha val="0"/>
                    </a:prstClr>
                  </a:solidFill>
                </a:uFill>
                <a:latin typeface="Arial"/>
                <a:ea typeface="Arial"/>
                <a:cs typeface="Arial"/>
              </a:rPr>
              <a:t>Vendre sur les mêmes terminaux qu’un titulaire de licence MFV.</a:t>
            </a:r>
          </a:p>
          <a:p>
            <a:pPr lvl="1">
              <a:lnSpc>
                <a:spcPct val="110000"/>
              </a:lnSpc>
            </a:pPr>
            <a:r>
              <a:rPr lang="fr" sz="2200" b="0" i="0" u="none" strike="noStrike" cap="none" baseline="0">
                <a:solidFill>
                  <a:srgbClr val="000000"/>
                </a:solidFill>
                <a:effectLst/>
                <a:uFill>
                  <a:solidFill>
                    <a:prstClr val="black">
                      <a:alpha val="0"/>
                    </a:prstClr>
                  </a:solidFill>
                </a:uFill>
                <a:latin typeface="Arial"/>
                <a:ea typeface="Arial"/>
                <a:cs typeface="Arial"/>
              </a:rPr>
              <a:t>Exercer en tant que prestataire SL désigné pour un logement autorisé par SL dans la zone pour laquelle vous disposez d'une licence.</a:t>
            </a:r>
          </a:p>
          <a:p>
            <a:pPr lvl="1">
              <a:lnSpc>
                <a:spcPct val="110000"/>
              </a:lnSpc>
            </a:pPr>
            <a:r>
              <a:rPr lang="fr" sz="2200" b="0" i="0" u="none" strike="noStrike" cap="none" baseline="0">
                <a:solidFill>
                  <a:srgbClr val="000000"/>
                </a:solidFill>
                <a:effectLst/>
                <a:uFill>
                  <a:solidFill>
                    <a:prstClr val="black">
                      <a:alpha val="0"/>
                    </a:prstClr>
                  </a:solidFill>
                </a:uFill>
                <a:latin typeface="Arial"/>
                <a:ea typeface="Arial"/>
                <a:cs typeface="Arial"/>
              </a:rPr>
              <a:t>Demandez un permis valable pour toute la durée de la saison pour la zone indiquée sur votre permis.</a:t>
            </a:r>
          </a:p>
          <a:p>
            <a:pPr>
              <a:lnSpc>
                <a:spcPct val="110000"/>
              </a:lnSpc>
            </a:pPr>
            <a:r>
              <a:rPr lang="fr" sz="2200" b="0" i="0" u="none" strike="noStrike" cap="none" baseline="0">
                <a:solidFill>
                  <a:srgbClr val="000000"/>
                </a:solidFill>
                <a:effectLst/>
                <a:uFill>
                  <a:solidFill>
                    <a:prstClr val="black">
                      <a:alpha val="0"/>
                    </a:prstClr>
                  </a:solidFill>
                </a:uFill>
                <a:latin typeface="Arial"/>
                <a:ea typeface="Arial"/>
                <a:cs typeface="Arial"/>
              </a:rPr>
              <a:t>Il existe trois listes d'attente : une pour l'ensemble de la ville, une pour les quartiers hors Manhattan et une pour les personnes en situation de handicap et les anciens combattants américains.</a:t>
            </a:r>
          </a:p>
          <a:p>
            <a:endParaRPr lang="en-US"/>
          </a:p>
        </p:txBody>
      </p:sp>
    </p:spTree>
    <p:extLst>
      <p:ext uri="{BB962C8B-B14F-4D97-AF65-F5344CB8AC3E}">
        <p14:creationId xmlns:p14="http://schemas.microsoft.com/office/powerpoint/2010/main" val="120234783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09D05-1670-4CB1-966C-462F0B4C3718}"/>
              </a:ext>
            </a:extLst>
          </p:cNvPr>
          <p:cNvSpPr>
            <a:spLocks noGrp="1"/>
          </p:cNvSpPr>
          <p:nvPr>
            <p:ph type="title"/>
          </p:nvPr>
        </p:nvSpPr>
        <p:spPr>
          <a:xfrm>
            <a:off x="364557" y="342990"/>
            <a:ext cx="11462886" cy="1325563"/>
          </a:xfrm>
        </p:spPr>
        <p:txBody>
          <a:bodyPr>
            <a:noAutofit/>
          </a:bodyPr>
          <a:lstStyle/>
          <a:p>
            <a:r>
              <a:rPr lang="fr" sz="3200" b="1" i="0" u="none" strike="noStrike" cap="none" baseline="0">
                <a:solidFill>
                  <a:srgbClr val="2F5597"/>
                </a:solidFill>
                <a:effectLst/>
                <a:uFill>
                  <a:solidFill>
                    <a:prstClr val="black">
                      <a:alpha val="0"/>
                    </a:prstClr>
                  </a:solidFill>
                </a:uFill>
                <a:latin typeface="Arial"/>
                <a:ea typeface="Arial"/>
                <a:cs typeface="Arial"/>
              </a:rPr>
              <a:t>Où peut-on travailler en tant que titulaire d'une licence de supervision ?</a:t>
            </a:r>
          </a:p>
        </p:txBody>
      </p:sp>
      <p:sp>
        <p:nvSpPr>
          <p:cNvPr id="3" name="Content Placeholder 2">
            <a:extLst>
              <a:ext uri="{FF2B5EF4-FFF2-40B4-BE49-F238E27FC236}">
                <a16:creationId xmlns:a16="http://schemas.microsoft.com/office/drawing/2014/main" id="{A87C336A-2B94-4D98-AE70-EBEA595D1850}"/>
              </a:ext>
            </a:extLst>
          </p:cNvPr>
          <p:cNvSpPr>
            <a:spLocks noGrp="1"/>
          </p:cNvSpPr>
          <p:nvPr>
            <p:ph idx="1"/>
          </p:nvPr>
        </p:nvSpPr>
        <p:spPr>
          <a:xfrm>
            <a:off x="442893" y="1683926"/>
            <a:ext cx="6642636" cy="4351338"/>
          </a:xfrm>
        </p:spPr>
        <p:txBody>
          <a:bodyPr vert="horz" lIns="91440" tIns="45720" rIns="91440" bIns="45720" rtlCol="0" anchor="t">
            <a:normAutofit fontScale="92500" lnSpcReduction="20000"/>
          </a:bodyPr>
          <a:lstStyle/>
          <a:p>
            <a:r>
              <a:rPr lang="fr" sz="2400" b="0" i="0" u="none" strike="noStrike" cap="none" baseline="0">
                <a:solidFill>
                  <a:srgbClr val="000000"/>
                </a:solidFill>
                <a:effectLst/>
                <a:uFill>
                  <a:solidFill>
                    <a:prstClr val="black">
                      <a:alpha val="0"/>
                    </a:prstClr>
                  </a:solidFill>
                </a:uFill>
                <a:latin typeface="Arial"/>
                <a:ea typeface="Arial"/>
                <a:cs typeface="Arial"/>
              </a:rPr>
              <a:t>Si vous êtes titulaire d'une licence de supervision valable sur l'ensemble du territoire de la ville, vous pouvez exercer vos fonctions de titulaire de cette licence dans n'importe quelle unité autorisée par ladite licence. </a:t>
            </a:r>
            <a:endParaRPr lang="en-US"/>
          </a:p>
          <a:p>
            <a:r>
              <a:rPr lang="fr" sz="2400" b="0" i="0" u="none" strike="noStrike" cap="none" baseline="0">
                <a:solidFill>
                  <a:srgbClr val="000000"/>
                </a:solidFill>
                <a:effectLst/>
                <a:uFill>
                  <a:solidFill>
                    <a:prstClr val="black">
                      <a:alpha val="0"/>
                    </a:prstClr>
                  </a:solidFill>
                </a:uFill>
                <a:latin typeface="Arial"/>
                <a:ea typeface="Arial"/>
                <a:cs typeface="Arial"/>
              </a:rPr>
              <a:t>Si vous êtes titulaire d'une licence de supervision valable en dehors de Manhattan, vous pouvez exercer en tant que titulaire de cette licence dans tout établissement autorisé par ladite licence, situé en dehors de Manhattan. </a:t>
            </a:r>
          </a:p>
          <a:p>
            <a:pPr marL="0" indent="0">
              <a:buNone/>
            </a:pPr>
            <a:r>
              <a:rPr lang="fr" sz="2400" b="1" i="0" u="none" strike="noStrike" cap="none" baseline="0">
                <a:solidFill>
                  <a:srgbClr val="C00000"/>
                </a:solidFill>
                <a:effectLst/>
                <a:uFill>
                  <a:solidFill>
                    <a:prstClr val="black">
                      <a:alpha val="0"/>
                    </a:prstClr>
                  </a:solidFill>
                </a:uFill>
                <a:latin typeface="Arial"/>
                <a:ea typeface="Arial"/>
                <a:cs typeface="Arial"/>
              </a:rPr>
              <a:t>Si vous exercez vos fonctions en tant que titulaire désigné d'une licence de supervision en dehors des limites géographiques prévues par votre licence, vous vous exposez à une infraction passible d'une amende de 1 000 dollars.</a:t>
            </a:r>
          </a:p>
        </p:txBody>
      </p:sp>
      <p:pic>
        <p:nvPicPr>
          <p:cNvPr id="10" name="Picture 9">
            <a:extLst>
              <a:ext uri="{FF2B5EF4-FFF2-40B4-BE49-F238E27FC236}">
                <a16:creationId xmlns:a16="http://schemas.microsoft.com/office/drawing/2014/main" id="{BE7F4709-04A5-41C5-F78C-41208D0FE726}"/>
              </a:ext>
            </a:extLst>
          </p:cNvPr>
          <p:cNvPicPr>
            <a:picLocks noChangeAspect="1"/>
          </p:cNvPicPr>
          <p:nvPr/>
        </p:nvPicPr>
        <p:blipFill>
          <a:blip r:embed="rId3"/>
          <a:stretch>
            <a:fillRect/>
          </a:stretch>
        </p:blipFill>
        <p:spPr>
          <a:xfrm>
            <a:off x="7451501" y="1237633"/>
            <a:ext cx="3657258" cy="4797631"/>
          </a:xfrm>
          <a:prstGeom prst="rect">
            <a:avLst/>
          </a:prstGeom>
        </p:spPr>
      </p:pic>
    </p:spTree>
    <p:extLst>
      <p:ext uri="{BB962C8B-B14F-4D97-AF65-F5344CB8AC3E}">
        <p14:creationId xmlns:p14="http://schemas.microsoft.com/office/powerpoint/2010/main" val="77215462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838200" y="365125"/>
            <a:ext cx="10515600" cy="681477"/>
          </a:xfrm>
        </p:spPr>
        <p:txBody>
          <a:bodyPr>
            <a:normAutofit fontScale="90000"/>
          </a:bodyPr>
          <a:lstStyle/>
          <a:p>
            <a:r>
              <a:rPr lang="fr" sz="4000" b="1" i="0" u="none" strike="noStrike" cap="none" baseline="0">
                <a:solidFill>
                  <a:srgbClr val="2F5597"/>
                </a:solidFill>
                <a:effectLst/>
                <a:uFill>
                  <a:solidFill>
                    <a:prstClr val="black">
                      <a:alpha val="0"/>
                    </a:prstClr>
                  </a:solidFill>
                </a:uFill>
                <a:latin typeface="Arial"/>
                <a:ea typeface="Arial"/>
                <a:cs typeface="Arial"/>
              </a:rPr>
              <a:t>Licence de supervision  : En quoi est-ce différent ?</a:t>
            </a:r>
          </a:p>
        </p:txBody>
      </p:sp>
      <p:grpSp>
        <p:nvGrpSpPr>
          <p:cNvPr id="3" name="Group 2">
            <a:extLst>
              <a:ext uri="{FF2B5EF4-FFF2-40B4-BE49-F238E27FC236}">
                <a16:creationId xmlns:a16="http://schemas.microsoft.com/office/drawing/2014/main" id="{1300A55A-A5C7-A18F-8531-6CF1691145C0}"/>
              </a:ext>
            </a:extLst>
          </p:cNvPr>
          <p:cNvGrpSpPr/>
          <p:nvPr/>
        </p:nvGrpSpPr>
        <p:grpSpPr>
          <a:xfrm>
            <a:off x="843462" y="1222872"/>
            <a:ext cx="10505074" cy="4954091"/>
            <a:chOff x="843462" y="1222872"/>
            <a:chExt cx="10505074" cy="4954091"/>
          </a:xfrm>
        </p:grpSpPr>
        <p:sp>
          <p:nvSpPr>
            <p:cNvPr id="4" name="Freeform: Shape 3">
              <a:extLst>
                <a:ext uri="{FF2B5EF4-FFF2-40B4-BE49-F238E27FC236}">
                  <a16:creationId xmlns:a16="http://schemas.microsoft.com/office/drawing/2014/main" id="{3DA186CB-ECCB-4DC0-71EF-9847BDBD1479}"/>
                </a:ext>
              </a:extLst>
            </p:cNvPr>
            <p:cNvSpPr/>
            <p:nvPr/>
          </p:nvSpPr>
          <p:spPr>
            <a:xfrm>
              <a:off x="843462"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a:lnSpc>
                  <a:spcPct val="90000"/>
                </a:lnSpc>
                <a:spcBef>
                  <a:spcPct val="0"/>
                </a:spcBef>
                <a:spcAft>
                  <a:spcPct val="35000"/>
                </a:spcAft>
                <a:buNone/>
              </a:pPr>
              <a:r>
                <a:rPr lang="fr" sz="3200" b="1" i="0" u="none" strike="noStrike" cap="none" baseline="0">
                  <a:solidFill>
                    <a:srgbClr val="000000"/>
                  </a:solidFill>
                  <a:effectLst/>
                  <a:uFill>
                    <a:solidFill>
                      <a:prstClr val="black">
                        <a:alpha val="0"/>
                      </a:prstClr>
                    </a:solidFill>
                  </a:uFill>
                  <a:latin typeface="Arial"/>
                  <a:ea typeface="Arial"/>
                  <a:cs typeface="Arial"/>
                </a:rPr>
                <a:t>Licence MFV</a:t>
              </a:r>
            </a:p>
          </p:txBody>
        </p:sp>
        <p:sp>
          <p:nvSpPr>
            <p:cNvPr id="5" name="Freeform: Shape 4">
              <a:extLst>
                <a:ext uri="{FF2B5EF4-FFF2-40B4-BE49-F238E27FC236}">
                  <a16:creationId xmlns:a16="http://schemas.microsoft.com/office/drawing/2014/main" id="{4B4149A2-50D6-0253-D1EB-A5EF96975FBB}"/>
                </a:ext>
              </a:extLst>
            </p:cNvPr>
            <p:cNvSpPr/>
            <p:nvPr/>
          </p:nvSpPr>
          <p:spPr>
            <a:xfrm>
              <a:off x="1349731" y="2227071"/>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fr" sz="1600" b="0" i="0" u="none" strike="noStrike" cap="none" baseline="0" dirty="0">
                  <a:solidFill>
                    <a:srgbClr val="000000"/>
                  </a:solidFill>
                  <a:effectLst/>
                  <a:uFill>
                    <a:solidFill>
                      <a:prstClr val="black">
                        <a:alpha val="0"/>
                      </a:prstClr>
                    </a:solidFill>
                  </a:uFill>
                  <a:latin typeface="Arial"/>
                  <a:ea typeface="Arial"/>
                  <a:cs typeface="Arial"/>
                </a:rPr>
                <a:t>Pas de limite. Tout le monde peut demander ce permis.</a:t>
              </a:r>
            </a:p>
          </p:txBody>
        </p:sp>
        <p:sp>
          <p:nvSpPr>
            <p:cNvPr id="6" name="Freeform: Shape 5">
              <a:extLst>
                <a:ext uri="{FF2B5EF4-FFF2-40B4-BE49-F238E27FC236}">
                  <a16:creationId xmlns:a16="http://schemas.microsoft.com/office/drawing/2014/main" id="{A7E7FEE7-8925-4E2E-2DAE-13432C19D69C}"/>
                </a:ext>
              </a:extLst>
            </p:cNvPr>
            <p:cNvSpPr/>
            <p:nvPr/>
          </p:nvSpPr>
          <p:spPr>
            <a:xfrm>
              <a:off x="1349731" y="2842028"/>
              <a:ext cx="4050149" cy="734876"/>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fr" sz="1300" b="0" i="0" u="none" strike="noStrike" cap="none" baseline="0" dirty="0">
                  <a:solidFill>
                    <a:srgbClr val="000000"/>
                  </a:solidFill>
                  <a:effectLst/>
                  <a:uFill>
                    <a:solidFill>
                      <a:prstClr val="black">
                        <a:alpha val="0"/>
                      </a:prstClr>
                    </a:solidFill>
                  </a:uFill>
                  <a:latin typeface="Arial"/>
                  <a:ea typeface="Arial"/>
                  <a:cs typeface="Arial"/>
                </a:rPr>
                <a:t>Obligatoire pour les autorisations d'accès aux zones réglementées, les autorisations « green cart », les autorisations temporaires et les autorisations à durée indéterminée délivrées avant juillet 2022</a:t>
              </a:r>
            </a:p>
          </p:txBody>
        </p:sp>
        <p:sp>
          <p:nvSpPr>
            <p:cNvPr id="8" name="Freeform: Shape 7">
              <a:extLst>
                <a:ext uri="{FF2B5EF4-FFF2-40B4-BE49-F238E27FC236}">
                  <a16:creationId xmlns:a16="http://schemas.microsoft.com/office/drawing/2014/main" id="{D7CCF0E3-4D3B-80B9-9FED-036E99BB095C}"/>
                </a:ext>
              </a:extLst>
            </p:cNvPr>
            <p:cNvSpPr/>
            <p:nvPr/>
          </p:nvSpPr>
          <p:spPr>
            <a:xfrm>
              <a:off x="1349731" y="3652064"/>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fr" sz="1300" b="0" i="0" u="none" strike="noStrike" cap="none" baseline="0" dirty="0">
                  <a:solidFill>
                    <a:srgbClr val="000000"/>
                  </a:solidFill>
                  <a:effectLst/>
                  <a:uFill>
                    <a:solidFill>
                      <a:prstClr val="black">
                        <a:alpha val="0"/>
                      </a:prstClr>
                    </a:solidFill>
                  </a:uFill>
                  <a:latin typeface="Arial"/>
                  <a:ea typeface="Arial"/>
                  <a:cs typeface="Arial"/>
                </a:rPr>
                <a:t>Vous pouvez travailler sur n'importe quelle unité autorisée. </a:t>
              </a:r>
            </a:p>
          </p:txBody>
        </p:sp>
        <p:sp>
          <p:nvSpPr>
            <p:cNvPr id="10" name="Freeform: Shape 9">
              <a:extLst>
                <a:ext uri="{FF2B5EF4-FFF2-40B4-BE49-F238E27FC236}">
                  <a16:creationId xmlns:a16="http://schemas.microsoft.com/office/drawing/2014/main" id="{95A8FED1-34D3-F5A8-49AF-C171099620C4}"/>
                </a:ext>
              </a:extLst>
            </p:cNvPr>
            <p:cNvSpPr/>
            <p:nvPr/>
          </p:nvSpPr>
          <p:spPr>
            <a:xfrm>
              <a:off x="1349731" y="4257395"/>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fr" sz="1300" b="0" i="0" u="none" strike="noStrike" cap="none" baseline="0" dirty="0">
                  <a:solidFill>
                    <a:srgbClr val="000000"/>
                  </a:solidFill>
                  <a:effectLst/>
                  <a:uFill>
                    <a:solidFill>
                      <a:prstClr val="black">
                        <a:alpha val="0"/>
                      </a:prstClr>
                    </a:solidFill>
                  </a:uFill>
                  <a:latin typeface="Arial"/>
                  <a:ea typeface="Arial"/>
                  <a:cs typeface="Arial"/>
                </a:rPr>
                <a:t>Vous pouvez travailler sur n'importe quelle unité autorisée.</a:t>
              </a:r>
            </a:p>
          </p:txBody>
        </p:sp>
        <p:sp>
          <p:nvSpPr>
            <p:cNvPr id="11" name="Freeform: Shape 10">
              <a:extLst>
                <a:ext uri="{FF2B5EF4-FFF2-40B4-BE49-F238E27FC236}">
                  <a16:creationId xmlns:a16="http://schemas.microsoft.com/office/drawing/2014/main" id="{A368BA17-14EB-A9D7-59A4-F5F371A6E3BF}"/>
                </a:ext>
              </a:extLst>
            </p:cNvPr>
            <p:cNvSpPr/>
            <p:nvPr/>
          </p:nvSpPr>
          <p:spPr>
            <a:xfrm>
              <a:off x="1349731" y="4874698"/>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fr" sz="1300" b="0" i="0" u="none" strike="noStrike" cap="none" baseline="0" dirty="0">
                  <a:solidFill>
                    <a:srgbClr val="000000"/>
                  </a:solidFill>
                  <a:effectLst/>
                  <a:uFill>
                    <a:solidFill>
                      <a:prstClr val="black">
                        <a:alpha val="0"/>
                      </a:prstClr>
                    </a:solidFill>
                  </a:uFill>
                  <a:latin typeface="Arial"/>
                  <a:ea typeface="Arial"/>
                  <a:cs typeface="Arial"/>
                </a:rPr>
                <a:t>La durée de la licence est de deux</a:t>
              </a:r>
              <a:r>
                <a:rPr lang="fr" sz="1300" b="0" i="0" u="none" strike="noStrike" cap="none" baseline="0" dirty="0">
                  <a:solidFill>
                    <a:srgbClr val="FF0000"/>
                  </a:solidFill>
                  <a:effectLst/>
                  <a:uFill>
                    <a:solidFill>
                      <a:prstClr val="black">
                        <a:alpha val="0"/>
                      </a:prstClr>
                    </a:solidFill>
                  </a:uFill>
                  <a:latin typeface="Arial"/>
                  <a:ea typeface="Arial"/>
                  <a:cs typeface="Arial"/>
                </a:rPr>
                <a:t> </a:t>
              </a:r>
              <a:r>
                <a:rPr lang="fr" sz="1300" b="0" i="0" u="none" strike="noStrike" cap="none" baseline="0" dirty="0">
                  <a:solidFill>
                    <a:srgbClr val="000000"/>
                  </a:solidFill>
                  <a:effectLst/>
                  <a:uFill>
                    <a:solidFill>
                      <a:prstClr val="black">
                        <a:alpha val="0"/>
                      </a:prstClr>
                    </a:solidFill>
                  </a:uFill>
                  <a:latin typeface="Arial"/>
                  <a:ea typeface="Arial"/>
                  <a:cs typeface="Arial"/>
                </a:rPr>
                <a:t>ans. </a:t>
              </a:r>
            </a:p>
          </p:txBody>
        </p:sp>
        <p:sp>
          <p:nvSpPr>
            <p:cNvPr id="12" name="Freeform: Shape 11">
              <a:extLst>
                <a:ext uri="{FF2B5EF4-FFF2-40B4-BE49-F238E27FC236}">
                  <a16:creationId xmlns:a16="http://schemas.microsoft.com/office/drawing/2014/main" id="{B91A13F2-EA5E-67A6-B36E-C72FCFDAC3EB}"/>
                </a:ext>
              </a:extLst>
            </p:cNvPr>
            <p:cNvSpPr/>
            <p:nvPr/>
          </p:nvSpPr>
          <p:spPr>
            <a:xfrm>
              <a:off x="1349731" y="5478800"/>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fr" sz="1300" b="0" i="0" u="none" strike="noStrike" cap="none" baseline="0" dirty="0">
                  <a:solidFill>
                    <a:srgbClr val="000000"/>
                  </a:solidFill>
                  <a:effectLst/>
                  <a:uFill>
                    <a:solidFill>
                      <a:prstClr val="black">
                        <a:alpha val="0"/>
                      </a:prstClr>
                    </a:solidFill>
                  </a:uFill>
                  <a:latin typeface="Arial"/>
                  <a:ea typeface="Arial"/>
                  <a:cs typeface="Arial"/>
                </a:rPr>
                <a:t>Les frais d'inscription initiale et de renouvellement s'élèvent à 50 $. </a:t>
              </a:r>
              <a:endParaRPr lang="en-US" sz="1300" b="0" strike="sngStrike" kern="1200" dirty="0">
                <a:solidFill>
                  <a:schemeClr val="tx1"/>
                </a:solidFill>
              </a:endParaRPr>
            </a:p>
          </p:txBody>
        </p:sp>
        <p:sp>
          <p:nvSpPr>
            <p:cNvPr id="13" name="Freeform: Shape 12">
              <a:extLst>
                <a:ext uri="{FF2B5EF4-FFF2-40B4-BE49-F238E27FC236}">
                  <a16:creationId xmlns:a16="http://schemas.microsoft.com/office/drawing/2014/main" id="{7C3BD0E2-FE1A-EF8B-F0C6-37AD7B665B93}"/>
                </a:ext>
              </a:extLst>
            </p:cNvPr>
            <p:cNvSpPr/>
            <p:nvPr/>
          </p:nvSpPr>
          <p:spPr>
            <a:xfrm>
              <a:off x="6285850"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a:lnSpc>
                  <a:spcPct val="90000"/>
                </a:lnSpc>
                <a:spcBef>
                  <a:spcPct val="0"/>
                </a:spcBef>
                <a:spcAft>
                  <a:spcPct val="35000"/>
                </a:spcAft>
                <a:buNone/>
              </a:pPr>
              <a:r>
                <a:rPr lang="fr" sz="3200" b="1" i="0" u="none" strike="noStrike" cap="none" baseline="0">
                  <a:solidFill>
                    <a:srgbClr val="000000"/>
                  </a:solidFill>
                  <a:effectLst/>
                  <a:uFill>
                    <a:solidFill>
                      <a:prstClr val="black">
                        <a:alpha val="0"/>
                      </a:prstClr>
                    </a:solidFill>
                  </a:uFill>
                  <a:latin typeface="Arial"/>
                  <a:ea typeface="Arial"/>
                  <a:cs typeface="Arial"/>
                </a:rPr>
                <a:t>Licence de supervision  </a:t>
              </a:r>
            </a:p>
          </p:txBody>
        </p:sp>
        <p:sp>
          <p:nvSpPr>
            <p:cNvPr id="14" name="Freeform: Shape 13">
              <a:extLst>
                <a:ext uri="{FF2B5EF4-FFF2-40B4-BE49-F238E27FC236}">
                  <a16:creationId xmlns:a16="http://schemas.microsoft.com/office/drawing/2014/main" id="{A4B200E9-1A75-E934-EBD9-2BA672367A0E}"/>
                </a:ext>
              </a:extLst>
            </p:cNvPr>
            <p:cNvSpPr/>
            <p:nvPr/>
          </p:nvSpPr>
          <p:spPr>
            <a:xfrm>
              <a:off x="6463287" y="2246322"/>
              <a:ext cx="4707812" cy="532631"/>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fr" sz="1300" b="0" i="0" u="none" strike="noStrike" cap="none" baseline="0" dirty="0">
                  <a:solidFill>
                    <a:srgbClr val="000000"/>
                  </a:solidFill>
                  <a:effectLst/>
                  <a:uFill>
                    <a:solidFill>
                      <a:prstClr val="black">
                        <a:alpha val="0"/>
                      </a:prstClr>
                    </a:solidFill>
                  </a:uFill>
                  <a:latin typeface="Arial"/>
                  <a:ea typeface="Arial"/>
                  <a:cs typeface="Arial"/>
                </a:rPr>
                <a:t>Nombre limité. Vous devez être inscrit sur une liste d'attente.</a:t>
              </a:r>
            </a:p>
          </p:txBody>
        </p:sp>
        <p:sp>
          <p:nvSpPr>
            <p:cNvPr id="15" name="Freeform: Shape 14">
              <a:extLst>
                <a:ext uri="{FF2B5EF4-FFF2-40B4-BE49-F238E27FC236}">
                  <a16:creationId xmlns:a16="http://schemas.microsoft.com/office/drawing/2014/main" id="{DFAFE6EC-38E9-0DA8-9273-AA306D07782B}"/>
                </a:ext>
              </a:extLst>
            </p:cNvPr>
            <p:cNvSpPr/>
            <p:nvPr/>
          </p:nvSpPr>
          <p:spPr>
            <a:xfrm>
              <a:off x="6474304" y="2919136"/>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fr" sz="1300" b="0" i="0" u="none" strike="noStrike" cap="none" baseline="0" dirty="0">
                  <a:solidFill>
                    <a:srgbClr val="000000"/>
                  </a:solidFill>
                  <a:effectLst/>
                  <a:uFill>
                    <a:solidFill>
                      <a:prstClr val="black">
                        <a:alpha val="0"/>
                      </a:prstClr>
                    </a:solidFill>
                  </a:uFill>
                  <a:latin typeface="Arial"/>
                  <a:ea typeface="Arial"/>
                  <a:cs typeface="Arial"/>
                </a:rPr>
                <a:t>Obligatoire pour les nouveaux permis à durée déterminée délivrés à compter du 2 juillet 2022</a:t>
              </a:r>
            </a:p>
          </p:txBody>
        </p:sp>
        <p:sp>
          <p:nvSpPr>
            <p:cNvPr id="16" name="Freeform: Shape 15">
              <a:extLst>
                <a:ext uri="{FF2B5EF4-FFF2-40B4-BE49-F238E27FC236}">
                  <a16:creationId xmlns:a16="http://schemas.microsoft.com/office/drawing/2014/main" id="{270AB4B9-6938-2064-3D35-1D8201522087}"/>
                </a:ext>
              </a:extLst>
            </p:cNvPr>
            <p:cNvSpPr/>
            <p:nvPr/>
          </p:nvSpPr>
          <p:spPr>
            <a:xfrm>
              <a:off x="6474304" y="3652064"/>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algn="ctr" defTabSz="711200">
                <a:lnSpc>
                  <a:spcPct val="90000"/>
                </a:lnSpc>
                <a:spcBef>
                  <a:spcPct val="0"/>
                </a:spcBef>
                <a:spcAft>
                  <a:spcPct val="35000"/>
                </a:spcAft>
              </a:pPr>
              <a:r>
                <a:rPr lang="fr" sz="1300" b="0" i="0" u="none" strike="noStrike" cap="none" baseline="0" dirty="0">
                  <a:solidFill>
                    <a:srgbClr val="000000"/>
                  </a:solidFill>
                  <a:effectLst/>
                  <a:uFill>
                    <a:solidFill>
                      <a:prstClr val="black">
                        <a:alpha val="0"/>
                      </a:prstClr>
                    </a:solidFill>
                  </a:uFill>
                  <a:latin typeface="Arial"/>
                  <a:ea typeface="Arial"/>
                  <a:cs typeface="Arial"/>
                </a:rPr>
                <a:t>En tant que vendeur, vous pouvez travailler sur n'importe quel appareil autorisé.</a:t>
              </a:r>
              <a:endParaRPr lang="en-US" sz="1300" b="0" kern="1200" dirty="0">
                <a:solidFill>
                  <a:schemeClr val="tx1"/>
                </a:solidFill>
              </a:endParaRPr>
            </a:p>
          </p:txBody>
        </p:sp>
        <p:sp>
          <p:nvSpPr>
            <p:cNvPr id="17" name="Freeform: Shape 16">
              <a:extLst>
                <a:ext uri="{FF2B5EF4-FFF2-40B4-BE49-F238E27FC236}">
                  <a16:creationId xmlns:a16="http://schemas.microsoft.com/office/drawing/2014/main" id="{6D425168-117A-436A-E883-F03477569A3A}"/>
                </a:ext>
              </a:extLst>
            </p:cNvPr>
            <p:cNvSpPr/>
            <p:nvPr/>
          </p:nvSpPr>
          <p:spPr>
            <a:xfrm>
              <a:off x="6474304" y="4257395"/>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fr" sz="1300" b="0" i="0" u="none" strike="noStrike" cap="none" baseline="0" dirty="0">
                  <a:solidFill>
                    <a:srgbClr val="000000"/>
                  </a:solidFill>
                  <a:effectLst/>
                  <a:uFill>
                    <a:solidFill>
                      <a:prstClr val="black">
                        <a:alpha val="0"/>
                      </a:prstClr>
                    </a:solidFill>
                  </a:uFill>
                  <a:latin typeface="Arial"/>
                  <a:ea typeface="Arial"/>
                  <a:cs typeface="Arial"/>
                </a:rPr>
                <a:t>Impossible de renouveler si le contrat arrive à expiration. Vous pouvez réactiver une licence MFV si celle-ci a expiré.</a:t>
              </a:r>
            </a:p>
          </p:txBody>
        </p:sp>
        <p:sp>
          <p:nvSpPr>
            <p:cNvPr id="18" name="Freeform: Shape 17">
              <a:extLst>
                <a:ext uri="{FF2B5EF4-FFF2-40B4-BE49-F238E27FC236}">
                  <a16:creationId xmlns:a16="http://schemas.microsoft.com/office/drawing/2014/main" id="{FBC9D1F2-140D-F0B5-0081-71FE5F0BB68F}"/>
                </a:ext>
              </a:extLst>
            </p:cNvPr>
            <p:cNvSpPr/>
            <p:nvPr/>
          </p:nvSpPr>
          <p:spPr>
            <a:xfrm>
              <a:off x="6463287" y="4855448"/>
              <a:ext cx="4707812" cy="532631"/>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fr" sz="1300" b="0" i="0" u="none" strike="noStrike" cap="none" baseline="0" dirty="0">
                  <a:solidFill>
                    <a:srgbClr val="000000"/>
                  </a:solidFill>
                  <a:effectLst/>
                  <a:uFill>
                    <a:solidFill>
                      <a:prstClr val="black">
                        <a:alpha val="0"/>
                      </a:prstClr>
                    </a:solidFill>
                  </a:uFill>
                  <a:latin typeface="Arial"/>
                  <a:ea typeface="Arial"/>
                  <a:cs typeface="Arial"/>
                </a:rPr>
                <a:t>La date d'expiration initiale correspond à celle de votre licence actuelle. Après renouvellement, la durée de validité de la licence est de deux ans.</a:t>
              </a:r>
            </a:p>
          </p:txBody>
        </p:sp>
        <p:sp>
          <p:nvSpPr>
            <p:cNvPr id="19" name="Freeform: Shape 18">
              <a:extLst>
                <a:ext uri="{FF2B5EF4-FFF2-40B4-BE49-F238E27FC236}">
                  <a16:creationId xmlns:a16="http://schemas.microsoft.com/office/drawing/2014/main" id="{A2035BC1-779F-371B-EC4A-53F62213A8F4}"/>
                </a:ext>
              </a:extLst>
            </p:cNvPr>
            <p:cNvSpPr/>
            <p:nvPr/>
          </p:nvSpPr>
          <p:spPr>
            <a:xfrm>
              <a:off x="6463287" y="5449925"/>
              <a:ext cx="4696796" cy="532631"/>
            </a:xfrm>
            <a:custGeom>
              <a:avLst/>
              <a:gdLst>
                <a:gd name="connsiteX0" fmla="*/ 0 w 4751877"/>
                <a:gd name="connsiteY0" fmla="*/ 53263 h 532631"/>
                <a:gd name="connsiteX1" fmla="*/ 53263 w 4751877"/>
                <a:gd name="connsiteY1" fmla="*/ 0 h 532631"/>
                <a:gd name="connsiteX2" fmla="*/ 4698614 w 4751877"/>
                <a:gd name="connsiteY2" fmla="*/ 0 h 532631"/>
                <a:gd name="connsiteX3" fmla="*/ 4751877 w 4751877"/>
                <a:gd name="connsiteY3" fmla="*/ 53263 h 532631"/>
                <a:gd name="connsiteX4" fmla="*/ 4751877 w 4751877"/>
                <a:gd name="connsiteY4" fmla="*/ 479368 h 532631"/>
                <a:gd name="connsiteX5" fmla="*/ 4698614 w 4751877"/>
                <a:gd name="connsiteY5" fmla="*/ 532631 h 532631"/>
                <a:gd name="connsiteX6" fmla="*/ 53263 w 4751877"/>
                <a:gd name="connsiteY6" fmla="*/ 532631 h 532631"/>
                <a:gd name="connsiteX7" fmla="*/ 0 w 4751877"/>
                <a:gd name="connsiteY7" fmla="*/ 479368 h 532631"/>
                <a:gd name="connsiteX8" fmla="*/ 0 w 4751877"/>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51877" h="532631">
                  <a:moveTo>
                    <a:pt x="0" y="53263"/>
                  </a:moveTo>
                  <a:cubicBezTo>
                    <a:pt x="0" y="23847"/>
                    <a:pt x="23847" y="0"/>
                    <a:pt x="53263" y="0"/>
                  </a:cubicBezTo>
                  <a:lnTo>
                    <a:pt x="4698614" y="0"/>
                  </a:lnTo>
                  <a:cubicBezTo>
                    <a:pt x="4728030" y="0"/>
                    <a:pt x="4751877" y="23847"/>
                    <a:pt x="4751877" y="53263"/>
                  </a:cubicBezTo>
                  <a:lnTo>
                    <a:pt x="4751877" y="479368"/>
                  </a:lnTo>
                  <a:cubicBezTo>
                    <a:pt x="4751877" y="508784"/>
                    <a:pt x="4728030" y="532631"/>
                    <a:pt x="4698614"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a:lnSpc>
                  <a:spcPct val="90000"/>
                </a:lnSpc>
                <a:spcBef>
                  <a:spcPct val="0"/>
                </a:spcBef>
                <a:spcAft>
                  <a:spcPct val="35000"/>
                </a:spcAft>
                <a:buNone/>
              </a:pPr>
              <a:r>
                <a:rPr lang="fr" sz="1300" b="0" i="0" u="none" strike="noStrike" cap="none" baseline="0" dirty="0">
                  <a:solidFill>
                    <a:srgbClr val="000000"/>
                  </a:solidFill>
                  <a:effectLst/>
                  <a:uFill>
                    <a:solidFill>
                      <a:prstClr val="black">
                        <a:alpha val="0"/>
                      </a:prstClr>
                    </a:solidFill>
                  </a:uFill>
                  <a:latin typeface="Arial"/>
                  <a:ea typeface="Arial"/>
                  <a:cs typeface="Arial"/>
                </a:rPr>
                <a:t>Les frais initiaux s'élèvent à 0 $, et les frais de renouvellement à 438 $.</a:t>
              </a:r>
            </a:p>
          </p:txBody>
        </p:sp>
      </p:grpSp>
    </p:spTree>
    <p:extLst>
      <p:ext uri="{BB962C8B-B14F-4D97-AF65-F5344CB8AC3E}">
        <p14:creationId xmlns:p14="http://schemas.microsoft.com/office/powerpoint/2010/main" val="103909778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115503" y="365125"/>
            <a:ext cx="12378087" cy="681477"/>
          </a:xfrm>
        </p:spPr>
        <p:txBody>
          <a:bodyPr>
            <a:normAutofit fontScale="90000"/>
          </a:bodyPr>
          <a:lstStyle/>
          <a:p>
            <a:r>
              <a:rPr lang="fr" sz="4000" b="1" i="0" u="none" strike="noStrike" cap="none" baseline="0">
                <a:solidFill>
                  <a:srgbClr val="2F5597"/>
                </a:solidFill>
                <a:effectLst/>
                <a:uFill>
                  <a:solidFill>
                    <a:prstClr val="black">
                      <a:alpha val="0"/>
                    </a:prstClr>
                  </a:solidFill>
                </a:uFill>
                <a:latin typeface="Arial"/>
                <a:ea typeface="Arial"/>
                <a:cs typeface="Arial"/>
              </a:rPr>
              <a:t>Permis Licences de supervision : En quoi est-ce différent ?</a:t>
            </a:r>
          </a:p>
        </p:txBody>
      </p:sp>
      <p:graphicFrame>
        <p:nvGraphicFramePr>
          <p:cNvPr id="4" name="Content Placeholder 3">
            <a:extLst>
              <a:ext uri="{FF2B5EF4-FFF2-40B4-BE49-F238E27FC236}">
                <a16:creationId xmlns:a16="http://schemas.microsoft.com/office/drawing/2014/main" id="{B7B8EF26-4F57-D492-061B-F04C5C79AA56}"/>
              </a:ext>
            </a:extLst>
          </p:cNvPr>
          <p:cNvGraphicFramePr>
            <a:graphicFrameLocks noGrp="1"/>
          </p:cNvGraphicFramePr>
          <p:nvPr>
            <p:ph idx="1"/>
            <p:extLst>
              <p:ext uri="{D42A27DB-BD31-4B8C-83A1-F6EECF244321}">
                <p14:modId xmlns:p14="http://schemas.microsoft.com/office/powerpoint/2010/main" val="2712724537"/>
              </p:ext>
            </p:extLst>
          </p:nvPr>
        </p:nvGraphicFramePr>
        <p:xfrm>
          <a:off x="346509" y="1289785"/>
          <a:ext cx="11502189" cy="48871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4311248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8B826-0906-33F4-74D7-CC7A05E68EAC}"/>
              </a:ext>
            </a:extLst>
          </p:cNvPr>
          <p:cNvSpPr>
            <a:spLocks noGrp="1"/>
          </p:cNvSpPr>
          <p:nvPr>
            <p:ph type="title"/>
          </p:nvPr>
        </p:nvSpPr>
        <p:spPr>
          <a:xfrm>
            <a:off x="264405" y="365125"/>
            <a:ext cx="11743981" cy="1325563"/>
          </a:xfrm>
        </p:spPr>
        <p:txBody>
          <a:bodyPr>
            <a:noAutofit/>
          </a:bodyPr>
          <a:lstStyle/>
          <a:p>
            <a:pPr algn="l"/>
            <a:r>
              <a:rPr lang="fr" sz="3200" b="1" i="0" u="none" strike="noStrike" cap="none" baseline="0">
                <a:solidFill>
                  <a:srgbClr val="2F5597"/>
                </a:solidFill>
                <a:effectLst/>
                <a:uFill>
                  <a:solidFill>
                    <a:prstClr val="black">
                      <a:alpha val="0"/>
                    </a:prstClr>
                  </a:solidFill>
                </a:uFill>
                <a:latin typeface="Arial"/>
                <a:ea typeface="Arial"/>
                <a:cs typeface="Arial"/>
              </a:rPr>
              <a:t>Conditions d'obtention des autorisations de supervision : Le titulaire d'une licence de supervision doit exercer son activité pendant qu'il exerce ses fonctions</a:t>
            </a:r>
          </a:p>
        </p:txBody>
      </p:sp>
      <p:sp>
        <p:nvSpPr>
          <p:cNvPr id="3" name="Content Placeholder 2">
            <a:extLst>
              <a:ext uri="{FF2B5EF4-FFF2-40B4-BE49-F238E27FC236}">
                <a16:creationId xmlns:a16="http://schemas.microsoft.com/office/drawing/2014/main" id="{533112DA-5814-0E28-31C1-6C2C72636AD9}"/>
              </a:ext>
            </a:extLst>
          </p:cNvPr>
          <p:cNvSpPr>
            <a:spLocks noGrp="1"/>
          </p:cNvSpPr>
          <p:nvPr>
            <p:ph idx="1"/>
          </p:nvPr>
        </p:nvSpPr>
        <p:spPr>
          <a:xfrm>
            <a:off x="442892" y="1690688"/>
            <a:ext cx="6554807" cy="4351338"/>
          </a:xfrm>
        </p:spPr>
        <p:txBody>
          <a:bodyPr>
            <a:normAutofit fontScale="97500" lnSpcReduction="10000"/>
          </a:bodyPr>
          <a:lstStyle/>
          <a:p>
            <a:pPr>
              <a:lnSpc>
                <a:spcPct val="95000"/>
              </a:lnSpc>
            </a:pPr>
            <a:r>
              <a:rPr lang="fr" sz="2400" b="0" i="0" u="none" strike="noStrike" cap="none" baseline="0">
                <a:solidFill>
                  <a:srgbClr val="000000"/>
                </a:solidFill>
                <a:effectLst/>
                <a:uFill>
                  <a:solidFill>
                    <a:prstClr val="black">
                      <a:alpha val="0"/>
                    </a:prstClr>
                  </a:solidFill>
                </a:uFill>
                <a:latin typeface="Arial"/>
                <a:ea typeface="Arial"/>
                <a:cs typeface="Arial"/>
              </a:rPr>
              <a:t>Exercer son activité à Manhattan : seul un titulaire d'une licence de supervision valable pour l'ensemble de la ville peut satisfaire à cette exigence.</a:t>
            </a:r>
          </a:p>
          <a:p>
            <a:pPr>
              <a:lnSpc>
                <a:spcPct val="95000"/>
              </a:lnSpc>
            </a:pPr>
            <a:r>
              <a:rPr lang="fr" sz="2400" b="0" i="0" u="none" strike="noStrike" cap="none" baseline="0">
                <a:solidFill>
                  <a:srgbClr val="000000"/>
                </a:solidFill>
                <a:effectLst/>
                <a:uFill>
                  <a:solidFill>
                    <a:prstClr val="black">
                      <a:alpha val="0"/>
                    </a:prstClr>
                  </a:solidFill>
                </a:uFill>
                <a:latin typeface="Arial"/>
                <a:ea typeface="Arial"/>
                <a:cs typeface="Arial"/>
              </a:rPr>
              <a:t>En dehors de Manhattan, tout titulaire d'une licence de supervision peut satisfaire à cette exigence.</a:t>
            </a:r>
          </a:p>
          <a:p>
            <a:pPr marL="0" indent="0">
              <a:lnSpc>
                <a:spcPct val="95000"/>
              </a:lnSpc>
              <a:buNone/>
            </a:pPr>
            <a:endParaRPr lang="en-US"/>
          </a:p>
          <a:p>
            <a:pPr marL="0" indent="0">
              <a:lnSpc>
                <a:spcPct val="95000"/>
              </a:lnSpc>
              <a:buNone/>
            </a:pPr>
            <a:r>
              <a:rPr lang="fr" sz="2400" b="1" i="0" u="none" strike="noStrike" cap="none" baseline="0">
                <a:solidFill>
                  <a:srgbClr val="C00000"/>
                </a:solidFill>
                <a:effectLst/>
                <a:uFill>
                  <a:solidFill>
                    <a:prstClr val="black">
                      <a:alpha val="0"/>
                    </a:prstClr>
                  </a:solidFill>
                </a:uFill>
                <a:latin typeface="Arial"/>
                <a:ea typeface="Arial"/>
                <a:cs typeface="Arial"/>
              </a:rPr>
              <a:t>Le stand de restauration ambulant sera fermé et le titulaire du permis se verra infliger une amende de 1 000 dollars pour avoir exercé son activité sans la présence d’un titulaire de licence chargé de la supervision.</a:t>
            </a:r>
          </a:p>
          <a:p>
            <a:endParaRPr lang="en-US"/>
          </a:p>
        </p:txBody>
      </p:sp>
      <p:pic>
        <p:nvPicPr>
          <p:cNvPr id="10" name="Picture 9">
            <a:extLst>
              <a:ext uri="{FF2B5EF4-FFF2-40B4-BE49-F238E27FC236}">
                <a16:creationId xmlns:a16="http://schemas.microsoft.com/office/drawing/2014/main" id="{9A8501E3-3769-6534-3658-E3C3127882AE}"/>
              </a:ext>
            </a:extLst>
          </p:cNvPr>
          <p:cNvPicPr>
            <a:picLocks noChangeAspect="1"/>
          </p:cNvPicPr>
          <p:nvPr/>
        </p:nvPicPr>
        <p:blipFill>
          <a:blip r:embed="rId2"/>
          <a:srcRect l="5882"/>
          <a:stretch>
            <a:fillRect/>
          </a:stretch>
        </p:blipFill>
        <p:spPr>
          <a:xfrm>
            <a:off x="6917066" y="1690688"/>
            <a:ext cx="5091320" cy="3878263"/>
          </a:xfrm>
          <a:prstGeom prst="rect">
            <a:avLst/>
          </a:prstGeom>
        </p:spPr>
      </p:pic>
    </p:spTree>
    <p:extLst>
      <p:ext uri="{BB962C8B-B14F-4D97-AF65-F5344CB8AC3E}">
        <p14:creationId xmlns:p14="http://schemas.microsoft.com/office/powerpoint/2010/main" val="427724024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711D4-10FF-4823-A983-5B05AF5C23ED}"/>
              </a:ext>
            </a:extLst>
          </p:cNvPr>
          <p:cNvSpPr>
            <a:spLocks noGrp="1"/>
          </p:cNvSpPr>
          <p:nvPr>
            <p:ph type="title"/>
          </p:nvPr>
        </p:nvSpPr>
        <p:spPr>
          <a:xfrm>
            <a:off x="279400" y="314325"/>
            <a:ext cx="11633200" cy="1325563"/>
          </a:xfrm>
        </p:spPr>
        <p:txBody>
          <a:bodyPr>
            <a:normAutofit/>
          </a:bodyPr>
          <a:lstStyle/>
          <a:p>
            <a:r>
              <a:rPr lang="fr" sz="4000" b="1" i="0" u="none" strike="noStrike" cap="none" baseline="0" dirty="0">
                <a:solidFill>
                  <a:srgbClr val="2F5597"/>
                </a:solidFill>
                <a:effectLst/>
                <a:uFill>
                  <a:solidFill>
                    <a:prstClr val="black">
                      <a:alpha val="0"/>
                    </a:prstClr>
                  </a:solidFill>
                </a:uFill>
                <a:latin typeface="Arial"/>
                <a:ea typeface="Arial"/>
                <a:cs typeface="Arial"/>
              </a:rPr>
              <a:t>Comment obtenir une licence de supervision ?</a:t>
            </a:r>
          </a:p>
        </p:txBody>
      </p:sp>
      <p:sp>
        <p:nvSpPr>
          <p:cNvPr id="3" name="Content Placeholder 2">
            <a:extLst>
              <a:ext uri="{FF2B5EF4-FFF2-40B4-BE49-F238E27FC236}">
                <a16:creationId xmlns:a16="http://schemas.microsoft.com/office/drawing/2014/main" id="{DD9EEB2C-2F13-4E75-A40C-C920B2C054F6}"/>
              </a:ext>
            </a:extLst>
          </p:cNvPr>
          <p:cNvSpPr>
            <a:spLocks noGrp="1"/>
          </p:cNvSpPr>
          <p:nvPr>
            <p:ph idx="1"/>
          </p:nvPr>
        </p:nvSpPr>
        <p:spPr>
          <a:xfrm>
            <a:off x="413326" y="1520825"/>
            <a:ext cx="6837219" cy="4351338"/>
          </a:xfrm>
        </p:spPr>
        <p:txBody>
          <a:bodyPr vert="horz" lIns="91440" tIns="45720" rIns="91440" bIns="45720" rtlCol="0" anchor="t">
            <a:normAutofit fontScale="90000" lnSpcReduction="20000"/>
          </a:bodyPr>
          <a:lstStyle/>
          <a:p>
            <a:pPr marL="457200" indent="-457200">
              <a:lnSpc>
                <a:spcPct val="95000"/>
              </a:lnSpc>
              <a:buFont typeface="+mj-lt"/>
              <a:buAutoNum type="arabicPeriod"/>
            </a:pPr>
            <a:r>
              <a:rPr lang="fr" sz="2400" b="0" i="0" u="none" strike="noStrike" cap="none" baseline="0" dirty="0">
                <a:solidFill>
                  <a:srgbClr val="000000"/>
                </a:solidFill>
                <a:effectLst/>
                <a:uFill>
                  <a:solidFill>
                    <a:prstClr val="black">
                      <a:alpha val="0"/>
                    </a:prstClr>
                  </a:solidFill>
                </a:uFill>
                <a:latin typeface="Arial"/>
                <a:ea typeface="Arial"/>
                <a:cs typeface="Arial"/>
              </a:rPr>
              <a:t>Le service de santé de la ville de New York vous enverra un formulaire de demande par courrier lorsque votre numéro d'ordre sur la liste d'attente sera atteint. </a:t>
            </a:r>
            <a:endParaRPr lang="en-US" dirty="0"/>
          </a:p>
          <a:p>
            <a:pPr marL="457200" indent="-457200">
              <a:lnSpc>
                <a:spcPct val="95000"/>
              </a:lnSpc>
              <a:buFont typeface="+mj-lt"/>
              <a:buAutoNum type="arabicPeriod"/>
            </a:pPr>
            <a:r>
              <a:rPr lang="fr" sz="2400" b="0" i="0" u="none" strike="noStrike" cap="none" baseline="0" dirty="0">
                <a:solidFill>
                  <a:srgbClr val="000000"/>
                </a:solidFill>
                <a:effectLst/>
                <a:uFill>
                  <a:solidFill>
                    <a:prstClr val="black">
                      <a:alpha val="0"/>
                    </a:prstClr>
                  </a:solidFill>
                </a:uFill>
                <a:latin typeface="Arial"/>
                <a:ea typeface="Arial"/>
                <a:cs typeface="Arial"/>
              </a:rPr>
              <a:t>Vous devez être titulaire d'une licence de vente ambulante de produits alimentaires en cours de validité. </a:t>
            </a:r>
            <a:endParaRPr lang="en-US" dirty="0"/>
          </a:p>
          <a:p>
            <a:pPr lvl="1">
              <a:lnSpc>
                <a:spcPct val="95000"/>
              </a:lnSpc>
            </a:pPr>
            <a:r>
              <a:rPr lang="fr" sz="2400" b="0" i="0" u="none" strike="noStrike" cap="none" baseline="0" dirty="0">
                <a:solidFill>
                  <a:srgbClr val="000000"/>
                </a:solidFill>
                <a:effectLst/>
                <a:uFill>
                  <a:solidFill>
                    <a:prstClr val="black">
                      <a:alpha val="0"/>
                    </a:prstClr>
                  </a:solidFill>
                </a:uFill>
                <a:latin typeface="Arial"/>
                <a:ea typeface="Arial"/>
                <a:cs typeface="Arial"/>
              </a:rPr>
              <a:t>Si votre licence MFV arrive à expiration dans les trois prochains mois, renouvelez-la d'abord, puis déposez votre demande afin d'éviter tout frais supplémentaire.</a:t>
            </a:r>
          </a:p>
          <a:p>
            <a:pPr marL="457200" indent="-457200">
              <a:lnSpc>
                <a:spcPct val="95000"/>
              </a:lnSpc>
              <a:buFont typeface="+mj-lt"/>
              <a:buAutoNum type="arabicPeriod"/>
            </a:pPr>
            <a:r>
              <a:rPr lang="fr" sz="2400" b="0" i="0" u="none" strike="noStrike" cap="none" baseline="0" dirty="0">
                <a:solidFill>
                  <a:srgbClr val="000000"/>
                </a:solidFill>
                <a:effectLst/>
                <a:uFill>
                  <a:solidFill>
                    <a:prstClr val="black">
                      <a:alpha val="0"/>
                    </a:prstClr>
                  </a:solidFill>
                </a:uFill>
                <a:latin typeface="Arial"/>
                <a:ea typeface="Arial"/>
                <a:cs typeface="Arial"/>
              </a:rPr>
              <a:t>Vous devez envoyer un dossier de candidature complet, accompagné de toutes les pièces justificatives requises, avant la date limite de dépôt des candidatures. </a:t>
            </a:r>
            <a:endParaRPr lang="en-US" dirty="0"/>
          </a:p>
        </p:txBody>
      </p:sp>
      <p:pic>
        <p:nvPicPr>
          <p:cNvPr id="7" name="Picture 6">
            <a:extLst>
              <a:ext uri="{FF2B5EF4-FFF2-40B4-BE49-F238E27FC236}">
                <a16:creationId xmlns:a16="http://schemas.microsoft.com/office/drawing/2014/main" id="{DC1C43BF-4B05-42D2-BE4B-0DBABD7BD94B}"/>
              </a:ext>
            </a:extLst>
          </p:cNvPr>
          <p:cNvPicPr>
            <a:picLocks noChangeAspect="1"/>
          </p:cNvPicPr>
          <p:nvPr/>
        </p:nvPicPr>
        <p:blipFill>
          <a:blip r:embed="rId3"/>
          <a:stretch>
            <a:fillRect/>
          </a:stretch>
        </p:blipFill>
        <p:spPr>
          <a:xfrm>
            <a:off x="7470296" y="1404938"/>
            <a:ext cx="3663752" cy="4752975"/>
          </a:xfrm>
          <a:prstGeom prst="rect">
            <a:avLst/>
          </a:prstGeom>
          <a:ln>
            <a:solidFill>
              <a:schemeClr val="bg1">
                <a:lumMod val="65000"/>
              </a:schemeClr>
            </a:solidFill>
          </a:ln>
        </p:spPr>
      </p:pic>
    </p:spTree>
    <p:extLst>
      <p:ext uri="{BB962C8B-B14F-4D97-AF65-F5344CB8AC3E}">
        <p14:creationId xmlns:p14="http://schemas.microsoft.com/office/powerpoint/2010/main" val="2691567918"/>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Mac OS X 26.5.1"/>
  <p:tag name="AS_RELEASE_DATE" val="2025.07.31"/>
  <p:tag name="AS_TITLE" val="Aspose.Slides for Java"/>
  <p:tag name="AS_VERSION" val="25.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a:ea typeface="Arial"/>
        <a:cs typeface="Arial"/>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Arial"/>
        <a:cs typeface="Arial"/>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1467298-5fd0-4bf4-ad1b-26446833fc4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1F96CC6BFCE204AA31E7F91F93860F6" ma:contentTypeVersion="9" ma:contentTypeDescription="Create a new document." ma:contentTypeScope="" ma:versionID="0dcd26a51c7ec723c10644a3034b8c46">
  <xsd:schema xmlns:xsd="http://www.w3.org/2001/XMLSchema" xmlns:xs="http://www.w3.org/2001/XMLSchema" xmlns:p="http://schemas.microsoft.com/office/2006/metadata/properties" xmlns:ns2="81467298-5fd0-4bf4-ad1b-26446833fc4f" targetNamespace="http://schemas.microsoft.com/office/2006/metadata/properties" ma:root="true" ma:fieldsID="8221dae6b02601fc05d544130b657e4c" ns2:_="">
    <xsd:import namespace="81467298-5fd0-4bf4-ad1b-26446833fc4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467298-5fd0-4bf4-ad1b-26446833fc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dcf1511-0aa8-4c72-be8c-c7f622dcfabb"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CE50109-AF6D-4144-997A-BBFB999175C4}">
  <ds:schemaRefs>
    <ds:schemaRef ds:uri="http://purl.org/dc/dcmitype/"/>
    <ds:schemaRef ds:uri="http://schemas.openxmlformats.org/package/2006/metadata/core-properties"/>
    <ds:schemaRef ds:uri="http://purl.org/dc/elements/1.1/"/>
    <ds:schemaRef ds:uri="http://purl.org/dc/terms/"/>
    <ds:schemaRef ds:uri="81467298-5fd0-4bf4-ad1b-26446833fc4f"/>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bcf67a27-3cd2-45a0-8440-76f987b0a729"/>
  </ds:schemaRefs>
</ds:datastoreItem>
</file>

<file path=customXml/itemProps2.xml><?xml version="1.0" encoding="utf-8"?>
<ds:datastoreItem xmlns:ds="http://schemas.openxmlformats.org/officeDocument/2006/customXml" ds:itemID="{82159B7A-5112-4656-83E7-A4C6A2E21BED}">
  <ds:schemaRefs>
    <ds:schemaRef ds:uri="http://schemas.microsoft.com/sharepoint/v3/contenttype/forms"/>
  </ds:schemaRefs>
</ds:datastoreItem>
</file>

<file path=customXml/itemProps3.xml><?xml version="1.0" encoding="utf-8"?>
<ds:datastoreItem xmlns:ds="http://schemas.openxmlformats.org/officeDocument/2006/customXml" ds:itemID="{966CE34E-E63A-41B3-A2D7-C0BE180F20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467298-5fd0-4bf4-ad1b-26446833fc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708</TotalTime>
  <Words>1677</Words>
  <Application>Microsoft Office PowerPoint</Application>
  <PresentationFormat>Widescreen</PresentationFormat>
  <Paragraphs>110</Paragraphs>
  <Slides>16</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Licences de supervision</vt:lpstr>
      <vt:lpstr>Présentation générale</vt:lpstr>
      <vt:lpstr>11000 permis supplémentaires entre 2026 et 2031</vt:lpstr>
      <vt:lpstr>Qu'est-ce qu'une licence de supervision (SL) ?</vt:lpstr>
      <vt:lpstr>Où peut-on travailler en tant que titulaire d'une licence de supervision ?</vt:lpstr>
      <vt:lpstr>Licence de supervision  : En quoi est-ce différent ?</vt:lpstr>
      <vt:lpstr>Permis Licences de supervision : En quoi est-ce différent ?</vt:lpstr>
      <vt:lpstr>Conditions d'obtention des autorisations de supervision : Le titulaire d'une licence de supervision doit exercer son activité pendant qu'il exerce ses fonctions</vt:lpstr>
      <vt:lpstr>Comment obtenir une licence de supervision ?</vt:lpstr>
      <vt:lpstr>Permis Licences de supervision à durée indéterminée</vt:lpstr>
      <vt:lpstr>Vous êtes titulaire d'un permis et  avez reçu une proposition de licence de supervision. Peut-on avoir les deux ?</vt:lpstr>
      <vt:lpstr>Que se passe-t-il si vous n'obtenez pas de licence de supervision ? </vt:lpstr>
      <vt:lpstr>À partir de 2 031, tous les permis à durée indéterminée nécessiteront une licence de supervision</vt:lpstr>
      <vt:lpstr>Veillez à mettre à jour vos  coordonnées </vt:lpstr>
      <vt:lpstr>Pour obtenir davantage d’information</vt:lpstr>
      <vt:lpstr>Des 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Bilach</dc:creator>
  <cp:lastModifiedBy>Melissa Wong</cp:lastModifiedBy>
  <cp:revision>34</cp:revision>
  <cp:lastPrinted>2023-01-12T16:21:30Z</cp:lastPrinted>
  <dcterms:created xsi:type="dcterms:W3CDTF">2020-06-17T14:14:06Z</dcterms:created>
  <dcterms:modified xsi:type="dcterms:W3CDTF">2026-06-25T18:05:06Z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0x010100A1F96CC6BFCE204AA31E7F91F93860F6</vt:lpwstr>
  </property>
  <property fmtid="{D5CDD505-2E9C-101B-9397-08002B2CF9AE}" pid="3" name="MediaServiceImageTags">
    <vt:lpwstr/>
  </property>
</Properties>
</file>