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ssa Wong" initials="MW" lastIdx="0" clrIdx="1"/>
  <p:cmAuthor id="1" name="Nancy Jeffery" initials="NJ" lastIdx="0" clrIdx="2"/>
  <p:cmAuthor id="2" name="Jennifer MacDonald" initials="JM" lastIdx="0" clrIdx="3"/>
  <p:cmAuthor id="3" name="Corinne Schiff" initials="CS" lastIdx="0" clrIdx="4"/>
  <p:cmAuthor id="4" name="Nicolas G. Sully" initials="NGS" lastIdx="0" clrIdx="5"/>
  <p:cmAuthor id="5" name="Kerri Calderone" initials="KC" lastIdx="0" clrIdx="6"/>
  <p:cmAuthor id="6" name="Jeffrey Hunter" initials="JH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04:36.229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01:40.964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04:36.229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04:33.280" v="1" actId="20577"/>
        <pc:sldMkLst>
          <pc:docMk/>
          <pc:sldMk cId="3870038629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/>
        </a:p>
      </dgm:t>
    </dgm:pt>
    <dgm:pt modelId="{76B64E16-E13E-4175-8AFF-A564C738A0A1}" type="parTrans" cxnId="{5E3D869C-2CB6-45F3-956B-AD3F1B7B46D5}">
      <dgm:prSet/>
      <dgm:spPr/>
      <dgm:t>
        <a:bodyPr/>
        <a:lstStyle/>
        <a:p>
          <a:endParaRPr lang="en-US"/>
        </a:p>
      </dgm:t>
    </dgm:pt>
    <dgm:pt modelId="{4C86A42F-195A-408E-AF75-961F4169AA0D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fr-FR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 datant pou </a:t>
          </a:r>
          <a:r>
            <a:rPr lang="fr-FR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yon</a:t>
          </a:r>
          <a:r>
            <a:rPr lang="fr-FR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fr-FR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fr-FR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fr-FR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107F6E34-3151-4BF1-B418-34B1DB4016A0}" type="sibTrans" cxnId="{5E3D869C-2CB6-45F3-956B-AD3F1B7B46D5}">
      <dgm:prSet custT="1"/>
      <dgm:spPr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gm:t>
    </dgm:pt>
    <dgm:pt modelId="{858166E0-9DB6-460F-9CD5-F5C78528AC15}" type="parTrans" cxnId="{91FA289E-589D-4615-8236-6993B8ECF795}">
      <dgm:prSet/>
      <dgm:spPr/>
      <dgm:t>
        <a:bodyPr/>
        <a:lstStyle/>
        <a:p>
          <a:endParaRPr lang="en-US"/>
        </a:p>
      </dgm:t>
    </dgm:pt>
    <dgm:pt modelId="{46EBE75B-0775-40C6-BBCE-BF4C5CE73A77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2844F4FA-8D06-4D40-AF98-D022F2FD4803}" type="sibTrans" cxnId="{91FA289E-589D-4615-8236-6993B8ECF795}">
      <dgm:prSet custT="1"/>
      <dgm:spPr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</dgm:spPr>
      <dgm:t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gm:t>
    </dgm:pt>
    <dgm:pt modelId="{83B19AC4-BD4A-458B-8BE1-6A84D5704CD0}" type="parTrans" cxnId="{2976BB8E-CFA8-49AA-A42E-9306125A4C49}">
      <dgm:prSet/>
      <dgm:spPr/>
      <dgm:t>
        <a:bodyPr/>
        <a:lstStyle/>
        <a:p>
          <a:endParaRPr lang="en-US"/>
        </a:p>
      </dgm:t>
    </dgm:pt>
    <dgm:pt modelId="{1DC3B12F-F5BC-48A7-8F42-7B8A2F067E8F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dire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endefini</a:t>
          </a:r>
          <a:endParaRPr lang="fr" sz="15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BDDDA688-C9A7-44FD-B460-47840DCC7954}" type="sibTrans" cxnId="{2976BB8E-CFA8-49AA-A42E-9306125A4C49}">
      <dgm:prSet/>
      <dgm:spPr/>
      <dgm:t>
        <a:bodyPr/>
        <a:lstStyle/>
        <a:p>
          <a:endParaRPr lang="en-US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7C8CE10C-6F4D-4C84-8F84-0965A4CA2A3C}" type="presOf" srcId="{46EBE75B-0775-40C6-BBCE-BF4C5CE73A77}" destId="{E955E82D-1C04-4860-B53C-504EEB706098}" srcOrd="0" destOrd="0" presId="urn:microsoft.com/office/officeart/2005/8/layout/process1"/>
    <dgm:cxn modelId="{AAFFE048-47B2-47A6-8F10-8A538DE81FB3}" type="presOf" srcId="{107F6E34-3151-4BF1-B418-34B1DB4016A0}" destId="{1D16E1C9-B09B-43CE-8D12-126093E175E6}" srcOrd="0" destOrd="0" presId="urn:microsoft.com/office/officeart/2005/8/layout/process1"/>
    <dgm:cxn modelId="{36402159-98A4-4D35-B5A0-AF7F2D8FB50A}" type="presOf" srcId="{2844F4FA-8D06-4D40-AF98-D022F2FD4803}" destId="{C0463055-8923-4407-9837-22A81E15B1BA}" srcOrd="0" destOrd="0" presId="urn:microsoft.com/office/officeart/2005/8/layout/process1"/>
    <dgm:cxn modelId="{E8731786-3A8D-4C38-B5C0-B99EAD8A59C7}" type="presOf" srcId="{107F6E34-3151-4BF1-B418-34B1DB4016A0}" destId="{7A6AAA54-3A5F-4268-9119-EBC434C3541B}" srcOrd="1" destOrd="0" presId="urn:microsoft.com/office/officeart/2005/8/layout/process1"/>
    <dgm:cxn modelId="{23955086-E2E8-4008-978F-2AC9F2398A4B}" type="presOf" srcId="{1DC3B12F-F5BC-48A7-8F42-7B8A2F067E8F}" destId="{A8B4A1AA-FE36-4F7C-8584-F3164E8B254E}" srcOrd="0" destOrd="0" presId="urn:microsoft.com/office/officeart/2005/8/layout/process1"/>
    <dgm:cxn modelId="{7CD7AA86-9EFE-45C1-B6D0-0E1A9F52EE21}" type="presOf" srcId="{0EDDB5DC-C8E0-40B3-B50B-168F3426170E}" destId="{AF32DA10-A4FF-4520-BA41-831CF022A134}" srcOrd="0" destOrd="0" presId="urn:microsoft.com/office/officeart/2005/8/layout/process1"/>
    <dgm:cxn modelId="{2976BB8E-CFA8-49AA-A42E-9306125A4C49}" srcId="{0EDDB5DC-C8E0-40B3-B50B-168F3426170E}" destId="{1DC3B12F-F5BC-48A7-8F42-7B8A2F067E8F}" srcOrd="2" destOrd="0" parTransId="{83B19AC4-BD4A-458B-8BE1-6A84D5704CD0}" sibTransId="{BDDDA688-C9A7-44FD-B460-47840DCC7954}"/>
    <dgm:cxn modelId="{5E3D869C-2CB6-45F3-956B-AD3F1B7B46D5}" srcId="{0EDDB5DC-C8E0-40B3-B50B-168F3426170E}" destId="{4C86A42F-195A-408E-AF75-961F4169AA0D}" srcOrd="0" destOrd="0" parTransId="{76B64E16-E13E-4175-8AFF-A564C738A0A1}" sibTransId="{107F6E34-3151-4BF1-B418-34B1DB4016A0}"/>
    <dgm:cxn modelId="{91FA289E-589D-4615-8236-6993B8ECF795}" srcId="{0EDDB5DC-C8E0-40B3-B50B-168F3426170E}" destId="{46EBE75B-0775-40C6-BBCE-BF4C5CE73A77}" srcOrd="1" destOrd="0" parTransId="{858166E0-9DB6-460F-9CD5-F5C78528AC15}" sibTransId="{2844F4FA-8D06-4D40-AF98-D022F2FD4803}"/>
    <dgm:cxn modelId="{C4E22FD7-C8C9-4BA0-9171-ECEBEB0194F4}" type="presOf" srcId="{4C86A42F-195A-408E-AF75-961F4169AA0D}" destId="{0211ABD9-CF32-4A9F-A49A-8964E902983F}" srcOrd="0" destOrd="0" presId="urn:microsoft.com/office/officeart/2005/8/layout/process1"/>
    <dgm:cxn modelId="{6AB972D7-6A1F-4FD7-91BB-884C26D0B7FF}" type="presOf" srcId="{2844F4FA-8D06-4D40-AF98-D022F2FD4803}" destId="{03605A12-B7C7-4114-8F30-244D1AC81A05}" srcOrd="1" destOrd="0" presId="urn:microsoft.com/office/officeart/2005/8/layout/process1"/>
    <dgm:cxn modelId="{11FBC72D-C4F1-42D0-B504-8C50C2276A91}" type="presParOf" srcId="{AF32DA10-A4FF-4520-BA41-831CF022A134}" destId="{0211ABD9-CF32-4A9F-A49A-8964E902983F}" srcOrd="0" destOrd="0" presId="urn:microsoft.com/office/officeart/2005/8/layout/process1"/>
    <dgm:cxn modelId="{178758DE-9259-497C-B800-BCF72A86CFB3}" type="presParOf" srcId="{AF32DA10-A4FF-4520-BA41-831CF022A134}" destId="{1D16E1C9-B09B-43CE-8D12-126093E175E6}" srcOrd="1" destOrd="0" presId="urn:microsoft.com/office/officeart/2005/8/layout/process1"/>
    <dgm:cxn modelId="{01FDE002-2AAA-4D79-A275-74F60E686ECB}" type="presParOf" srcId="{1D16E1C9-B09B-43CE-8D12-126093E175E6}" destId="{7A6AAA54-3A5F-4268-9119-EBC434C3541B}" srcOrd="0" destOrd="0" presId="urn:microsoft.com/office/officeart/2005/8/layout/process1"/>
    <dgm:cxn modelId="{9FBEEA21-01BC-4DE5-8C16-7590AB2A1BAF}" type="presParOf" srcId="{AF32DA10-A4FF-4520-BA41-831CF022A134}" destId="{E955E82D-1C04-4860-B53C-504EEB706098}" srcOrd="2" destOrd="0" presId="urn:microsoft.com/office/officeart/2005/8/layout/process1"/>
    <dgm:cxn modelId="{0BAB7ECA-E5DC-464D-A25A-0DFF68731123}" type="presParOf" srcId="{AF32DA10-A4FF-4520-BA41-831CF022A134}" destId="{C0463055-8923-4407-9837-22A81E15B1BA}" srcOrd="3" destOrd="0" presId="urn:microsoft.com/office/officeart/2005/8/layout/process1"/>
    <dgm:cxn modelId="{F8D1DDE0-8A7A-4C7C-9DBE-EF167C20224A}" type="presParOf" srcId="{C0463055-8923-4407-9837-22A81E15B1BA}" destId="{03605A12-B7C7-4114-8F30-244D1AC81A05}" srcOrd="0" destOrd="0" presId="urn:microsoft.com/office/officeart/2005/8/layout/process1"/>
    <dgm:cxn modelId="{B33CEF78-C2FD-4581-B551-0EB02673D32C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main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B28B83-9760-482A-8E02-28F6093C04BF}" type="parTrans" cxnId="{4070D994-441A-485B-8240-7EEE7FA7FCCC}">
      <dgm:prSet/>
      <dgm:spPr/>
      <dgm:t>
        <a:bodyPr/>
        <a:lstStyle/>
        <a:p>
          <a:endParaRPr lang="en-US"/>
        </a:p>
      </dgm:t>
    </dgm:pt>
    <dgm:pt modelId="{EB8A7FDD-4114-4057-AC9B-F392985AEAE0}">
      <dgm:prSet phldrT="[Text]" custT="1"/>
      <dgm:spPr/>
      <dgm:t>
        <a:bodyPr/>
        <a:lstStyle/>
        <a:p>
          <a:r>
            <a:rPr lang="es-E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Otorizasyon</a:t>
          </a:r>
          <a:r>
            <a:rPr lang="es-ES" sz="2200" b="1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s-E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endefini</a:t>
          </a:r>
          <a:r>
            <a:rPr lang="es-ES" sz="2200" b="1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s-E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anvan</a:t>
          </a:r>
          <a:r>
            <a:rPr lang="es-ES" sz="2200" b="1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2 </a:t>
          </a:r>
          <a:r>
            <a:rPr lang="es-E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Jiyè</a:t>
          </a:r>
          <a:r>
            <a:rPr lang="es-ES" sz="2200" b="1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2022</a:t>
          </a:r>
          <a:endParaRPr lang="fr" sz="2200" b="1" i="0" u="none" strike="noStrike" cap="none" baseline="0" dirty="0">
            <a:solidFill>
              <a:srgbClr val="000000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41C6CF52-26D8-4A47-A347-5AEA42F1E9F9}" type="parTrans" cxnId="{21D8C85F-65AD-4484-8E8D-065C07C52D00}">
      <dgm:prSet/>
      <dgm:spPr/>
      <dgm:t>
        <a:bodyPr/>
        <a:lstStyle/>
        <a:p>
          <a:endParaRPr lang="en-US"/>
        </a:p>
      </dgm:t>
    </dgm:pt>
    <dgm:pt modelId="{A96C15DE-637A-4011-B2E3-DD4E944A56C9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Kalite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: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valab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tout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vil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la,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espesifik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</a:t>
          </a:r>
          <a:r>
            <a:rPr lang="en-US" sz="22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awondisman</a:t>
          </a:r>
          <a:endParaRPr lang="fr" sz="22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410AFF43-38B3-4758-8A8E-93BFF88E976F}" type="sibTrans" cxnId="{21D8C85F-65AD-4484-8E8D-065C07C52D00}">
      <dgm:prSet/>
      <dgm:spPr/>
      <dgm:t>
        <a:bodyPr/>
        <a:lstStyle/>
        <a:p>
          <a:endParaRPr lang="en-US"/>
        </a:p>
      </dgm:t>
    </dgm:pt>
    <dgm:pt modelId="{DB2EE175-D4DA-4E7A-B6D0-FA06D1E374E3}" type="parTrans" cxnId="{E953E3FC-555C-42C4-A728-6EEDD4552C62}">
      <dgm:prSet/>
      <dgm:spPr/>
      <dgm:t>
        <a:bodyPr/>
        <a:lstStyle/>
        <a:p>
          <a:endParaRPr lang="en-US"/>
        </a:p>
      </dgm:t>
    </dgm:pt>
    <dgm:pt modelId="{C293EBB8-D33E-493E-86CF-A1502300010D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Kandida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diplòm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bakaloreya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MFV;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dat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limit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aplike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a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limite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.</a:t>
          </a:r>
          <a:endParaRPr lang="fr" sz="19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7B48F077-70E1-41C2-BDF6-F0B9508A3CBB}" type="sibTrans" cxnId="{E953E3FC-555C-42C4-A728-6EEDD4552C62}">
      <dgm:prSet/>
      <dgm:spPr/>
      <dgm:t>
        <a:bodyPr/>
        <a:lstStyle/>
        <a:p>
          <a:endParaRPr lang="en-US"/>
        </a:p>
      </dgm:t>
    </dgm:pt>
    <dgm:pt modelId="{AE16948D-D489-4973-8585-98714408DA30}" type="parTrans" cxnId="{465FA3E1-AB4E-4FE5-8CFA-10798BFA47EF}">
      <dgm:prSet/>
      <dgm:spPr/>
      <dgm:t>
        <a:bodyPr/>
        <a:lstStyle/>
        <a:p>
          <a:endParaRPr lang="en-US"/>
        </a:p>
      </dgm:t>
    </dgm:pt>
    <dgm:pt modelId="{8D67B78E-3F83-45AE-BE46-E49B279B3B99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Egzije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tout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travayè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9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19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MFV.</a:t>
          </a:r>
          <a:endParaRPr lang="fr" sz="19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022C365F-8D64-4633-9EBB-DA190EE46E99}" type="sibTrans" cxnId="{465FA3E1-AB4E-4FE5-8CFA-10798BFA47EF}">
      <dgm:prSet/>
      <dgm:spPr/>
      <dgm:t>
        <a:bodyPr/>
        <a:lstStyle/>
        <a:p>
          <a:endParaRPr lang="en-US"/>
        </a:p>
      </dgm:t>
    </dgm:pt>
    <dgm:pt modelId="{AE0AF441-BBC4-4621-BE7C-4897D1CC512C}" type="sibTrans" cxnId="{4070D994-441A-485B-8240-7EEE7FA7FCCC}">
      <dgm:prSet/>
      <dgm:spPr/>
      <dgm:t>
        <a:bodyPr/>
        <a:lstStyle/>
        <a:p>
          <a:endParaRPr lang="en-US"/>
        </a:p>
      </dgm:t>
    </dgm:pt>
    <dgm:pt modelId="{2D7EF593-02A2-49E4-9E1C-4E06CE6F4DAE}" type="parTrans" cxnId="{9DD9A94D-B680-4769-B60C-8A8ACDCF7C32}">
      <dgm:prSet/>
      <dgm:spPr/>
      <dgm:t>
        <a:bodyPr/>
        <a:lstStyle/>
        <a:p>
          <a:endParaRPr lang="en-US"/>
        </a:p>
      </dgm:t>
    </dgm:pt>
    <dgm:pt modelId="{7BC5B9B1-D175-4AC9-A20E-66EC0CBE217D}">
      <dgm:prSet phldrT="[Text]" custT="1"/>
      <dgm:spPr/>
      <dgm:t>
        <a:bodyPr/>
        <a:lstStyle/>
        <a:p>
          <a:r>
            <a:rPr lang="en-U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2200" b="1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1" i="0" u="none" strike="noStrike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2200" b="1" i="0" u="none" strike="noStrike" cap="none" baseline="0" dirty="0">
            <a:solidFill>
              <a:srgbClr val="000000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15FC732D-571D-4AB9-AC1A-79500ADBB402}" type="parTrans" cxnId="{F4598379-BCFF-4BFD-9C60-805405732A9E}">
      <dgm:prSet/>
      <dgm:spPr/>
      <dgm:t>
        <a:bodyPr/>
        <a:lstStyle/>
        <a:p>
          <a:endParaRPr lang="en-US"/>
        </a:p>
      </dgm:t>
    </dgm:pt>
    <dgm:pt modelId="{04559AA6-F3B6-461F-AB62-EC1EA06FC9D3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nn-NO" sz="22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Kalite pèmi: valab nan tout vil la, eksepte Manhattan</a:t>
          </a:r>
          <a:endParaRPr lang="fr" sz="22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A8A986F4-E4F4-4078-8AAF-3AA2C025889C}" type="sibTrans" cxnId="{F4598379-BCFF-4BFD-9C60-805405732A9E}">
      <dgm:prSet/>
      <dgm:spPr/>
      <dgm:t>
        <a:bodyPr/>
        <a:lstStyle/>
        <a:p>
          <a:endParaRPr lang="en-US"/>
        </a:p>
      </dgm:t>
    </dgm:pt>
    <dgm:pt modelId="{D18F62D6-326F-4693-9A83-F29E1AA41E2B}" type="parTrans" cxnId="{D0F2FCE2-4F83-4869-9715-FD2702B7D0CC}">
      <dgm:prSet/>
      <dgm:spPr/>
      <dgm:t>
        <a:bodyPr/>
        <a:lstStyle/>
        <a:p>
          <a:endParaRPr lang="en-US"/>
        </a:p>
      </dgm:t>
    </dgm:pt>
    <dgm:pt modelId="{2E86439C-7242-4849-9D4B-7126B7C2262F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Kandida a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sipèvizè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; pa gen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okenn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dat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limit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aplike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.</a:t>
          </a:r>
          <a:endParaRPr lang="en-US" sz="2840" u="sng" kern="1200" dirty="0"/>
        </a:p>
      </dgm:t>
    </dgm:pt>
    <dgm:pt modelId="{0AA6D96F-72EA-4DA0-8155-2C018CF70C14}" type="sibTrans" cxnId="{D0F2FCE2-4F83-4869-9715-FD2702B7D0CC}">
      <dgm:prSet/>
      <dgm:spPr/>
      <dgm:t>
        <a:bodyPr/>
        <a:lstStyle/>
        <a:p>
          <a:endParaRPr lang="en-US"/>
        </a:p>
      </dgm:t>
    </dgm:pt>
    <dgm:pt modelId="{0283E36C-FA01-44EF-A383-250FD62EF8D6}" type="parTrans" cxnId="{02C886DD-A9BD-4AA4-BB35-7F1FD9FE5170}">
      <dgm:prSet/>
      <dgm:spPr/>
      <dgm:t>
        <a:bodyPr/>
        <a:lstStyle/>
        <a:p>
          <a:endParaRPr lang="en-US"/>
        </a:p>
      </dgm:t>
    </dgm:pt>
    <dgm:pt modelId="{658096C1-0E39-4A32-976E-ACF7E25CDB34}">
      <dgm:prSet phldrT="[Text]" custT="1"/>
      <dgm:spPr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</dgm:spPr>
      <dgm:t>
        <a:bodyPr/>
        <a:lstStyle/>
        <a:p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 opere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aktivite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sa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a, gen yon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moun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ki gen yon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prezans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li;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lòt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travayè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oswa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gm:t>
    </dgm:pt>
    <dgm:pt modelId="{B46D919E-D8E1-481D-985A-5CD0EF05D3E9}" type="sibTrans" cxnId="{02C886DD-A9BD-4AA4-BB35-7F1FD9FE5170}">
      <dgm:prSet/>
      <dgm:spPr/>
      <dgm:t>
        <a:bodyPr/>
        <a:lstStyle/>
        <a:p>
          <a:endParaRPr lang="en-US"/>
        </a:p>
      </dgm:t>
    </dgm:pt>
    <dgm:pt modelId="{DB52F992-5D83-4D74-8B9B-2EDD148CA7AD}" type="sibTrans" cxnId="{9DD9A94D-B680-4769-B60C-8A8ACDCF7C32}">
      <dgm:prSet/>
      <dgm:spPr/>
      <dgm:t>
        <a:bodyPr/>
        <a:lstStyle/>
        <a:p>
          <a:endParaRPr lang="en-US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C441DF2E-089D-4A8F-AA21-1C6ED1B77A60}" type="presOf" srcId="{2E86439C-7242-4849-9D4B-7126B7C2262F}" destId="{69B7F4D6-5112-4C5F-8EF5-87AD50A6A9C8}" srcOrd="0" destOrd="0" presId="urn:microsoft.com/office/officeart/2005/8/layout/lProcess2"/>
    <dgm:cxn modelId="{FAA4425C-84AC-4EBA-839E-90440AD3E7FE}" type="presOf" srcId="{658096C1-0E39-4A32-976E-ACF7E25CDB34}" destId="{43B36BB4-9162-40C6-9D3A-BA45BB5D01EE}" srcOrd="0" destOrd="0" presId="urn:microsoft.com/office/officeart/2005/8/layout/lProcess2"/>
    <dgm:cxn modelId="{21D8C85F-65AD-4484-8E8D-065C07C52D00}" srcId="{EB8A7FDD-4114-4057-AC9B-F392985AEAE0}" destId="{A96C15DE-637A-4011-B2E3-DD4E944A56C9}" srcOrd="0" destOrd="0" parTransId="{41C6CF52-26D8-4A47-A347-5AEA42F1E9F9}" sibTransId="{410AFF43-38B3-4758-8A8E-93BFF88E976F}"/>
    <dgm:cxn modelId="{5A55BB43-0873-4961-9B51-40B8FA9CF630}" type="presOf" srcId="{EB8A7FDD-4114-4057-AC9B-F392985AEAE0}" destId="{B7EE6181-EDBD-423D-81FA-D40C2EF92799}" srcOrd="0" destOrd="0" presId="urn:microsoft.com/office/officeart/2005/8/layout/lProcess2"/>
    <dgm:cxn modelId="{08F8AD6A-B9C2-4889-8DA5-32AA57EB34D5}" type="presOf" srcId="{C293EBB8-D33E-493E-86CF-A1502300010D}" destId="{5FEF92F0-AF67-4D42-A853-0BD60C108781}" srcOrd="0" destOrd="0" presId="urn:microsoft.com/office/officeart/2005/8/layout/lProcess2"/>
    <dgm:cxn modelId="{9DD9A94D-B680-4769-B60C-8A8ACDCF7C32}" srcId="{9C670ED1-A43E-4671-BDE3-8CD1D7419861}" destId="{7BC5B9B1-D175-4AC9-A20E-66EC0CBE217D}" srcOrd="1" destOrd="0" parTransId="{2D7EF593-02A2-49E4-9E1C-4E06CE6F4DAE}" sibTransId="{DB52F992-5D83-4D74-8B9B-2EDD148CA7AD}"/>
    <dgm:cxn modelId="{F4598379-BCFF-4BFD-9C60-805405732A9E}" srcId="{7BC5B9B1-D175-4AC9-A20E-66EC0CBE217D}" destId="{04559AA6-F3B6-461F-AB62-EC1EA06FC9D3}" srcOrd="0" destOrd="0" parTransId="{15FC732D-571D-4AB9-AC1A-79500ADBB402}" sibTransId="{A8A986F4-E4F4-4078-8AAF-3AA2C025889C}"/>
    <dgm:cxn modelId="{BE0A5E7E-296D-4E5A-ABD3-8F56BB857D5C}" type="presOf" srcId="{7BC5B9B1-D175-4AC9-A20E-66EC0CBE217D}" destId="{F6BBFD72-A52F-4334-B484-68AE041D9BE5}" srcOrd="0" destOrd="0" presId="urn:microsoft.com/office/officeart/2005/8/layout/lProcess2"/>
    <dgm:cxn modelId="{73D86A8F-8280-4AFE-91FC-903055A0D8BD}" type="presOf" srcId="{A96C15DE-637A-4011-B2E3-DD4E944A56C9}" destId="{EE90ACB6-5B48-4BF5-80C6-63DFA91B5446}" srcOrd="0" destOrd="0" presId="urn:microsoft.com/office/officeart/2005/8/layout/lProcess2"/>
    <dgm:cxn modelId="{4070D994-441A-485B-8240-7EEE7FA7FCCC}" srcId="{9C670ED1-A43E-4671-BDE3-8CD1D7419861}" destId="{EB8A7FDD-4114-4057-AC9B-F392985AEAE0}" srcOrd="0" destOrd="0" parTransId="{D8B28B83-9760-482A-8E02-28F6093C04BF}" sibTransId="{AE0AF441-BBC4-4621-BE7C-4897D1CC512C}"/>
    <dgm:cxn modelId="{01BAB6A2-1993-48CE-9DDB-CAB5AC4A1A8F}" type="presOf" srcId="{EB8A7FDD-4114-4057-AC9B-F392985AEAE0}" destId="{CC77CC03-F21A-4A24-9F63-60002A43083C}" srcOrd="1" destOrd="0" presId="urn:microsoft.com/office/officeart/2005/8/layout/lProcess2"/>
    <dgm:cxn modelId="{040F98A3-74A9-4CE7-A77B-DE981B9EC7F8}" type="presOf" srcId="{9C670ED1-A43E-4671-BDE3-8CD1D7419861}" destId="{EC837A62-1001-4C14-A3DA-B33C951D36F7}" srcOrd="0" destOrd="0" presId="urn:microsoft.com/office/officeart/2005/8/layout/lProcess2"/>
    <dgm:cxn modelId="{CB3BEAA6-BA9A-43F6-8058-2701081C720C}" type="presOf" srcId="{04559AA6-F3B6-461F-AB62-EC1EA06FC9D3}" destId="{D576090C-0E8B-4061-A3CE-018173025A45}" srcOrd="0" destOrd="0" presId="urn:microsoft.com/office/officeart/2005/8/layout/lProcess2"/>
    <dgm:cxn modelId="{02C886DD-A9BD-4AA4-BB35-7F1FD9FE5170}" srcId="{7BC5B9B1-D175-4AC9-A20E-66EC0CBE217D}" destId="{658096C1-0E39-4A32-976E-ACF7E25CDB34}" srcOrd="2" destOrd="0" parTransId="{0283E36C-FA01-44EF-A383-250FD62EF8D6}" sibTransId="{B46D919E-D8E1-481D-985A-5CD0EF05D3E9}"/>
    <dgm:cxn modelId="{465FA3E1-AB4E-4FE5-8CFA-10798BFA47EF}" srcId="{EB8A7FDD-4114-4057-AC9B-F392985AEAE0}" destId="{8D67B78E-3F83-45AE-BE46-E49B279B3B99}" srcOrd="2" destOrd="0" parTransId="{AE16948D-D489-4973-8585-98714408DA30}" sibTransId="{022C365F-8D64-4633-9EBB-DA190EE46E99}"/>
    <dgm:cxn modelId="{D0F2FCE2-4F83-4869-9715-FD2702B7D0CC}" srcId="{7BC5B9B1-D175-4AC9-A20E-66EC0CBE217D}" destId="{2E86439C-7242-4849-9D4B-7126B7C2262F}" srcOrd="1" destOrd="0" parTransId="{D18F62D6-326F-4693-9A83-F29E1AA41E2B}" sibTransId="{0AA6D96F-72EA-4DA0-8155-2C018CF70C14}"/>
    <dgm:cxn modelId="{A75641F6-3612-4FF4-AF54-06140E9A2E76}" type="presOf" srcId="{8D67B78E-3F83-45AE-BE46-E49B279B3B99}" destId="{2689D6EE-DAC2-4125-AFBF-282B1DB80B5B}" srcOrd="0" destOrd="0" presId="urn:microsoft.com/office/officeart/2005/8/layout/lProcess2"/>
    <dgm:cxn modelId="{E953E3FC-555C-42C4-A728-6EEDD4552C62}" srcId="{EB8A7FDD-4114-4057-AC9B-F392985AEAE0}" destId="{C293EBB8-D33E-493E-86CF-A1502300010D}" srcOrd="1" destOrd="0" parTransId="{DB2EE175-D4DA-4E7A-B6D0-FA06D1E374E3}" sibTransId="{7B48F077-70E1-41C2-BDF6-F0B9508A3CBB}"/>
    <dgm:cxn modelId="{232CABFF-E283-4255-9F16-C84590361017}" type="presOf" srcId="{7BC5B9B1-D175-4AC9-A20E-66EC0CBE217D}" destId="{C3768AC0-807C-4980-B6C4-6F7442230B73}" srcOrd="1" destOrd="0" presId="urn:microsoft.com/office/officeart/2005/8/layout/lProcess2"/>
    <dgm:cxn modelId="{C332160E-B1C7-4BA1-8BEC-D3A60BE6D239}" type="presParOf" srcId="{EC837A62-1001-4C14-A3DA-B33C951D36F7}" destId="{A9248AC8-8959-413F-A457-56B3F6F091E6}" srcOrd="0" destOrd="0" presId="urn:microsoft.com/office/officeart/2005/8/layout/lProcess2"/>
    <dgm:cxn modelId="{928084A1-25BE-4500-ABBE-5BA3185F2C5B}" type="presParOf" srcId="{A9248AC8-8959-413F-A457-56B3F6F091E6}" destId="{B7EE6181-EDBD-423D-81FA-D40C2EF92799}" srcOrd="0" destOrd="0" presId="urn:microsoft.com/office/officeart/2005/8/layout/lProcess2"/>
    <dgm:cxn modelId="{968BB6A7-66EE-4FEB-A300-6F9F0ADEB66E}" type="presParOf" srcId="{A9248AC8-8959-413F-A457-56B3F6F091E6}" destId="{CC77CC03-F21A-4A24-9F63-60002A43083C}" srcOrd="1" destOrd="0" presId="urn:microsoft.com/office/officeart/2005/8/layout/lProcess2"/>
    <dgm:cxn modelId="{514D9231-D37C-4405-A14E-E49C5CC3EB84}" type="presParOf" srcId="{A9248AC8-8959-413F-A457-56B3F6F091E6}" destId="{C3907ED8-8362-437E-AE56-2B3A513C1E61}" srcOrd="2" destOrd="0" presId="urn:microsoft.com/office/officeart/2005/8/layout/lProcess2"/>
    <dgm:cxn modelId="{A3721DC9-DD9C-46DB-9761-95B716BB0731}" type="presParOf" srcId="{C3907ED8-8362-437E-AE56-2B3A513C1E61}" destId="{6DDAAD3C-4659-4EDA-8485-540EC66B39CD}" srcOrd="0" destOrd="0" presId="urn:microsoft.com/office/officeart/2005/8/layout/lProcess2"/>
    <dgm:cxn modelId="{8C16CBA6-9C96-449D-A701-E27042821D1E}" type="presParOf" srcId="{6DDAAD3C-4659-4EDA-8485-540EC66B39CD}" destId="{EE90ACB6-5B48-4BF5-80C6-63DFA91B5446}" srcOrd="0" destOrd="0" presId="urn:microsoft.com/office/officeart/2005/8/layout/lProcess2"/>
    <dgm:cxn modelId="{78214A6D-0932-4F89-A2CA-8A86D0212FBE}" type="presParOf" srcId="{6DDAAD3C-4659-4EDA-8485-540EC66B39CD}" destId="{E55E210B-1B85-4D3D-B55C-1441F1EDBB6C}" srcOrd="1" destOrd="0" presId="urn:microsoft.com/office/officeart/2005/8/layout/lProcess2"/>
    <dgm:cxn modelId="{7D71C74C-2D14-42F0-A6C3-D2B3EB57B1EE}" type="presParOf" srcId="{6DDAAD3C-4659-4EDA-8485-540EC66B39CD}" destId="{5FEF92F0-AF67-4D42-A853-0BD60C108781}" srcOrd="2" destOrd="0" presId="urn:microsoft.com/office/officeart/2005/8/layout/lProcess2"/>
    <dgm:cxn modelId="{D561C693-23EE-4E5B-B3DE-006C014AD431}" type="presParOf" srcId="{6DDAAD3C-4659-4EDA-8485-540EC66B39CD}" destId="{0C045D4A-0CAE-4ECC-B75E-59C274DFDFE6}" srcOrd="3" destOrd="0" presId="urn:microsoft.com/office/officeart/2005/8/layout/lProcess2"/>
    <dgm:cxn modelId="{BB4CF996-11FE-456A-94A3-B7972D135BDF}" type="presParOf" srcId="{6DDAAD3C-4659-4EDA-8485-540EC66B39CD}" destId="{2689D6EE-DAC2-4125-AFBF-282B1DB80B5B}" srcOrd="4" destOrd="0" presId="urn:microsoft.com/office/officeart/2005/8/layout/lProcess2"/>
    <dgm:cxn modelId="{FA953F9A-71BB-4EED-8E41-00CB626D555D}" type="presParOf" srcId="{EC837A62-1001-4C14-A3DA-B33C951D36F7}" destId="{A4C75456-064A-4314-88EE-FA4436EF9CE2}" srcOrd="1" destOrd="0" presId="urn:microsoft.com/office/officeart/2005/8/layout/lProcess2"/>
    <dgm:cxn modelId="{C85AEAAA-83D2-41AB-A82D-AB72866BC2BA}" type="presParOf" srcId="{EC837A62-1001-4C14-A3DA-B33C951D36F7}" destId="{9294836B-2A4E-433B-AB8E-81DB24F5FD9D}" srcOrd="2" destOrd="0" presId="urn:microsoft.com/office/officeart/2005/8/layout/lProcess2"/>
    <dgm:cxn modelId="{263ACEF1-3B96-48D8-9CAD-01988B1A85B0}" type="presParOf" srcId="{9294836B-2A4E-433B-AB8E-81DB24F5FD9D}" destId="{F6BBFD72-A52F-4334-B484-68AE041D9BE5}" srcOrd="0" destOrd="0" presId="urn:microsoft.com/office/officeart/2005/8/layout/lProcess2"/>
    <dgm:cxn modelId="{F6B4DDCD-E6DD-4CF8-BC71-09907FC7E390}" type="presParOf" srcId="{9294836B-2A4E-433B-AB8E-81DB24F5FD9D}" destId="{C3768AC0-807C-4980-B6C4-6F7442230B73}" srcOrd="1" destOrd="0" presId="urn:microsoft.com/office/officeart/2005/8/layout/lProcess2"/>
    <dgm:cxn modelId="{50068FE4-B246-4BA8-89D8-9D523003B372}" type="presParOf" srcId="{9294836B-2A4E-433B-AB8E-81DB24F5FD9D}" destId="{6667490C-E560-44DF-965A-13BF5908239C}" srcOrd="2" destOrd="0" presId="urn:microsoft.com/office/officeart/2005/8/layout/lProcess2"/>
    <dgm:cxn modelId="{35311BA1-0360-4EF8-AF93-DDC2180FC447}" type="presParOf" srcId="{6667490C-E560-44DF-965A-13BF5908239C}" destId="{F42FE59A-AD37-423C-817F-2214FCA32D4E}" srcOrd="0" destOrd="0" presId="urn:microsoft.com/office/officeart/2005/8/layout/lProcess2"/>
    <dgm:cxn modelId="{608339E2-E56F-4CAA-889C-8C4269A1B358}" type="presParOf" srcId="{F42FE59A-AD37-423C-817F-2214FCA32D4E}" destId="{D576090C-0E8B-4061-A3CE-018173025A45}" srcOrd="0" destOrd="0" presId="urn:microsoft.com/office/officeart/2005/8/layout/lProcess2"/>
    <dgm:cxn modelId="{2674C552-85CE-42B6-A7E4-A57B40BFC6CE}" type="presParOf" srcId="{F42FE59A-AD37-423C-817F-2214FCA32D4E}" destId="{B991C580-82BF-49EE-B4C2-5DAB772A82B9}" srcOrd="1" destOrd="0" presId="urn:microsoft.com/office/officeart/2005/8/layout/lProcess2"/>
    <dgm:cxn modelId="{8CE8C7AB-DE6F-4276-A7B7-2A6C5B8EC4BA}" type="presParOf" srcId="{F42FE59A-AD37-423C-817F-2214FCA32D4E}" destId="{69B7F4D6-5112-4C5F-8EF5-87AD50A6A9C8}" srcOrd="2" destOrd="0" presId="urn:microsoft.com/office/officeart/2005/8/layout/lProcess2"/>
    <dgm:cxn modelId="{89DF3D79-6BC5-415D-9619-4637BF387088}" type="presParOf" srcId="{F42FE59A-AD37-423C-817F-2214FCA32D4E}" destId="{091F8318-E870-424E-AC26-0AED94F06BD1}" srcOrd="3" destOrd="0" presId="urn:microsoft.com/office/officeart/2005/8/layout/lProcess2"/>
    <dgm:cxn modelId="{60933DFF-A24E-4FF9-8C1B-932F9B93F845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main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 datant pou </a:t>
          </a:r>
          <a:r>
            <a:rPr lang="fr-FR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yon</a:t>
          </a:r>
          <a:r>
            <a:rPr lang="fr-FR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fr-FR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fr-FR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fr-FR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dire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endefini</a:t>
          </a:r>
          <a:endParaRPr lang="fr" sz="15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Otorizasyon</a:t>
          </a:r>
          <a:r>
            <a:rPr lang="es-ES" sz="2200" b="1" i="0" u="none" strike="noStrike" kern="1200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s-E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endefini</a:t>
          </a:r>
          <a:r>
            <a:rPr lang="es-ES" sz="2200" b="1" i="0" u="none" strike="noStrike" kern="1200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s-E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anvan</a:t>
          </a:r>
          <a:r>
            <a:rPr lang="es-ES" sz="2200" b="1" i="0" u="none" strike="noStrike" kern="1200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2 </a:t>
          </a:r>
          <a:r>
            <a:rPr lang="es-E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Jiyè</a:t>
          </a:r>
          <a:r>
            <a:rPr lang="es-ES" sz="2200" b="1" i="0" u="none" strike="noStrike" kern="1200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2022</a:t>
          </a:r>
          <a:endParaRPr lang="fr" sz="2200" b="1" i="0" u="none" strike="noStrike" kern="1200" cap="none" baseline="0" dirty="0">
            <a:solidFill>
              <a:srgbClr val="000000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Kalite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: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valab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tout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vil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la,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espesifik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</a:t>
          </a:r>
          <a:r>
            <a:rPr lang="en-US" sz="22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awondisman</a:t>
          </a:r>
          <a:endParaRPr lang="fr" sz="22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Kandida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diplòm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bakaloreya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MFV;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dat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limit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aplike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a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limite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.</a:t>
          </a:r>
          <a:endParaRPr lang="fr" sz="19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Egzije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tout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travayè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9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pèmi</a:t>
          </a:r>
          <a:r>
            <a:rPr lang="en-US" sz="19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MFV.</a:t>
          </a:r>
          <a:endParaRPr lang="fr" sz="19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2200" b="1" i="0" u="none" strike="noStrike" kern="1200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200" b="1" i="0" u="none" strike="noStrike" kern="1200" cap="none" baseline="0" dirty="0" err="1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2200" b="1" i="0" u="none" strike="noStrike" kern="1200" cap="none" baseline="0" dirty="0">
            <a:solidFill>
              <a:srgbClr val="000000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22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Kalite pèmi: valab nan tout vil la, eksepte Manhattan</a:t>
          </a:r>
          <a:endParaRPr lang="fr" sz="22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Kandida a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sipèvizè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; pa gen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okenn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dat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limit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2000" b="0" i="0" u="none" strike="noStrike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aplike</a:t>
          </a:r>
          <a:r>
            <a:rPr lang="en-US" sz="2000" b="0" i="0" u="none" strike="noStrike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.</a:t>
          </a:r>
          <a:endParaRPr lang="en-US" sz="2840" u="sng" kern="1200" dirty="0"/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8575" rIns="38100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Pou opere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aktivite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sa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a, gen yon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moun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ki gen yon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prezans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li;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lòt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travayè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yo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dwe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gen yon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MFV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oswa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yon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lisans</a:t>
          </a:r>
          <a:r>
            <a:rPr lang="en-US" sz="1500" b="0" i="0" u="none" strike="noStrike" kern="1200" cap="none" baseline="0" dirty="0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 </a:t>
          </a:r>
          <a:r>
            <a:rPr lang="en-US" sz="1500" b="0" i="0" u="none" strike="noStrike" kern="1200" cap="none" baseline="0" dirty="0" err="1">
              <a:solidFill>
                <a:srgbClr val="FFFFFF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cs typeface="Arial"/>
            </a:rPr>
            <a:t>sipèvizyon</a:t>
          </a:r>
          <a:endParaRPr lang="fr" sz="1500" b="0" i="0" u="none" strike="noStrike" kern="1200" cap="none" baseline="0" dirty="0">
            <a:solidFill>
              <a:srgbClr val="FFFFFF"/>
            </a:solidFill>
            <a:effectLst/>
            <a:uFill>
              <a:solidFill>
                <a:prstClr val="black">
                  <a:alpha val="0"/>
                </a:prstClr>
              </a:solidFill>
            </a:uFill>
            <a:latin typeface="Arial"/>
            <a:ea typeface="Arial"/>
            <a:cs typeface="Arial"/>
          </a:endParaRP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" sz="1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" sz="1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" sz="1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>
            <a:normAutofit/>
          </a:bodyPr>
          <a:lstStyle/>
          <a:p>
            <a:br>
              <a:rPr lang="en-US" sz="6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</a:br>
            <a:r>
              <a:rPr lang="en-US" sz="6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6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6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endParaRPr lang="fr" sz="60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machann</a:t>
            </a:r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manje</a:t>
            </a:r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lari</a:t>
            </a:r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bezwen</a:t>
            </a:r>
            <a:r>
              <a:rPr lang="en-US" sz="3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konnen</a:t>
            </a:r>
            <a:endParaRPr lang="fr" sz="3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:p159="http://schemas.microsoft.com/office/powerpoint/2015/09/main" xmlns:p15="http://schemas.microsoft.com/office/powerpoint/2012/main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pou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dire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endefini</a:t>
            </a:r>
            <a:endParaRPr lang="fr" sz="44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7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fin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kapab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endefini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en-US" dirty="0"/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W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resevwa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fòm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lapòs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Pa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limit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soumèt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Inite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ladan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omwen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epi 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founisè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sèvis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travay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sit la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gen yon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epi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resevwa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òf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Èske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gen </a:t>
            </a:r>
            <a:r>
              <a:rPr lang="en-US" sz="35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toulede</a:t>
            </a:r>
            <a:r>
              <a:rPr lang="en-US" sz="35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3500" b="0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 fontScale="90000" lnSpcReduction="10000"/>
          </a:bodyPr>
          <a:lstStyle/>
          <a:p>
            <a:pPr marL="0" indent="0">
              <a:buNone/>
            </a:pP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Non. Chak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machann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eksepte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zòn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reglemante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 </a:t>
            </a:r>
            <a:endParaRPr lang="en-US" dirty="0"/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270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apati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delivre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—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jiskaske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aktyèl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ekspire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kèlkeswa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rive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anvan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—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remèt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aktyèl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endParaRPr lang="en-US" dirty="0"/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deside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vle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kenbe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aktyèl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/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Faktè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komèsyal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konsidere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</a:t>
            </a:r>
          </a:p>
          <a:p>
            <a:pPr lvl="2"/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plan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pwodwi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2"/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kalite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pwodwi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alimantè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vann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</a:p>
          <a:p>
            <a:pPr lvl="2"/>
            <a:r>
              <a:rPr lang="nl-NL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Nan ki peryòd nan ane a ou gen plan pou opere?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2"/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Èske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entansyon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prensipal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responsab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travay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pwojè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a?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Kisa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pase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si ou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-FR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40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kenbe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epi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travay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nenpòt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(ki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ladan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veso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bezwen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depi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prezan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).</a:t>
            </a:r>
          </a:p>
          <a:p>
            <a:r>
              <a:rPr lang="pt-B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Lèt òf ou a presize dat limit pou ou aplike a.</a:t>
            </a:r>
            <a:endParaRPr lang="en-US" dirty="0"/>
          </a:p>
          <a:p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ou rate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limit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la, y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retire ou nan lis datant pou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an.</a:t>
            </a:r>
            <a:endParaRPr lang="en-US" dirty="0"/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kenbe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aktyèl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genyen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rete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lòt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lis datant pou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si sa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aplikab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Apati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2031, tout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dire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endefini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ap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bezwen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44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borough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delivre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anvan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1ye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jiyè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2022,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detantè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konvèti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1ye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jiyè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2031. Machin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bezwen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prezans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detantè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pandan y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fonksyone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Lokal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Nimewo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54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59 nan 2026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avanse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konpare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Lokal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Nimewo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18 nan 2021 an.</a:t>
            </a:r>
            <a:endParaRPr lang="en-US" dirty="0"/>
          </a:p>
          <a:p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Ministè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Sante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pibliye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dispozisyon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regilasyon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konsènan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obligasyon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Tanpri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asire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w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mete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enfòmasyon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kontak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ajou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4400" b="0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enfòmasyon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konsènan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siveyans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voye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adrès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postal ki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dosye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ka mete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adrès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postal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ajou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a: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/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w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voye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imèl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nimewo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w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 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  <a:hlinkClick r:id="rId2" history="0"/>
              </a:rPr>
              <a:t>DOHMHdocs@dcwp.nyc.gov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oubyen</a:t>
            </a:r>
          </a:p>
          <a:p>
            <a:pPr lvl="1"/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Pran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randevou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pou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vizite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Sant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Minisipal</a:t>
            </a:r>
            <a:r>
              <a:rPr lang="fr-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 nan Manhattan.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2"/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randevou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3"/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Rele 212-435-0441,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oubyen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3"/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Imèl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 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  <a:hlinkClick r:id="rId3" history="0"/>
              </a:rPr>
              <a:t>licensingappointments@dcwp.nyc.gov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plis</a:t>
            </a:r>
            <a:r>
              <a:rPr lang="en-US" sz="4400" b="0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0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enfòmasyon</a:t>
            </a:r>
            <a:endParaRPr lang="fr" sz="4400" b="0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Ale sou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 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  <a:hlinkClick r:id="rId2" history="0"/>
              </a:rPr>
              <a:t>nyc.gov/health/mobilefood</a:t>
            </a:r>
            <a:r>
              <a:rPr lang="fr" sz="24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enfòmasyon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tankou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fòm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fich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enfòmasyon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kapab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rele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311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asistans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epi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mande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sèvis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manje</a:t>
            </a:r>
            <a:r>
              <a:rPr lang="en-US" sz="24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mobil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</a:t>
            </a:r>
            <a:r>
              <a:rPr lang="en-US" sz="4400" b="1" i="0" u="none" strike="noStrike" cap="none" baseline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esyon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44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Apèsi</a:t>
            </a:r>
            <a:r>
              <a:rPr lang="en-US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jeneral</a:t>
            </a:r>
            <a:endParaRPr lang="fr" sz="44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nouvo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pwosedi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dire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endefini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Kisa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ye, e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diferans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genyen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ant li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pwodui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alimantè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lari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Kisa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ye, e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diferans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genyen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ant li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dire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endefini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Kisa k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pase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epi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ofri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en-US" dirty="0">
              <a:highlight>
                <a:srgbClr val="FFFF00"/>
              </a:highlight>
            </a:endParaRPr>
          </a:p>
          <a:p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r>
              <a:rPr lang="nb-NO" sz="36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11,000 pèmi anplis ant 2026 ak 2031</a:t>
            </a:r>
            <a:endParaRPr lang="fr" sz="36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859972"/>
            <a:ext cx="11275290" cy="4615314"/>
          </a:xfrm>
        </p:spPr>
        <p:txBody>
          <a:bodyPr vert="horz" lIns="91440" tIns="45720" rIns="91440" bIns="45720" rtlCol="0" anchor="t">
            <a:normAutofit fontScale="97500"/>
          </a:bodyPr>
          <a:lstStyle/>
          <a:p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lwa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lokal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2021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modifye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pwosedi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pandan tout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machann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lè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entwodui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nouvo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kalite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kantite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limite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rele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"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"</a:t>
            </a:r>
            <a:r>
              <a:rPr lang="fr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</a:t>
            </a:r>
          </a:p>
          <a:p>
            <a:pPr lvl="1"/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pèmèt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machann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Ministè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Sante a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jere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datant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r>
              <a:rPr lang="fr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</a:p>
          <a:p>
            <a:pPr lvl="1"/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Inite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sijè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yon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pandan y ap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fonksyone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1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/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Chanjman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"Green Cart",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tanporè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(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sezonye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),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oswa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zòn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restriksyon</a:t>
            </a:r>
            <a:r>
              <a:rPr lang="en-US" sz="21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1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marL="0" indent="0">
              <a:buNone/>
            </a:pP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Lwa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lokal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54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59 nan lane 2026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ogmante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kantite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pral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bay 2,200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chak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ane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soti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100" b="1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Jiyè</a:t>
            </a:r>
            <a:r>
              <a:rPr lang="en-US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2026 rive Jen 2031.</a:t>
            </a:r>
            <a:r>
              <a:rPr lang="fr" sz="21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6568043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1899177" y="4931271"/>
            <a:ext cx="83936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Nouvo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pwosedi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pandan tout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ane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vann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pwodui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alimantè</a:t>
            </a:r>
            <a:r>
              <a:rPr lang="en-US" sz="1500" b="1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1500" b="1" i="0" u="sng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</a:rPr>
              <a:t>lari</a:t>
            </a:r>
            <a:endParaRPr lang="fr" sz="1500" b="1" i="0" u="sng" strike="noStrike" cap="none" baseline="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/>
          <a:lstStyle/>
          <a:p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Kisa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(SL) </a:t>
            </a:r>
            <a:r>
              <a:rPr lang="fr-FR" sz="44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ye</a:t>
            </a:r>
            <a:r>
              <a:rPr lang="fr-FR" sz="44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44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58074" cy="459881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kalite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</a:t>
            </a:r>
            <a:endParaRPr lang="fr" sz="2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tout vil la</a:t>
            </a:r>
            <a:r>
              <a:rPr lang="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en-US" sz="2600" dirty="0"/>
          </a:p>
          <a:p>
            <a:pPr lvl="1">
              <a:lnSpc>
                <a:spcPct val="110000"/>
              </a:lnSpc>
            </a:pP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awondisman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Vil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Nouyòk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(NYC)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eksepte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Manhattan.</a:t>
            </a:r>
            <a:endParaRPr lang="fr" sz="2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Yon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fr-FR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pèmèt</a:t>
            </a:r>
            <a:r>
              <a:rPr lang="fr-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ou:</a:t>
            </a:r>
            <a:r>
              <a:rPr lang="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</a:t>
            </a:r>
          </a:p>
          <a:p>
            <a:pPr lvl="1">
              <a:lnSpc>
                <a:spcPct val="110000"/>
              </a:lnSpc>
            </a:pP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Vann sou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menm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tèminal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MFV.</a:t>
            </a:r>
            <a:endParaRPr lang="fr" sz="2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Opere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kòm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founisè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sèvis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SL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deziyen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lojman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SL nan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zòn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kote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yon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sezon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zòn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espesifye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endParaRPr lang="fr" sz="22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twa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datant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youn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vil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la,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youn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katye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andeyò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Manhattan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epi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youn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andikape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veteran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ameriken</a:t>
            </a:r>
            <a:r>
              <a:rPr lang="en-US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2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fr" sz="22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kote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travay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antanke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yon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fr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664263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devwa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asosye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avèk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nenpòt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inite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 </a:t>
            </a:r>
            <a:endParaRPr lang="en-US" dirty="0"/>
          </a:p>
          <a:p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deyò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Manhattan,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pratike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anba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nenpòt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etablisman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ki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sitiye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deyò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Manhattan.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 </a:t>
            </a:r>
          </a:p>
          <a:p>
            <a:pPr marL="0" indent="0">
              <a:buNone/>
            </a:pP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fè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devwa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antanke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detantè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deyò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limit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jeyografik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espesifye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an,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responsab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ofans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pini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yon amann $1,000.</a:t>
            </a:r>
            <a:endParaRPr lang="fr" sz="2400" b="1" i="0" u="none" strike="noStrike" cap="none" baseline="0" dirty="0">
              <a:solidFill>
                <a:srgbClr val="C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 fontScale="90000"/>
          </a:bodyPr>
          <a:lstStyle/>
          <a:p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Ki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diferans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genyen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ant li?</a:t>
            </a:r>
            <a:endParaRPr lang="fr" sz="40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en-US" sz="3200" b="1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MFV</a:t>
              </a:r>
              <a:endParaRPr lang="fr" sz="3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sv-SE" sz="16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Pa gen limit. Nenpòt moun ka aplike pou pèmi sa a.</a:t>
              </a:r>
              <a:endParaRPr lang="fr" sz="16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8"/>
              <a:ext cx="4050149" cy="734876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Obligatwa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otorizasyon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aksè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nan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zòn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restriksyon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,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otorizasyon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"kat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vèt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",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otorizasyon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tanporè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,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ak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otorizasyon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yon dire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endefini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ki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te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delivre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anvan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Jiyè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2022.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Ou ka travay sou nenpòt inite otorize.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t-B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Ou ka travay sou nenpòt inite otorize.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Dire </a:t>
              </a:r>
              <a:r>
                <a:rPr lang="fr-FR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fr-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fr-FR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lan</a:t>
              </a:r>
              <a:r>
                <a:rPr lang="fr-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se </a:t>
              </a:r>
              <a:r>
                <a:rPr lang="fr-FR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dezan</a:t>
              </a:r>
              <a:r>
                <a:rPr lang="fr-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  <a:r>
                <a:rPr lang="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Frè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premye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enskripsyon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an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ak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frè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renouvèlman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an se $50</a:t>
              </a:r>
              <a:endParaRPr lang="en-US" sz="1300" b="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b="1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en-US" sz="3200" b="1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3200" b="1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sipèvizyon</a:t>
              </a:r>
              <a:endParaRPr lang="fr" sz="3200" b="1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Kantite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plas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limite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 Ou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dwe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enskri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sou yon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datant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  <a:r>
                <a:rPr lang="fr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Obligatwa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nouvo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pèmi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yon dire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fiks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ki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soti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nan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oswa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apre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2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Jiyè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2022.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74304" y="3652064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Kòm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vandè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,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ka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travay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sou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nenpòt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aparèy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otorize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  <a:endParaRPr lang="en-US" sz="1300" b="0" kern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257395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Renouvèlman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pa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posib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si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kontra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a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ekspire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 Ou ka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reaktive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yon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MFV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si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li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ekspire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855448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Dat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ekspirasyon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inisyal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la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koresponn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ak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dat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ekspirasyon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genyen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kounye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a.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Apre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renouvèlman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,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lisans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lan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valab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pou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n-U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dezan</a:t>
              </a:r>
              <a:r>
                <a:rPr lang="en-U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Frè</a:t>
              </a:r>
              <a:r>
                <a:rPr lang="es-E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s-E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inisyal</a:t>
              </a:r>
              <a:r>
                <a:rPr lang="es-E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 se $0, </a:t>
              </a:r>
              <a:r>
                <a:rPr lang="es-E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epi</a:t>
              </a:r>
              <a:r>
                <a:rPr lang="es-E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s-E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frè</a:t>
              </a:r>
              <a:r>
                <a:rPr lang="es-E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</a:t>
              </a:r>
              <a:r>
                <a:rPr lang="es-ES" sz="1300" b="0" i="0" u="none" strike="noStrike" cap="none" baseline="0" dirty="0" err="1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renouvèlman</a:t>
              </a:r>
              <a:r>
                <a:rPr lang="es-ES" sz="1300" b="0" i="0" u="none" strike="noStrike" cap="none" baseline="0" dirty="0">
                  <a:solidFill>
                    <a:srgbClr val="000000"/>
                  </a:solidFill>
                  <a:effectLst/>
                  <a:uFill>
                    <a:solidFill>
                      <a:prstClr val="black">
                        <a:alpha val="0"/>
                      </a:prstClr>
                    </a:solidFill>
                  </a:uFill>
                  <a:latin typeface="Arial"/>
                  <a:ea typeface="Arial"/>
                  <a:cs typeface="Arial"/>
                </a:rPr>
                <a:t> yo se $438.</a:t>
              </a:r>
              <a:endParaRPr lang="fr" sz="13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Ki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diferans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genyen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40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206779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/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Kondisyon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otorizasyon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: Moun ki gen yon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fè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aktivite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 pandan l ap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fè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32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devwa</a:t>
            </a:r>
            <a:r>
              <a:rPr lang="en-US" sz="32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li.</a:t>
            </a:r>
            <a:endParaRPr lang="fr" sz="32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 fontScale="97500"/>
          </a:bodyPr>
          <a:lstStyle/>
          <a:p>
            <a:pPr>
              <a:lnSpc>
                <a:spcPct val="95000"/>
              </a:lnSpc>
            </a:pP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Opere nan Manhattan: se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sèlman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 ki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satisfè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egzijans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>
              <a:lnSpc>
                <a:spcPct val="95000"/>
              </a:lnSpc>
            </a:pP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Deyò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Manhattan,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nenpòt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satisfè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egzijans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a.</a:t>
            </a:r>
            <a:endParaRPr lang="en-US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Kanpay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manje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mobil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lan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ap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fèmen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epi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moun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pèmi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ap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resevwa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amann $1,000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 opere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san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prezans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sipèvizè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ki gen </a:t>
            </a:r>
            <a:r>
              <a:rPr lang="en-US" sz="2400" b="1" i="0" u="none" strike="noStrike" cap="none" baseline="0" dirty="0" err="1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1" i="0" u="none" strike="noStrike" cap="none" baseline="0" dirty="0">
                <a:solidFill>
                  <a:srgbClr val="C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1" i="0" u="none" strike="noStrike" cap="none" baseline="0" dirty="0">
              <a:solidFill>
                <a:srgbClr val="C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882"/>
          <a:stretch>
            <a:fillRect/>
          </a:stretch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>
            <a:normAutofit/>
          </a:bodyPr>
          <a:lstStyle/>
          <a:p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Kijan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jwenn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4000" b="1" i="0" u="none" strike="noStrike" cap="none" baseline="0" dirty="0" err="1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sipèvizyon</a:t>
            </a:r>
            <a:r>
              <a:rPr lang="en-US" sz="4000" b="1" i="0" u="none" strike="noStrike" cap="none" baseline="0" dirty="0">
                <a:solidFill>
                  <a:srgbClr val="2F5597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?</a:t>
            </a:r>
            <a:endParaRPr lang="fr" sz="4000" b="1" i="0" u="none" strike="noStrike" cap="none" baseline="0" dirty="0">
              <a:solidFill>
                <a:srgbClr val="2F5597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 fontScale="97500" lnSpcReduction="10000"/>
          </a:bodyPr>
          <a:lstStyle/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Depatman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sante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vil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Nouyòk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la ap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voye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fòm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ba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lapòs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sou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datant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rive.</a:t>
            </a:r>
            <a:endParaRPr lang="en-US" dirty="0"/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gen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valab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vann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pwodui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alimantè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lari</a:t>
            </a:r>
            <a:r>
              <a:rPr lang="fr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 </a:t>
            </a:r>
            <a:endParaRPr lang="en-US" dirty="0"/>
          </a:p>
          <a:p>
            <a:pPr lvl="1">
              <a:lnSpc>
                <a:spcPct val="95000"/>
              </a:lnSpc>
            </a:pP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lisans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MFV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pral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ekspire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nan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twa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pwochen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mwa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renouvle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anvan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epi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soumèt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pou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evite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nenpòt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frè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adisyonèl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.</a:t>
            </a:r>
            <a:endParaRPr lang="fr" sz="2400" b="0" i="0" u="none" strike="noStrike" cap="none" baseline="0" dirty="0">
              <a:solidFill>
                <a:srgbClr val="000000"/>
              </a:solidFill>
              <a:effectLst/>
              <a:uFill>
                <a:solidFill>
                  <a:prstClr val="black">
                    <a:alpha val="0"/>
                  </a:prstClr>
                </a:solidFill>
              </a:uFill>
              <a:latin typeface="Arial"/>
              <a:ea typeface="Arial"/>
              <a:cs typeface="Arial"/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Ou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dwe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soumèt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yon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dosye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konplè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akonpaye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pa tout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dokiman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sipò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mande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yo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,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anvan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dat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limit </a:t>
            </a:r>
            <a:r>
              <a:rPr lang="en-US" sz="2400" b="0" i="0" u="none" strike="noStrike" cap="none" baseline="0" dirty="0" err="1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aplikasyon</a:t>
            </a:r>
            <a:r>
              <a:rPr lang="en-US" sz="2400" b="0" i="0" u="none" strike="noStrike" cap="none" baseline="0" dirty="0">
                <a:solidFill>
                  <a:srgbClr val="000000"/>
                </a:solidFill>
                <a:effectLst/>
                <a:uFill>
                  <a:solidFill>
                    <a:prstClr val="black">
                      <a:alpha val="0"/>
                    </a:prstClr>
                  </a:solidFill>
                </a:uFill>
                <a:latin typeface="Arial"/>
                <a:ea typeface="Arial"/>
                <a:cs typeface="Arial"/>
              </a:rPr>
              <a:t> an.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ac OS X 26.5.1"/>
  <p:tag name="AS_RELEASE_DATE" val="2025.07.31"/>
  <p:tag name="AS_TITLE" val="Aspose.Slides for Java"/>
  <p:tag name="AS_VERSION" val="25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1578</Words>
  <Application>Microsoft Office PowerPoint</Application>
  <PresentationFormat>Widescreen</PresentationFormat>
  <Paragraphs>108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 Lisans sipèvizyon</vt:lpstr>
      <vt:lpstr>Apèsi jeneral</vt:lpstr>
      <vt:lpstr>11,000 pèmi anplis ant 2026 ak 2031</vt:lpstr>
      <vt:lpstr>Kisa yon lisans sipèvizyon (SL) ye?</vt:lpstr>
      <vt:lpstr>Ki kote ou ka travay antanke moun ki gen yon lisans sipèvizyon?</vt:lpstr>
      <vt:lpstr>Lisans sipèvizyon: Ki diferans ki genyen ant li?</vt:lpstr>
      <vt:lpstr>Lisans Sipèvizyon: Ki diferans ki genyen?</vt:lpstr>
      <vt:lpstr>Kondisyon pou jwenn otorizasyon sipèvizyon: Moun ki gen yon lisans sipèvizyon dwe fè aktivite li pandan l ap fè devwa li.</vt:lpstr>
      <vt:lpstr>Kijan pou m jwenn yon lisans sipèvizyon?</vt:lpstr>
      <vt:lpstr>Lisans sipèvizyon pou yon dire endefini</vt:lpstr>
      <vt:lpstr>Ou gen yon pèmi epi ou te resevwa yon òf pou yon lisans sipèvizyon. Èske ou ka gen toulede?</vt:lpstr>
      <vt:lpstr>Kisa k ap pase si ou pa jwenn yon lisans sipèvizyon?</vt:lpstr>
      <vt:lpstr>Apati 2031, tout pèmi pou yon dire endefini ap bezwen yon lisans sipèvizyon.</vt:lpstr>
      <vt:lpstr>Tanpri asire w ou mete enfòmasyon kontak ou yo ajou.</vt:lpstr>
      <vt:lpstr>Pou plis enfòmasyon</vt:lpstr>
      <vt:lpstr>Kesyon?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92</cp:revision>
  <cp:lastPrinted>2023-01-12T16:21:30Z</cp:lastPrinted>
  <dcterms:created xsi:type="dcterms:W3CDTF">2020-06-17T14:14:06Z</dcterms:created>
  <dcterms:modified xsi:type="dcterms:W3CDTF">2026-06-25T18:04:42Z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0x010100A1F96CC6BFCE204AA31E7F91F93860F6</vt:lpwstr>
  </property>
  <property fmtid="{D5CDD505-2E9C-101B-9397-08002B2CF9AE}" pid="3" name="MediaServiceImageTags">
    <vt:lpwstr/>
  </property>
</Properties>
</file>