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6" r:id="rId5"/>
  </p:sldIdLst>
  <p:sldSz cx="43891200" cy="3291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967D"/>
    <a:srgbClr val="403C39"/>
    <a:srgbClr val="FFFDFA"/>
    <a:srgbClr val="FFF9F2"/>
    <a:srgbClr val="D7C5B4"/>
    <a:srgbClr val="B6E09B"/>
    <a:srgbClr val="A2BF82"/>
    <a:srgbClr val="382000"/>
    <a:srgbClr val="93BDA9"/>
    <a:srgbClr val="50A6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0140EA-F3E5-AB0E-CD7B-98DC2D57EF52}" v="649" dt="2025-11-19T02:58:41.970"/>
    <p1510:client id="{2EAF45E2-2031-9F2B-11D9-80ED58DAA2B3}" v="496" dt="2025-11-20T16:45:44.253"/>
    <p1510:client id="{6349DF5D-3CA8-D1EB-EA6D-BD242A7F4A2E}" v="4695" dt="2025-11-20T16:21:22.170"/>
    <p1510:client id="{7481E932-4EC3-3855-99F3-4D708DD9E370}" v="252" dt="2025-11-20T03:33:45.997"/>
    <p1510:client id="{8F4D5246-629E-AF5E-AF5D-03696B50E505}" v="2701" dt="2025-11-19T02:58:56.869"/>
    <p1510:client id="{9D2968D5-09E5-79A8-8D5F-449701B27726}" v="2815" dt="2025-11-19T02:58:18.100"/>
    <p1510:client id="{AE017021-3378-CBEF-18D5-2ED4008B5BF8}" v="1" dt="2025-11-20T01:32:36.827"/>
    <p1510:client id="{B35C98C1-37C4-579C-9FF2-DF1470616B8B}" v="872" dt="2025-11-20T04:18:02.088"/>
    <p1510:client id="{B837A590-2AD0-C165-7799-6580DFCFE390}" v="3132" dt="2025-11-20T02:25:31.352"/>
    <p1510:client id="{D3ED15D2-464B-F3EA-5A2A-9A2161A6F76A}" v="1485" dt="2025-11-20T08:12:22.990"/>
    <p1510:client id="{E256D0B0-64B0-FF84-468C-3CAEAD5F87DE}" v="41" dt="2025-11-20T16:26:33.756"/>
    <p1510:client id="{EDB38785-D599-BD62-CC30-141A2DC7FD08}" v="1352" dt="2025-11-19T02:17:47.6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8"/>
  </p:normalViewPr>
  <p:slideViewPr>
    <p:cSldViewPr snapToGrid="0">
      <p:cViewPr varScale="1">
        <p:scale>
          <a:sx n="20" d="100"/>
          <a:sy n="20" d="100"/>
        </p:scale>
        <p:origin x="2056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harine Moncrieffe" userId="S::katharine.moncrieffe@cooper.edu::46c6770f-aa06-4109-b3f3-ba9900b9c745" providerId="AD" clId="Web-{B1DED67D-84E4-F486-8239-BFB916AE0B1D}"/>
    <pc:docChg chg="addSld modSld">
      <pc:chgData name="Katharine Moncrieffe" userId="S::katharine.moncrieffe@cooper.edu::46c6770f-aa06-4109-b3f3-ba9900b9c745" providerId="AD" clId="Web-{B1DED67D-84E4-F486-8239-BFB916AE0B1D}" dt="2025-11-17T21:53:49.780" v="1158" actId="20577"/>
      <pc:docMkLst>
        <pc:docMk/>
      </pc:docMkLst>
      <pc:sldChg chg="addSp modSp">
        <pc:chgData name="Katharine Moncrieffe" userId="S::katharine.moncrieffe@cooper.edu::46c6770f-aa06-4109-b3f3-ba9900b9c745" providerId="AD" clId="Web-{B1DED67D-84E4-F486-8239-BFB916AE0B1D}" dt="2025-11-17T21:53:49.780" v="1158" actId="20577"/>
        <pc:sldMkLst>
          <pc:docMk/>
          <pc:sldMk cId="2338333705" sldId="257"/>
        </pc:sldMkLst>
        <pc:spChg chg="mod">
          <ac:chgData name="Katharine Moncrieffe" userId="S::katharine.moncrieffe@cooper.edu::46c6770f-aa06-4109-b3f3-ba9900b9c745" providerId="AD" clId="Web-{B1DED67D-84E4-F486-8239-BFB916AE0B1D}" dt="2025-11-17T21:27:30.126" v="867" actId="14100"/>
          <ac:spMkLst>
            <pc:docMk/>
            <pc:sldMk cId="2338333705" sldId="257"/>
            <ac:spMk id="6" creationId="{665449EE-3416-9F63-C358-B479870F30FC}"/>
          </ac:spMkLst>
        </pc:spChg>
        <pc:spChg chg="mod">
          <ac:chgData name="Katharine Moncrieffe" userId="S::katharine.moncrieffe@cooper.edu::46c6770f-aa06-4109-b3f3-ba9900b9c745" providerId="AD" clId="Web-{B1DED67D-84E4-F486-8239-BFB916AE0B1D}" dt="2025-11-17T21:53:49.780" v="1158" actId="20577"/>
          <ac:spMkLst>
            <pc:docMk/>
            <pc:sldMk cId="2338333705" sldId="257"/>
            <ac:spMk id="7" creationId="{FF651249-CF9C-958A-B1DD-26C0A775E901}"/>
          </ac:spMkLst>
        </pc:spChg>
        <pc:spChg chg="mod">
          <ac:chgData name="Katharine Moncrieffe" userId="S::katharine.moncrieffe@cooper.edu::46c6770f-aa06-4109-b3f3-ba9900b9c745" providerId="AD" clId="Web-{B1DED67D-84E4-F486-8239-BFB916AE0B1D}" dt="2025-11-17T21:27:01.266" v="862" actId="1076"/>
          <ac:spMkLst>
            <pc:docMk/>
            <pc:sldMk cId="2338333705" sldId="257"/>
            <ac:spMk id="8" creationId="{67F78581-B3A4-A456-E301-5D71D3B36294}"/>
          </ac:spMkLst>
        </pc:spChg>
        <pc:spChg chg="mod">
          <ac:chgData name="Katharine Moncrieffe" userId="S::katharine.moncrieffe@cooper.edu::46c6770f-aa06-4109-b3f3-ba9900b9c745" providerId="AD" clId="Web-{B1DED67D-84E4-F486-8239-BFB916AE0B1D}" dt="2025-11-17T21:52:42.949" v="1119" actId="20577"/>
          <ac:spMkLst>
            <pc:docMk/>
            <pc:sldMk cId="2338333705" sldId="257"/>
            <ac:spMk id="9" creationId="{E73CF72D-B013-298B-BC4B-28C3B6E6D8A7}"/>
          </ac:spMkLst>
        </pc:spChg>
        <pc:spChg chg="mod">
          <ac:chgData name="Katharine Moncrieffe" userId="S::katharine.moncrieffe@cooper.edu::46c6770f-aa06-4109-b3f3-ba9900b9c745" providerId="AD" clId="Web-{B1DED67D-84E4-F486-8239-BFB916AE0B1D}" dt="2025-11-17T21:36:37.775" v="1040" actId="20577"/>
          <ac:spMkLst>
            <pc:docMk/>
            <pc:sldMk cId="2338333705" sldId="257"/>
            <ac:spMk id="10" creationId="{A1946F30-8294-10DE-33DC-80BE0824AA36}"/>
          </ac:spMkLst>
        </pc:spChg>
        <pc:picChg chg="mod">
          <ac:chgData name="Katharine Moncrieffe" userId="S::katharine.moncrieffe@cooper.edu::46c6770f-aa06-4109-b3f3-ba9900b9c745" providerId="AD" clId="Web-{B1DED67D-84E4-F486-8239-BFB916AE0B1D}" dt="2025-11-17T21:46:39.071" v="1115" actId="1076"/>
          <ac:picMkLst>
            <pc:docMk/>
            <pc:sldMk cId="2338333705" sldId="257"/>
            <ac:picMk id="2" creationId="{8EDC7959-662B-AD7A-1779-C742ECFD38ED}"/>
          </ac:picMkLst>
        </pc:picChg>
        <pc:picChg chg="mod">
          <ac:chgData name="Katharine Moncrieffe" userId="S::katharine.moncrieffe@cooper.edu::46c6770f-aa06-4109-b3f3-ba9900b9c745" providerId="AD" clId="Web-{B1DED67D-84E4-F486-8239-BFB916AE0B1D}" dt="2025-11-17T21:17:02.884" v="808" actId="1076"/>
          <ac:picMkLst>
            <pc:docMk/>
            <pc:sldMk cId="2338333705" sldId="257"/>
            <ac:picMk id="4" creationId="{B8626C03-25F6-A004-30F6-248C217536D9}"/>
          </ac:picMkLst>
        </pc:picChg>
        <pc:picChg chg="add mod">
          <ac:chgData name="Katharine Moncrieffe" userId="S::katharine.moncrieffe@cooper.edu::46c6770f-aa06-4109-b3f3-ba9900b9c745" providerId="AD" clId="Web-{B1DED67D-84E4-F486-8239-BFB916AE0B1D}" dt="2025-11-17T21:36:37.868" v="1041" actId="1076"/>
          <ac:picMkLst>
            <pc:docMk/>
            <pc:sldMk cId="2338333705" sldId="257"/>
            <ac:picMk id="11" creationId="{E55FCACE-90EC-07F9-18B6-F271F48A98E4}"/>
          </ac:picMkLst>
        </pc:picChg>
      </pc:sldChg>
      <pc:sldChg chg="addSp delSp modSp">
        <pc:chgData name="Katharine Moncrieffe" userId="S::katharine.moncrieffe@cooper.edu::46c6770f-aa06-4109-b3f3-ba9900b9c745" providerId="AD" clId="Web-{B1DED67D-84E4-F486-8239-BFB916AE0B1D}" dt="2025-11-17T21:03:20.609" v="758" actId="1076"/>
        <pc:sldMkLst>
          <pc:docMk/>
          <pc:sldMk cId="2915515968" sldId="263"/>
        </pc:sldMkLst>
        <pc:spChg chg="add mod">
          <ac:chgData name="Katharine Moncrieffe" userId="S::katharine.moncrieffe@cooper.edu::46c6770f-aa06-4109-b3f3-ba9900b9c745" providerId="AD" clId="Web-{B1DED67D-84E4-F486-8239-BFB916AE0B1D}" dt="2025-11-17T20:42:26.777" v="426" actId="20577"/>
          <ac:spMkLst>
            <pc:docMk/>
            <pc:sldMk cId="2915515968" sldId="263"/>
            <ac:spMk id="3" creationId="{7E4CE84E-BAC5-8120-1904-41E5D3D4B11B}"/>
          </ac:spMkLst>
        </pc:spChg>
        <pc:picChg chg="add mod ord">
          <ac:chgData name="Katharine Moncrieffe" userId="S::katharine.moncrieffe@cooper.edu::46c6770f-aa06-4109-b3f3-ba9900b9c745" providerId="AD" clId="Web-{B1DED67D-84E4-F486-8239-BFB916AE0B1D}" dt="2025-11-17T20:42:08.197" v="405" actId="1076"/>
          <ac:picMkLst>
            <pc:docMk/>
            <pc:sldMk cId="2915515968" sldId="263"/>
            <ac:picMk id="4" creationId="{A04AAA69-E393-09AC-AA89-4063ED6ED145}"/>
          </ac:picMkLst>
        </pc:picChg>
        <pc:picChg chg="add mod">
          <ac:chgData name="Katharine Moncrieffe" userId="S::katharine.moncrieffe@cooper.edu::46c6770f-aa06-4109-b3f3-ba9900b9c745" providerId="AD" clId="Web-{B1DED67D-84E4-F486-8239-BFB916AE0B1D}" dt="2025-11-17T21:03:20.609" v="758" actId="1076"/>
          <ac:picMkLst>
            <pc:docMk/>
            <pc:sldMk cId="2915515968" sldId="263"/>
            <ac:picMk id="6" creationId="{82373D8B-4943-5C58-04C9-E1FCFF1D947D}"/>
          </ac:picMkLst>
        </pc:picChg>
      </pc:sldChg>
      <pc:sldChg chg="addSp delSp modSp new">
        <pc:chgData name="Katharine Moncrieffe" userId="S::katharine.moncrieffe@cooper.edu::46c6770f-aa06-4109-b3f3-ba9900b9c745" providerId="AD" clId="Web-{B1DED67D-84E4-F486-8239-BFB916AE0B1D}" dt="2025-11-17T21:17:17.994" v="809" actId="20577"/>
        <pc:sldMkLst>
          <pc:docMk/>
          <pc:sldMk cId="1302014740" sldId="264"/>
        </pc:sldMkLst>
        <pc:spChg chg="mod">
          <ac:chgData name="Katharine Moncrieffe" userId="S::katharine.moncrieffe@cooper.edu::46c6770f-aa06-4109-b3f3-ba9900b9c745" providerId="AD" clId="Web-{B1DED67D-84E4-F486-8239-BFB916AE0B1D}" dt="2025-11-17T20:59:03.842" v="692" actId="20577"/>
          <ac:spMkLst>
            <pc:docMk/>
            <pc:sldMk cId="1302014740" sldId="264"/>
            <ac:spMk id="2" creationId="{3EEF3833-7F0E-F775-016D-6DE73453AE75}"/>
          </ac:spMkLst>
        </pc:spChg>
        <pc:spChg chg="add del mod">
          <ac:chgData name="Katharine Moncrieffe" userId="S::katharine.moncrieffe@cooper.edu::46c6770f-aa06-4109-b3f3-ba9900b9c745" providerId="AD" clId="Web-{B1DED67D-84E4-F486-8239-BFB916AE0B1D}" dt="2025-11-17T21:17:17.994" v="809" actId="20577"/>
          <ac:spMkLst>
            <pc:docMk/>
            <pc:sldMk cId="1302014740" sldId="264"/>
            <ac:spMk id="3" creationId="{1D057FC5-3A4D-A6CF-4661-EB17149D47CE}"/>
          </ac:spMkLst>
        </pc:spChg>
      </pc:sldChg>
    </pc:docChg>
  </pc:docChgLst>
  <pc:docChgLst>
    <pc:chgData name="Katharine Moncrieffe" userId="S::katharine.moncrieffe@cooper.edu::46c6770f-aa06-4109-b3f3-ba9900b9c745" providerId="AD" clId="Web-{B35C98C1-37C4-579C-9FF2-DF1470616B8B}"/>
    <pc:docChg chg="modSld">
      <pc:chgData name="Katharine Moncrieffe" userId="S::katharine.moncrieffe@cooper.edu::46c6770f-aa06-4109-b3f3-ba9900b9c745" providerId="AD" clId="Web-{B35C98C1-37C4-579C-9FF2-DF1470616B8B}" dt="2025-11-20T04:18:01.604" v="529" actId="20577"/>
      <pc:docMkLst>
        <pc:docMk/>
      </pc:docMkLst>
      <pc:sldChg chg="delSp modSp">
        <pc:chgData name="Katharine Moncrieffe" userId="S::katharine.moncrieffe@cooper.edu::46c6770f-aa06-4109-b3f3-ba9900b9c745" providerId="AD" clId="Web-{B35C98C1-37C4-579C-9FF2-DF1470616B8B}" dt="2025-11-20T04:18:01.604" v="529" actId="20577"/>
        <pc:sldMkLst>
          <pc:docMk/>
          <pc:sldMk cId="3707293868" sldId="265"/>
        </pc:sldMkLst>
        <pc:spChg chg="mod">
          <ac:chgData name="Katharine Moncrieffe" userId="S::katharine.moncrieffe@cooper.edu::46c6770f-aa06-4109-b3f3-ba9900b9c745" providerId="AD" clId="Web-{B35C98C1-37C4-579C-9FF2-DF1470616B8B}" dt="2025-11-20T04:04:54.846" v="323" actId="1076"/>
          <ac:spMkLst>
            <pc:docMk/>
            <pc:sldMk cId="3707293868" sldId="265"/>
            <ac:spMk id="3" creationId="{8EF8436E-BEC5-72DC-6185-D5BEB1BCDD15}"/>
          </ac:spMkLst>
        </pc:spChg>
        <pc:spChg chg="mod">
          <ac:chgData name="Katharine Moncrieffe" userId="S::katharine.moncrieffe@cooper.edu::46c6770f-aa06-4109-b3f3-ba9900b9c745" providerId="AD" clId="Web-{B35C98C1-37C4-579C-9FF2-DF1470616B8B}" dt="2025-11-20T04:05:09.502" v="326" actId="1076"/>
          <ac:spMkLst>
            <pc:docMk/>
            <pc:sldMk cId="3707293868" sldId="265"/>
            <ac:spMk id="5" creationId="{273D44EE-FF5E-24CA-376A-CFA08851CC08}"/>
          </ac:spMkLst>
        </pc:spChg>
        <pc:spChg chg="del">
          <ac:chgData name="Katharine Moncrieffe" userId="S::katharine.moncrieffe@cooper.edu::46c6770f-aa06-4109-b3f3-ba9900b9c745" providerId="AD" clId="Web-{B35C98C1-37C4-579C-9FF2-DF1470616B8B}" dt="2025-11-20T03:34:41.272" v="6"/>
          <ac:spMkLst>
            <pc:docMk/>
            <pc:sldMk cId="3707293868" sldId="265"/>
            <ac:spMk id="8" creationId="{E73CF72D-B013-298B-BC4B-28C3B6E6D8A7}"/>
          </ac:spMkLst>
        </pc:spChg>
        <pc:spChg chg="mod">
          <ac:chgData name="Katharine Moncrieffe" userId="S::katharine.moncrieffe@cooper.edu::46c6770f-aa06-4109-b3f3-ba9900b9c745" providerId="AD" clId="Web-{B35C98C1-37C4-579C-9FF2-DF1470616B8B}" dt="2025-11-20T03:57:28.105" v="267" actId="1076"/>
          <ac:spMkLst>
            <pc:docMk/>
            <pc:sldMk cId="3707293868" sldId="265"/>
            <ac:spMk id="11" creationId="{FE46B58D-1931-95BA-1C62-046B907E7C3E}"/>
          </ac:spMkLst>
        </pc:spChg>
        <pc:spChg chg="mod">
          <ac:chgData name="Katharine Moncrieffe" userId="S::katharine.moncrieffe@cooper.edu::46c6770f-aa06-4109-b3f3-ba9900b9c745" providerId="AD" clId="Web-{B35C98C1-37C4-579C-9FF2-DF1470616B8B}" dt="2025-11-20T03:39:30.515" v="38" actId="20577"/>
          <ac:spMkLst>
            <pc:docMk/>
            <pc:sldMk cId="3707293868" sldId="265"/>
            <ac:spMk id="12" creationId="{D643D7AB-2D52-F849-7B06-2B8199D84E90}"/>
          </ac:spMkLst>
        </pc:spChg>
        <pc:spChg chg="mod">
          <ac:chgData name="Katharine Moncrieffe" userId="S::katharine.moncrieffe@cooper.edu::46c6770f-aa06-4109-b3f3-ba9900b9c745" providerId="AD" clId="Web-{B35C98C1-37C4-579C-9FF2-DF1470616B8B}" dt="2025-11-20T04:17:35.978" v="524" actId="1076"/>
          <ac:spMkLst>
            <pc:docMk/>
            <pc:sldMk cId="3707293868" sldId="265"/>
            <ac:spMk id="16" creationId="{1DDB8DF4-D437-CF9C-411D-E4B3BF5F3FDB}"/>
          </ac:spMkLst>
        </pc:spChg>
        <pc:spChg chg="mod">
          <ac:chgData name="Katharine Moncrieffe" userId="S::katharine.moncrieffe@cooper.edu::46c6770f-aa06-4109-b3f3-ba9900b9c745" providerId="AD" clId="Web-{B35C98C1-37C4-579C-9FF2-DF1470616B8B}" dt="2025-11-20T03:58:08.106" v="276" actId="1076"/>
          <ac:spMkLst>
            <pc:docMk/>
            <pc:sldMk cId="3707293868" sldId="265"/>
            <ac:spMk id="18" creationId="{1CA1564B-BE53-9918-EE88-7D249B62C3AF}"/>
          </ac:spMkLst>
        </pc:spChg>
        <pc:spChg chg="mod">
          <ac:chgData name="Katharine Moncrieffe" userId="S::katharine.moncrieffe@cooper.edu::46c6770f-aa06-4109-b3f3-ba9900b9c745" providerId="AD" clId="Web-{B35C98C1-37C4-579C-9FF2-DF1470616B8B}" dt="2025-11-20T03:59:51.154" v="292" actId="1076"/>
          <ac:spMkLst>
            <pc:docMk/>
            <pc:sldMk cId="3707293868" sldId="265"/>
            <ac:spMk id="19" creationId="{06AE2CD2-30A8-F3DA-EB70-B2756C217CBB}"/>
          </ac:spMkLst>
        </pc:spChg>
        <pc:spChg chg="mod">
          <ac:chgData name="Katharine Moncrieffe" userId="S::katharine.moncrieffe@cooper.edu::46c6770f-aa06-4109-b3f3-ba9900b9c745" providerId="AD" clId="Web-{B35C98C1-37C4-579C-9FF2-DF1470616B8B}" dt="2025-11-20T04:13:41.459" v="463" actId="20577"/>
          <ac:spMkLst>
            <pc:docMk/>
            <pc:sldMk cId="3707293868" sldId="265"/>
            <ac:spMk id="22" creationId="{BA49B615-6A3D-7AFD-C18E-DED0E48DE575}"/>
          </ac:spMkLst>
        </pc:spChg>
        <pc:spChg chg="mod">
          <ac:chgData name="Katharine Moncrieffe" userId="S::katharine.moncrieffe@cooper.edu::46c6770f-aa06-4109-b3f3-ba9900b9c745" providerId="AD" clId="Web-{B35C98C1-37C4-579C-9FF2-DF1470616B8B}" dt="2025-11-20T04:18:01.604" v="529" actId="20577"/>
          <ac:spMkLst>
            <pc:docMk/>
            <pc:sldMk cId="3707293868" sldId="265"/>
            <ac:spMk id="23" creationId="{AE6B9411-36DA-911B-49A7-193C4CDA65AA}"/>
          </ac:spMkLst>
        </pc:spChg>
        <pc:spChg chg="mod">
          <ac:chgData name="Katharine Moncrieffe" userId="S::katharine.moncrieffe@cooper.edu::46c6770f-aa06-4109-b3f3-ba9900b9c745" providerId="AD" clId="Web-{B35C98C1-37C4-579C-9FF2-DF1470616B8B}" dt="2025-11-20T04:05:45.674" v="330" actId="1076"/>
          <ac:spMkLst>
            <pc:docMk/>
            <pc:sldMk cId="3707293868" sldId="265"/>
            <ac:spMk id="24" creationId="{BDFD89A3-BE0A-4F7E-3D60-D18817A806F6}"/>
          </ac:spMkLst>
        </pc:spChg>
        <pc:spChg chg="mod">
          <ac:chgData name="Katharine Moncrieffe" userId="S::katharine.moncrieffe@cooper.edu::46c6770f-aa06-4109-b3f3-ba9900b9c745" providerId="AD" clId="Web-{B35C98C1-37C4-579C-9FF2-DF1470616B8B}" dt="2025-11-20T03:59:27.920" v="288" actId="14100"/>
          <ac:spMkLst>
            <pc:docMk/>
            <pc:sldMk cId="3707293868" sldId="265"/>
            <ac:spMk id="25" creationId="{14C1B1F6-DBFA-E22D-E541-39328EE8C31E}"/>
          </ac:spMkLst>
        </pc:spChg>
        <pc:picChg chg="mod">
          <ac:chgData name="Katharine Moncrieffe" userId="S::katharine.moncrieffe@cooper.edu::46c6770f-aa06-4109-b3f3-ba9900b9c745" providerId="AD" clId="Web-{B35C98C1-37C4-579C-9FF2-DF1470616B8B}" dt="2025-11-20T04:05:58.627" v="331" actId="1076"/>
          <ac:picMkLst>
            <pc:docMk/>
            <pc:sldMk cId="3707293868" sldId="265"/>
            <ac:picMk id="2" creationId="{2B9ED498-D87D-4E3F-C2C3-9F749EAC8286}"/>
          </ac:picMkLst>
        </pc:picChg>
        <pc:picChg chg="mod">
          <ac:chgData name="Katharine Moncrieffe" userId="S::katharine.moncrieffe@cooper.edu::46c6770f-aa06-4109-b3f3-ba9900b9c745" providerId="AD" clId="Web-{B35C98C1-37C4-579C-9FF2-DF1470616B8B}" dt="2025-11-20T04:04:56.752" v="324" actId="1076"/>
          <ac:picMkLst>
            <pc:docMk/>
            <pc:sldMk cId="3707293868" sldId="265"/>
            <ac:picMk id="13" creationId="{F0158285-6E58-1A06-FBED-2FBEC7179F6E}"/>
          </ac:picMkLst>
        </pc:picChg>
        <pc:picChg chg="mod">
          <ac:chgData name="Katharine Moncrieffe" userId="S::katharine.moncrieffe@cooper.edu::46c6770f-aa06-4109-b3f3-ba9900b9c745" providerId="AD" clId="Web-{B35C98C1-37C4-579C-9FF2-DF1470616B8B}" dt="2025-11-20T03:59:36.998" v="290" actId="1076"/>
          <ac:picMkLst>
            <pc:docMk/>
            <pc:sldMk cId="3707293868" sldId="265"/>
            <ac:picMk id="14" creationId="{233DE72C-70F6-4D52-081B-A7249508CDA5}"/>
          </ac:picMkLst>
        </pc:picChg>
        <pc:picChg chg="mod">
          <ac:chgData name="Katharine Moncrieffe" userId="S::katharine.moncrieffe@cooper.edu::46c6770f-aa06-4109-b3f3-ba9900b9c745" providerId="AD" clId="Web-{B35C98C1-37C4-579C-9FF2-DF1470616B8B}" dt="2025-11-20T03:58:01.184" v="275" actId="1076"/>
          <ac:picMkLst>
            <pc:docMk/>
            <pc:sldMk cId="3707293868" sldId="265"/>
            <ac:picMk id="17" creationId="{CAB9427B-D1EF-7C16-C1AD-5A6517A4D472}"/>
          </ac:picMkLst>
        </pc:picChg>
      </pc:sldChg>
    </pc:docChg>
  </pc:docChgLst>
  <pc:docChgLst>
    <pc:chgData name="Irene Lee" userId="S::irene.lee@cooper.edu::02232c41-a6e6-4cb2-a2b9-0a3ae206067a" providerId="AD" clId="Web-{2DDF5418-0E7C-A67B-9DA6-76DE31EFF195}"/>
    <pc:docChg chg="modSld">
      <pc:chgData name="Irene Lee" userId="S::irene.lee@cooper.edu::02232c41-a6e6-4cb2-a2b9-0a3ae206067a" providerId="AD" clId="Web-{2DDF5418-0E7C-A67B-9DA6-76DE31EFF195}" dt="2025-11-17T21:42:21.540" v="90" actId="20577"/>
      <pc:docMkLst>
        <pc:docMk/>
      </pc:docMkLst>
      <pc:sldChg chg="addSp delSp modSp">
        <pc:chgData name="Irene Lee" userId="S::irene.lee@cooper.edu::02232c41-a6e6-4cb2-a2b9-0a3ae206067a" providerId="AD" clId="Web-{2DDF5418-0E7C-A67B-9DA6-76DE31EFF195}" dt="2025-11-17T21:42:21.540" v="90" actId="20577"/>
        <pc:sldMkLst>
          <pc:docMk/>
          <pc:sldMk cId="2338333705" sldId="257"/>
        </pc:sldMkLst>
        <pc:spChg chg="mod">
          <ac:chgData name="Irene Lee" userId="S::irene.lee@cooper.edu::02232c41-a6e6-4cb2-a2b9-0a3ae206067a" providerId="AD" clId="Web-{2DDF5418-0E7C-A67B-9DA6-76DE31EFF195}" dt="2025-11-17T21:42:21.540" v="90" actId="20577"/>
          <ac:spMkLst>
            <pc:docMk/>
            <pc:sldMk cId="2338333705" sldId="257"/>
            <ac:spMk id="9" creationId="{E73CF72D-B013-298B-BC4B-28C3B6E6D8A7}"/>
          </ac:spMkLst>
        </pc:spChg>
        <pc:picChg chg="add del">
          <ac:chgData name="Irene Lee" userId="S::irene.lee@cooper.edu::02232c41-a6e6-4cb2-a2b9-0a3ae206067a" providerId="AD" clId="Web-{2DDF5418-0E7C-A67B-9DA6-76DE31EFF195}" dt="2025-11-17T21:36:10.340" v="5"/>
          <ac:picMkLst>
            <pc:docMk/>
            <pc:sldMk cId="2338333705" sldId="257"/>
            <ac:picMk id="4" creationId="{B8626C03-25F6-A004-30F6-248C217536D9}"/>
          </ac:picMkLst>
        </pc:picChg>
      </pc:sldChg>
    </pc:docChg>
  </pc:docChgLst>
  <pc:docChgLst>
    <pc:chgData name="Irene Lee" userId="S::irene.lee@cooper.edu::02232c41-a6e6-4cb2-a2b9-0a3ae206067a" providerId="AD" clId="Web-{8F4D5246-629E-AF5E-AF5D-03696B50E505}"/>
    <pc:docChg chg="modSld">
      <pc:chgData name="Irene Lee" userId="S::irene.lee@cooper.edu::02232c41-a6e6-4cb2-a2b9-0a3ae206067a" providerId="AD" clId="Web-{8F4D5246-629E-AF5E-AF5D-03696B50E505}" dt="2025-11-19T02:58:56.869" v="1392" actId="20577"/>
      <pc:docMkLst>
        <pc:docMk/>
      </pc:docMkLst>
      <pc:sldChg chg="modSp">
        <pc:chgData name="Irene Lee" userId="S::irene.lee@cooper.edu::02232c41-a6e6-4cb2-a2b9-0a3ae206067a" providerId="AD" clId="Web-{8F4D5246-629E-AF5E-AF5D-03696B50E505}" dt="2025-11-19T02:58:56.869" v="1392" actId="20577"/>
        <pc:sldMkLst>
          <pc:docMk/>
          <pc:sldMk cId="2338333705" sldId="257"/>
        </pc:sldMkLst>
        <pc:spChg chg="mod">
          <ac:chgData name="Irene Lee" userId="S::irene.lee@cooper.edu::02232c41-a6e6-4cb2-a2b9-0a3ae206067a" providerId="AD" clId="Web-{8F4D5246-629E-AF5E-AF5D-03696B50E505}" dt="2025-11-19T02:53:49.254" v="1387" actId="20577"/>
          <ac:spMkLst>
            <pc:docMk/>
            <pc:sldMk cId="2338333705" sldId="257"/>
            <ac:spMk id="6" creationId="{665449EE-3416-9F63-C358-B479870F30FC}"/>
          </ac:spMkLst>
        </pc:spChg>
        <pc:spChg chg="mod">
          <ac:chgData name="Irene Lee" userId="S::irene.lee@cooper.edu::02232c41-a6e6-4cb2-a2b9-0a3ae206067a" providerId="AD" clId="Web-{8F4D5246-629E-AF5E-AF5D-03696B50E505}" dt="2025-11-19T02:58:56.869" v="1392" actId="20577"/>
          <ac:spMkLst>
            <pc:docMk/>
            <pc:sldMk cId="2338333705" sldId="257"/>
            <ac:spMk id="9" creationId="{E73CF72D-B013-298B-BC4B-28C3B6E6D8A7}"/>
          </ac:spMkLst>
        </pc:spChg>
        <pc:spChg chg="mod">
          <ac:chgData name="Irene Lee" userId="S::irene.lee@cooper.edu::02232c41-a6e6-4cb2-a2b9-0a3ae206067a" providerId="AD" clId="Web-{8F4D5246-629E-AF5E-AF5D-03696B50E505}" dt="2025-11-19T02:30:27.026" v="801" actId="20577"/>
          <ac:spMkLst>
            <pc:docMk/>
            <pc:sldMk cId="2338333705" sldId="257"/>
            <ac:spMk id="12" creationId="{D643D7AB-2D52-F849-7B06-2B8199D84E90}"/>
          </ac:spMkLst>
        </pc:spChg>
        <pc:picChg chg="mod">
          <ac:chgData name="Irene Lee" userId="S::irene.lee@cooper.edu::02232c41-a6e6-4cb2-a2b9-0a3ae206067a" providerId="AD" clId="Web-{8F4D5246-629E-AF5E-AF5D-03696B50E505}" dt="2025-11-19T02:09:06.547" v="159" actId="1076"/>
          <ac:picMkLst>
            <pc:docMk/>
            <pc:sldMk cId="2338333705" sldId="257"/>
            <ac:picMk id="2" creationId="{8EDC7959-662B-AD7A-1779-C742ECFD38ED}"/>
          </ac:picMkLst>
        </pc:picChg>
      </pc:sldChg>
    </pc:docChg>
  </pc:docChgLst>
  <pc:docChgLst>
    <pc:chgData name="Irene Lee" userId="S::irene.lee@cooper.edu::02232c41-a6e6-4cb2-a2b9-0a3ae206067a" providerId="AD" clId="Web-{D3ED15D2-464B-F3EA-5A2A-9A2161A6F76A}"/>
    <pc:docChg chg="addSld modSld">
      <pc:chgData name="Irene Lee" userId="S::irene.lee@cooper.edu::02232c41-a6e6-4cb2-a2b9-0a3ae206067a" providerId="AD" clId="Web-{D3ED15D2-464B-F3EA-5A2A-9A2161A6F76A}" dt="2025-11-20T08:12:22.990" v="733" actId="20577"/>
      <pc:docMkLst>
        <pc:docMk/>
      </pc:docMkLst>
      <pc:sldChg chg="addSp modSp add replId">
        <pc:chgData name="Irene Lee" userId="S::irene.lee@cooper.edu::02232c41-a6e6-4cb2-a2b9-0a3ae206067a" providerId="AD" clId="Web-{D3ED15D2-464B-F3EA-5A2A-9A2161A6F76A}" dt="2025-11-20T08:12:22.990" v="733" actId="20577"/>
        <pc:sldMkLst>
          <pc:docMk/>
          <pc:sldMk cId="1348870383" sldId="266"/>
        </pc:sldMkLst>
        <pc:spChg chg="add mod">
          <ac:chgData name="Irene Lee" userId="S::irene.lee@cooper.edu::02232c41-a6e6-4cb2-a2b9-0a3ae206067a" providerId="AD" clId="Web-{D3ED15D2-464B-F3EA-5A2A-9A2161A6F76A}" dt="2025-11-20T08:12:22.990" v="733" actId="20577"/>
          <ac:spMkLst>
            <pc:docMk/>
            <pc:sldMk cId="1348870383" sldId="266"/>
            <ac:spMk id="6" creationId="{8AE8D140-FDFD-AC43-A024-49EB8C3CDA5A}"/>
          </ac:spMkLst>
        </pc:spChg>
        <pc:spChg chg="mod">
          <ac:chgData name="Irene Lee" userId="S::irene.lee@cooper.edu::02232c41-a6e6-4cb2-a2b9-0a3ae206067a" providerId="AD" clId="Web-{D3ED15D2-464B-F3EA-5A2A-9A2161A6F76A}" dt="2025-11-20T07:58:13.471" v="255" actId="20577"/>
          <ac:spMkLst>
            <pc:docMk/>
            <pc:sldMk cId="1348870383" sldId="266"/>
            <ac:spMk id="22" creationId="{D8A099DD-E394-D9F1-5182-3300CC021798}"/>
          </ac:spMkLst>
        </pc:spChg>
      </pc:sldChg>
    </pc:docChg>
  </pc:docChgLst>
  <pc:docChgLst>
    <pc:chgData name="Irene Lee" userId="S::irene.lee@cooper.edu::02232c41-a6e6-4cb2-a2b9-0a3ae206067a" providerId="AD" clId="Web-{2EAF45E2-2031-9F2B-11D9-80ED58DAA2B3}"/>
    <pc:docChg chg="modSld">
      <pc:chgData name="Irene Lee" userId="S::irene.lee@cooper.edu::02232c41-a6e6-4cb2-a2b9-0a3ae206067a" providerId="AD" clId="Web-{2EAF45E2-2031-9F2B-11D9-80ED58DAA2B3}" dt="2025-11-20T16:45:44.253" v="357" actId="20577"/>
      <pc:docMkLst>
        <pc:docMk/>
      </pc:docMkLst>
      <pc:sldChg chg="addSp delSp modSp">
        <pc:chgData name="Irene Lee" userId="S::irene.lee@cooper.edu::02232c41-a6e6-4cb2-a2b9-0a3ae206067a" providerId="AD" clId="Web-{2EAF45E2-2031-9F2B-11D9-80ED58DAA2B3}" dt="2025-11-20T16:45:44.253" v="357" actId="20577"/>
        <pc:sldMkLst>
          <pc:docMk/>
          <pc:sldMk cId="1348870383" sldId="266"/>
        </pc:sldMkLst>
        <pc:spChg chg="del">
          <ac:chgData name="Irene Lee" userId="S::irene.lee@cooper.edu::02232c41-a6e6-4cb2-a2b9-0a3ae206067a" providerId="AD" clId="Web-{2EAF45E2-2031-9F2B-11D9-80ED58DAA2B3}" dt="2025-11-20T16:31:15.092" v="1"/>
          <ac:spMkLst>
            <pc:docMk/>
            <pc:sldMk cId="1348870383" sldId="266"/>
            <ac:spMk id="3" creationId="{C5BB8AFC-8EA5-19A4-FF85-BC1853DFE3B2}"/>
          </ac:spMkLst>
        </pc:spChg>
        <pc:spChg chg="mod">
          <ac:chgData name="Irene Lee" userId="S::irene.lee@cooper.edu::02232c41-a6e6-4cb2-a2b9-0a3ae206067a" providerId="AD" clId="Web-{2EAF45E2-2031-9F2B-11D9-80ED58DAA2B3}" dt="2025-11-20T16:35:39.470" v="169" actId="1076"/>
          <ac:spMkLst>
            <pc:docMk/>
            <pc:sldMk cId="1348870383" sldId="266"/>
            <ac:spMk id="5" creationId="{33FBF1E0-E559-037A-0E79-70B74CE1D905}"/>
          </ac:spMkLst>
        </pc:spChg>
        <pc:spChg chg="del mod">
          <ac:chgData name="Irene Lee" userId="S::irene.lee@cooper.edu::02232c41-a6e6-4cb2-a2b9-0a3ae206067a" providerId="AD" clId="Web-{2EAF45E2-2031-9F2B-11D9-80ED58DAA2B3}" dt="2025-11-20T16:32:44.671" v="52"/>
          <ac:spMkLst>
            <pc:docMk/>
            <pc:sldMk cId="1348870383" sldId="266"/>
            <ac:spMk id="6" creationId="{8AE8D140-FDFD-AC43-A024-49EB8C3CDA5A}"/>
          </ac:spMkLst>
        </pc:spChg>
        <pc:spChg chg="del mod">
          <ac:chgData name="Irene Lee" userId="S::irene.lee@cooper.edu::02232c41-a6e6-4cb2-a2b9-0a3ae206067a" providerId="AD" clId="Web-{2EAF45E2-2031-9F2B-11D9-80ED58DAA2B3}" dt="2025-11-20T16:34:59.641" v="148"/>
          <ac:spMkLst>
            <pc:docMk/>
            <pc:sldMk cId="1348870383" sldId="266"/>
            <ac:spMk id="7" creationId="{84CDD9C6-C2E3-B729-BE68-70D085DC699E}"/>
          </ac:spMkLst>
        </pc:spChg>
        <pc:spChg chg="del mod">
          <ac:chgData name="Irene Lee" userId="S::irene.lee@cooper.edu::02232c41-a6e6-4cb2-a2b9-0a3ae206067a" providerId="AD" clId="Web-{2EAF45E2-2031-9F2B-11D9-80ED58DAA2B3}" dt="2025-11-20T16:41:57.534" v="285"/>
          <ac:spMkLst>
            <pc:docMk/>
            <pc:sldMk cId="1348870383" sldId="266"/>
            <ac:spMk id="8" creationId="{D1DC0857-5C91-6021-988B-54A96D25D186}"/>
          </ac:spMkLst>
        </pc:spChg>
        <pc:spChg chg="del mod">
          <ac:chgData name="Irene Lee" userId="S::irene.lee@cooper.edu::02232c41-a6e6-4cb2-a2b9-0a3ae206067a" providerId="AD" clId="Web-{2EAF45E2-2031-9F2B-11D9-80ED58DAA2B3}" dt="2025-11-20T16:42:41.127" v="315"/>
          <ac:spMkLst>
            <pc:docMk/>
            <pc:sldMk cId="1348870383" sldId="266"/>
            <ac:spMk id="9" creationId="{CE09A305-ACF9-DC5D-6B57-E7E51CE995E4}"/>
          </ac:spMkLst>
        </pc:spChg>
        <pc:spChg chg="del mod">
          <ac:chgData name="Irene Lee" userId="S::irene.lee@cooper.edu::02232c41-a6e6-4cb2-a2b9-0a3ae206067a" providerId="AD" clId="Web-{2EAF45E2-2031-9F2B-11D9-80ED58DAA2B3}" dt="2025-11-20T16:43:02.721" v="323"/>
          <ac:spMkLst>
            <pc:docMk/>
            <pc:sldMk cId="1348870383" sldId="266"/>
            <ac:spMk id="10" creationId="{3F0EABAC-D10A-31E3-D545-74613E800BBB}"/>
          </ac:spMkLst>
        </pc:spChg>
        <pc:spChg chg="mod">
          <ac:chgData name="Irene Lee" userId="S::irene.lee@cooper.edu::02232c41-a6e6-4cb2-a2b9-0a3ae206067a" providerId="AD" clId="Web-{2EAF45E2-2031-9F2B-11D9-80ED58DAA2B3}" dt="2025-11-20T16:45:03.409" v="349"/>
          <ac:spMkLst>
            <pc:docMk/>
            <pc:sldMk cId="1348870383" sldId="266"/>
            <ac:spMk id="11" creationId="{BC15D609-FC33-E8C7-8374-24C23D3B2ED7}"/>
          </ac:spMkLst>
        </pc:spChg>
        <pc:spChg chg="del mod">
          <ac:chgData name="Irene Lee" userId="S::irene.lee@cooper.edu::02232c41-a6e6-4cb2-a2b9-0a3ae206067a" providerId="AD" clId="Web-{2EAF45E2-2031-9F2B-11D9-80ED58DAA2B3}" dt="2025-11-20T16:31:21.092" v="3"/>
          <ac:spMkLst>
            <pc:docMk/>
            <pc:sldMk cId="1348870383" sldId="266"/>
            <ac:spMk id="15" creationId="{EF44EF5F-052F-2DE9-F62C-D8A98747869D}"/>
          </ac:spMkLst>
        </pc:spChg>
        <pc:spChg chg="mod">
          <ac:chgData name="Irene Lee" userId="S::irene.lee@cooper.edu::02232c41-a6e6-4cb2-a2b9-0a3ae206067a" providerId="AD" clId="Web-{2EAF45E2-2031-9F2B-11D9-80ED58DAA2B3}" dt="2025-11-20T16:43:08.518" v="324"/>
          <ac:spMkLst>
            <pc:docMk/>
            <pc:sldMk cId="1348870383" sldId="266"/>
            <ac:spMk id="16" creationId="{178EE1BB-AF47-95E6-EDBC-429AA9243654}"/>
          </ac:spMkLst>
        </pc:spChg>
        <pc:spChg chg="mod">
          <ac:chgData name="Irene Lee" userId="S::irene.lee@cooper.edu::02232c41-a6e6-4cb2-a2b9-0a3ae206067a" providerId="AD" clId="Web-{2EAF45E2-2031-9F2B-11D9-80ED58DAA2B3}" dt="2025-11-20T16:45:44.253" v="357" actId="20577"/>
          <ac:spMkLst>
            <pc:docMk/>
            <pc:sldMk cId="1348870383" sldId="266"/>
            <ac:spMk id="19" creationId="{579C6C5D-71A7-7D3B-4C78-AA7CF37EA268}"/>
          </ac:spMkLst>
        </pc:spChg>
        <pc:spChg chg="del">
          <ac:chgData name="Irene Lee" userId="S::irene.lee@cooper.edu::02232c41-a6e6-4cb2-a2b9-0a3ae206067a" providerId="AD" clId="Web-{2EAF45E2-2031-9F2B-11D9-80ED58DAA2B3}" dt="2025-11-20T16:31:13.780" v="0"/>
          <ac:spMkLst>
            <pc:docMk/>
            <pc:sldMk cId="1348870383" sldId="266"/>
            <ac:spMk id="21" creationId="{CCC0D3C2-1CEC-7744-416B-D5E8C01383D7}"/>
          </ac:spMkLst>
        </pc:spChg>
        <pc:spChg chg="add mod">
          <ac:chgData name="Irene Lee" userId="S::irene.lee@cooper.edu::02232c41-a6e6-4cb2-a2b9-0a3ae206067a" providerId="AD" clId="Web-{2EAF45E2-2031-9F2B-11D9-80ED58DAA2B3}" dt="2025-11-20T16:31:59.796" v="15" actId="1076"/>
          <ac:spMkLst>
            <pc:docMk/>
            <pc:sldMk cId="1348870383" sldId="266"/>
            <ac:spMk id="22" creationId="{8297E77F-C5D5-8E81-DB9D-14FD33A72EAE}"/>
          </ac:spMkLst>
        </pc:spChg>
        <pc:spChg chg="del mod">
          <ac:chgData name="Irene Lee" userId="S::irene.lee@cooper.edu::02232c41-a6e6-4cb2-a2b9-0a3ae206067a" providerId="AD" clId="Web-{2EAF45E2-2031-9F2B-11D9-80ED58DAA2B3}" dt="2025-11-20T16:39:33.580" v="234"/>
          <ac:spMkLst>
            <pc:docMk/>
            <pc:sldMk cId="1348870383" sldId="266"/>
            <ac:spMk id="23" creationId="{5DDC7705-706D-19BC-40FC-C2F4BF702561}"/>
          </ac:spMkLst>
        </pc:spChg>
        <pc:spChg chg="del mod">
          <ac:chgData name="Irene Lee" userId="S::irene.lee@cooper.edu::02232c41-a6e6-4cb2-a2b9-0a3ae206067a" providerId="AD" clId="Web-{2EAF45E2-2031-9F2B-11D9-80ED58DAA2B3}" dt="2025-11-20T16:40:30.721" v="263"/>
          <ac:spMkLst>
            <pc:docMk/>
            <pc:sldMk cId="1348870383" sldId="266"/>
            <ac:spMk id="24" creationId="{E7DBAE49-90E1-EB76-4097-6AC424478900}"/>
          </ac:spMkLst>
        </pc:spChg>
        <pc:spChg chg="add mod">
          <ac:chgData name="Irene Lee" userId="S::irene.lee@cooper.edu::02232c41-a6e6-4cb2-a2b9-0a3ae206067a" providerId="AD" clId="Web-{2EAF45E2-2031-9F2B-11D9-80ED58DAA2B3}" dt="2025-11-20T16:37:04.486" v="179"/>
          <ac:spMkLst>
            <pc:docMk/>
            <pc:sldMk cId="1348870383" sldId="266"/>
            <ac:spMk id="25" creationId="{306C9D29-A46A-B750-E9AD-7F09FAB47DB0}"/>
          </ac:spMkLst>
        </pc:spChg>
        <pc:spChg chg="add mod">
          <ac:chgData name="Irene Lee" userId="S::irene.lee@cooper.edu::02232c41-a6e6-4cb2-a2b9-0a3ae206067a" providerId="AD" clId="Web-{2EAF45E2-2031-9F2B-11D9-80ED58DAA2B3}" dt="2025-11-20T16:37:14.720" v="180" actId="20577"/>
          <ac:spMkLst>
            <pc:docMk/>
            <pc:sldMk cId="1348870383" sldId="266"/>
            <ac:spMk id="26" creationId="{36B46309-B987-78DD-1578-C80520B1DF9E}"/>
          </ac:spMkLst>
        </pc:spChg>
        <pc:spChg chg="add mod">
          <ac:chgData name="Irene Lee" userId="S::irene.lee@cooper.edu::02232c41-a6e6-4cb2-a2b9-0a3ae206067a" providerId="AD" clId="Web-{2EAF45E2-2031-9F2B-11D9-80ED58DAA2B3}" dt="2025-11-20T16:31:59.999" v="18" actId="1076"/>
          <ac:spMkLst>
            <pc:docMk/>
            <pc:sldMk cId="1348870383" sldId="266"/>
            <ac:spMk id="28" creationId="{216EC49E-9BC8-D41A-B7BC-491C0A3FAF05}"/>
          </ac:spMkLst>
        </pc:spChg>
        <pc:spChg chg="add del mod">
          <ac:chgData name="Irene Lee" userId="S::irene.lee@cooper.edu::02232c41-a6e6-4cb2-a2b9-0a3ae206067a" providerId="AD" clId="Web-{2EAF45E2-2031-9F2B-11D9-80ED58DAA2B3}" dt="2025-11-20T16:38:15.142" v="189" actId="1076"/>
          <ac:spMkLst>
            <pc:docMk/>
            <pc:sldMk cId="1348870383" sldId="266"/>
            <ac:spMk id="30" creationId="{D82D8649-ADBC-FD87-561B-A2DF983509FF}"/>
          </ac:spMkLst>
        </pc:spChg>
        <pc:spChg chg="mod">
          <ac:chgData name="Irene Lee" userId="S::irene.lee@cooper.edu::02232c41-a6e6-4cb2-a2b9-0a3ae206067a" providerId="AD" clId="Web-{2EAF45E2-2031-9F2B-11D9-80ED58DAA2B3}" dt="2025-11-20T16:37:55.455" v="186" actId="20577"/>
          <ac:spMkLst>
            <pc:docMk/>
            <pc:sldMk cId="1348870383" sldId="266"/>
            <ac:spMk id="31" creationId="{7A6391FB-055A-D7A0-3C4F-A78ABBED41E0}"/>
          </ac:spMkLst>
        </pc:spChg>
        <pc:spChg chg="mod">
          <ac:chgData name="Irene Lee" userId="S::irene.lee@cooper.edu::02232c41-a6e6-4cb2-a2b9-0a3ae206067a" providerId="AD" clId="Web-{2EAF45E2-2031-9F2B-11D9-80ED58DAA2B3}" dt="2025-11-20T16:43:32.237" v="329" actId="14100"/>
          <ac:spMkLst>
            <pc:docMk/>
            <pc:sldMk cId="1348870383" sldId="266"/>
            <ac:spMk id="34" creationId="{01F00935-6D4D-2CF4-6D16-D0E742401416}"/>
          </ac:spMkLst>
        </pc:spChg>
        <pc:spChg chg="add del mod">
          <ac:chgData name="Irene Lee" userId="S::irene.lee@cooper.edu::02232c41-a6e6-4cb2-a2b9-0a3ae206067a" providerId="AD" clId="Web-{2EAF45E2-2031-9F2B-11D9-80ED58DAA2B3}" dt="2025-11-20T16:34:15.125" v="102"/>
          <ac:spMkLst>
            <pc:docMk/>
            <pc:sldMk cId="1348870383" sldId="266"/>
            <ac:spMk id="35" creationId="{CB7847F7-C553-03EF-67F4-14D07BAC9204}"/>
          </ac:spMkLst>
        </pc:spChg>
        <pc:spChg chg="add del mod">
          <ac:chgData name="Irene Lee" userId="S::irene.lee@cooper.edu::02232c41-a6e6-4cb2-a2b9-0a3ae206067a" providerId="AD" clId="Web-{2EAF45E2-2031-9F2B-11D9-80ED58DAA2B3}" dt="2025-11-20T16:34:11.766" v="101"/>
          <ac:spMkLst>
            <pc:docMk/>
            <pc:sldMk cId="1348870383" sldId="266"/>
            <ac:spMk id="36" creationId="{B434A384-FBAE-44A4-42D6-1DA72AFDDFF4}"/>
          </ac:spMkLst>
        </pc:spChg>
        <pc:spChg chg="add del mod">
          <ac:chgData name="Irene Lee" userId="S::irene.lee@cooper.edu::02232c41-a6e6-4cb2-a2b9-0a3ae206067a" providerId="AD" clId="Web-{2EAF45E2-2031-9F2B-11D9-80ED58DAA2B3}" dt="2025-11-20T16:34:11.563" v="100"/>
          <ac:spMkLst>
            <pc:docMk/>
            <pc:sldMk cId="1348870383" sldId="266"/>
            <ac:spMk id="37" creationId="{0E539D8C-FBDA-ECE6-8B18-400F06A50C6E}"/>
          </ac:spMkLst>
        </pc:spChg>
        <pc:spChg chg="add del mod">
          <ac:chgData name="Irene Lee" userId="S::irene.lee@cooper.edu::02232c41-a6e6-4cb2-a2b9-0a3ae206067a" providerId="AD" clId="Web-{2EAF45E2-2031-9F2B-11D9-80ED58DAA2B3}" dt="2025-11-20T16:34:08.516" v="98"/>
          <ac:spMkLst>
            <pc:docMk/>
            <pc:sldMk cId="1348870383" sldId="266"/>
            <ac:spMk id="38" creationId="{465AFCDB-DCD5-911D-EDE1-2DD0C86D0586}"/>
          </ac:spMkLst>
        </pc:spChg>
        <pc:spChg chg="add del mod">
          <ac:chgData name="Irene Lee" userId="S::irene.lee@cooper.edu::02232c41-a6e6-4cb2-a2b9-0a3ae206067a" providerId="AD" clId="Web-{2EAF45E2-2031-9F2B-11D9-80ED58DAA2B3}" dt="2025-11-20T16:36:27.376" v="176"/>
          <ac:spMkLst>
            <pc:docMk/>
            <pc:sldMk cId="1348870383" sldId="266"/>
            <ac:spMk id="39" creationId="{881A710D-2610-0E0F-12E2-6872F0B07343}"/>
          </ac:spMkLst>
        </pc:spChg>
        <pc:spChg chg="add del mod">
          <ac:chgData name="Irene Lee" userId="S::irene.lee@cooper.edu::02232c41-a6e6-4cb2-a2b9-0a3ae206067a" providerId="AD" clId="Web-{2EAF45E2-2031-9F2B-11D9-80ED58DAA2B3}" dt="2025-11-20T16:34:29.313" v="116"/>
          <ac:spMkLst>
            <pc:docMk/>
            <pc:sldMk cId="1348870383" sldId="266"/>
            <ac:spMk id="40" creationId="{E325A43C-A8A8-EA6A-C21C-C0C8C8B0DC76}"/>
          </ac:spMkLst>
        </pc:spChg>
        <pc:spChg chg="add mod">
          <ac:chgData name="Irene Lee" userId="S::irene.lee@cooper.edu::02232c41-a6e6-4cb2-a2b9-0a3ae206067a" providerId="AD" clId="Web-{2EAF45E2-2031-9F2B-11D9-80ED58DAA2B3}" dt="2025-11-20T16:38:02.314" v="187"/>
          <ac:spMkLst>
            <pc:docMk/>
            <pc:sldMk cId="1348870383" sldId="266"/>
            <ac:spMk id="41" creationId="{9D7EDFCF-3DCE-239F-9675-86CA7CD13190}"/>
          </ac:spMkLst>
        </pc:spChg>
        <pc:spChg chg="add mod">
          <ac:chgData name="Irene Lee" userId="S::irene.lee@cooper.edu::02232c41-a6e6-4cb2-a2b9-0a3ae206067a" providerId="AD" clId="Web-{2EAF45E2-2031-9F2B-11D9-80ED58DAA2B3}" dt="2025-11-20T16:42:36.518" v="314" actId="20577"/>
          <ac:spMkLst>
            <pc:docMk/>
            <pc:sldMk cId="1348870383" sldId="266"/>
            <ac:spMk id="42" creationId="{99FE436E-0243-B700-C588-AE8A9E8B52E0}"/>
          </ac:spMkLst>
        </pc:spChg>
        <pc:spChg chg="add mod">
          <ac:chgData name="Irene Lee" userId="S::irene.lee@cooper.edu::02232c41-a6e6-4cb2-a2b9-0a3ae206067a" providerId="AD" clId="Web-{2EAF45E2-2031-9F2B-11D9-80ED58DAA2B3}" dt="2025-11-20T16:34:20.469" v="111" actId="1076"/>
          <ac:spMkLst>
            <pc:docMk/>
            <pc:sldMk cId="1348870383" sldId="266"/>
            <ac:spMk id="43" creationId="{FE8F4E9E-E507-5D3B-9E79-A496229D9CE1}"/>
          </ac:spMkLst>
        </pc:spChg>
        <pc:spChg chg="add mod">
          <ac:chgData name="Irene Lee" userId="S::irene.lee@cooper.edu::02232c41-a6e6-4cb2-a2b9-0a3ae206067a" providerId="AD" clId="Web-{2EAF45E2-2031-9F2B-11D9-80ED58DAA2B3}" dt="2025-11-20T16:41:52.659" v="284" actId="20577"/>
          <ac:spMkLst>
            <pc:docMk/>
            <pc:sldMk cId="1348870383" sldId="266"/>
            <ac:spMk id="44" creationId="{B191A62C-5DA8-1DA7-7F60-DA9008D1C484}"/>
          </ac:spMkLst>
        </pc:spChg>
        <pc:spChg chg="add mod">
          <ac:chgData name="Irene Lee" userId="S::irene.lee@cooper.edu::02232c41-a6e6-4cb2-a2b9-0a3ae206067a" providerId="AD" clId="Web-{2EAF45E2-2031-9F2B-11D9-80ED58DAA2B3}" dt="2025-11-20T16:38:53.221" v="211" actId="20577"/>
          <ac:spMkLst>
            <pc:docMk/>
            <pc:sldMk cId="1348870383" sldId="266"/>
            <ac:spMk id="45" creationId="{30ED5E66-5324-CB8A-5966-C4E46CC904C6}"/>
          </ac:spMkLst>
        </pc:spChg>
        <pc:spChg chg="add mod">
          <ac:chgData name="Irene Lee" userId="S::irene.lee@cooper.edu::02232c41-a6e6-4cb2-a2b9-0a3ae206067a" providerId="AD" clId="Web-{2EAF45E2-2031-9F2B-11D9-80ED58DAA2B3}" dt="2025-11-20T16:38:49.767" v="207" actId="1076"/>
          <ac:spMkLst>
            <pc:docMk/>
            <pc:sldMk cId="1348870383" sldId="266"/>
            <ac:spMk id="46" creationId="{8BF10760-4DA9-9C6A-161C-80ACE1FF732C}"/>
          </ac:spMkLst>
        </pc:spChg>
        <pc:spChg chg="add mod">
          <ac:chgData name="Irene Lee" userId="S::irene.lee@cooper.edu::02232c41-a6e6-4cb2-a2b9-0a3ae206067a" providerId="AD" clId="Web-{2EAF45E2-2031-9F2B-11D9-80ED58DAA2B3}" dt="2025-11-20T16:39:43.783" v="239" actId="20577"/>
          <ac:spMkLst>
            <pc:docMk/>
            <pc:sldMk cId="1348870383" sldId="266"/>
            <ac:spMk id="47" creationId="{86198C1A-C19B-1E57-B1D2-800ED53725BA}"/>
          </ac:spMkLst>
        </pc:spChg>
        <pc:spChg chg="add mod">
          <ac:chgData name="Irene Lee" userId="S::irene.lee@cooper.edu::02232c41-a6e6-4cb2-a2b9-0a3ae206067a" providerId="AD" clId="Web-{2EAF45E2-2031-9F2B-11D9-80ED58DAA2B3}" dt="2025-11-20T16:38:49.908" v="209" actId="1076"/>
          <ac:spMkLst>
            <pc:docMk/>
            <pc:sldMk cId="1348870383" sldId="266"/>
            <ac:spMk id="48" creationId="{EA9EF9DB-8606-4A30-C5B8-820BFDE1A2E7}"/>
          </ac:spMkLst>
        </pc:spChg>
        <pc:spChg chg="add mod">
          <ac:chgData name="Irene Lee" userId="S::irene.lee@cooper.edu::02232c41-a6e6-4cb2-a2b9-0a3ae206067a" providerId="AD" clId="Web-{2EAF45E2-2031-9F2B-11D9-80ED58DAA2B3}" dt="2025-11-20T16:40:02.096" v="244" actId="1076"/>
          <ac:spMkLst>
            <pc:docMk/>
            <pc:sldMk cId="1348870383" sldId="266"/>
            <ac:spMk id="49" creationId="{97DE88FB-5E6B-5784-F636-45C496A6C4A9}"/>
          </ac:spMkLst>
        </pc:spChg>
        <pc:spChg chg="add del mod">
          <ac:chgData name="Irene Lee" userId="S::irene.lee@cooper.edu::02232c41-a6e6-4cb2-a2b9-0a3ae206067a" providerId="AD" clId="Web-{2EAF45E2-2031-9F2B-11D9-80ED58DAA2B3}" dt="2025-11-20T16:40:17.643" v="257"/>
          <ac:spMkLst>
            <pc:docMk/>
            <pc:sldMk cId="1348870383" sldId="266"/>
            <ac:spMk id="50" creationId="{573AE496-127E-B069-1025-B791382841BD}"/>
          </ac:spMkLst>
        </pc:spChg>
        <pc:spChg chg="add mod">
          <ac:chgData name="Irene Lee" userId="S::irene.lee@cooper.edu::02232c41-a6e6-4cb2-a2b9-0a3ae206067a" providerId="AD" clId="Web-{2EAF45E2-2031-9F2B-11D9-80ED58DAA2B3}" dt="2025-11-20T16:40:42.299" v="276" actId="14100"/>
          <ac:spMkLst>
            <pc:docMk/>
            <pc:sldMk cId="1348870383" sldId="266"/>
            <ac:spMk id="51" creationId="{2FEE13C0-3749-E40A-49C8-F00E3D3F666E}"/>
          </ac:spMkLst>
        </pc:spChg>
        <pc:spChg chg="add mod">
          <ac:chgData name="Irene Lee" userId="S::irene.lee@cooper.edu::02232c41-a6e6-4cb2-a2b9-0a3ae206067a" providerId="AD" clId="Web-{2EAF45E2-2031-9F2B-11D9-80ED58DAA2B3}" dt="2025-11-20T16:40:39.612" v="275" actId="20577"/>
          <ac:spMkLst>
            <pc:docMk/>
            <pc:sldMk cId="1348870383" sldId="266"/>
            <ac:spMk id="52" creationId="{07C94348-BEE9-8FC0-21B0-32D0647F991D}"/>
          </ac:spMkLst>
        </pc:spChg>
        <pc:spChg chg="add mod">
          <ac:chgData name="Irene Lee" userId="S::irene.lee@cooper.edu::02232c41-a6e6-4cb2-a2b9-0a3ae206067a" providerId="AD" clId="Web-{2EAF45E2-2031-9F2B-11D9-80ED58DAA2B3}" dt="2025-11-20T16:40:09.283" v="253" actId="1076"/>
          <ac:spMkLst>
            <pc:docMk/>
            <pc:sldMk cId="1348870383" sldId="266"/>
            <ac:spMk id="53" creationId="{6CF387C4-5BF2-FD05-C1D0-9179DBC13411}"/>
          </ac:spMkLst>
        </pc:spChg>
        <pc:spChg chg="add mod">
          <ac:chgData name="Irene Lee" userId="S::irene.lee@cooper.edu::02232c41-a6e6-4cb2-a2b9-0a3ae206067a" providerId="AD" clId="Web-{2EAF45E2-2031-9F2B-11D9-80ED58DAA2B3}" dt="2025-11-20T16:40:23.471" v="262" actId="20577"/>
          <ac:spMkLst>
            <pc:docMk/>
            <pc:sldMk cId="1348870383" sldId="266"/>
            <ac:spMk id="54" creationId="{6C946DAD-DC46-7046-614F-E07AABF80094}"/>
          </ac:spMkLst>
        </pc:spChg>
        <pc:spChg chg="mod">
          <ac:chgData name="Irene Lee" userId="S::irene.lee@cooper.edu::02232c41-a6e6-4cb2-a2b9-0a3ae206067a" providerId="AD" clId="Web-{2EAF45E2-2031-9F2B-11D9-80ED58DAA2B3}" dt="2025-11-20T16:42:28.159" v="310" actId="20577"/>
          <ac:spMkLst>
            <pc:docMk/>
            <pc:sldMk cId="1348870383" sldId="266"/>
            <ac:spMk id="66" creationId="{A3866725-0065-2BE2-5497-931B2391E28D}"/>
          </ac:spMkLst>
        </pc:spChg>
        <pc:spChg chg="mod">
          <ac:chgData name="Irene Lee" userId="S::irene.lee@cooper.edu::02232c41-a6e6-4cb2-a2b9-0a3ae206067a" providerId="AD" clId="Web-{2EAF45E2-2031-9F2B-11D9-80ED58DAA2B3}" dt="2025-11-20T16:42:16.924" v="305" actId="20577"/>
          <ac:spMkLst>
            <pc:docMk/>
            <pc:sldMk cId="1348870383" sldId="266"/>
            <ac:spMk id="68" creationId="{55214F46-13CF-8AB3-4632-9030C2A5E809}"/>
          </ac:spMkLst>
        </pc:spChg>
        <pc:spChg chg="mod">
          <ac:chgData name="Irene Lee" userId="S::irene.lee@cooper.edu::02232c41-a6e6-4cb2-a2b9-0a3ae206067a" providerId="AD" clId="Web-{2EAF45E2-2031-9F2B-11D9-80ED58DAA2B3}" dt="2025-11-20T16:43:49.784" v="333" actId="14100"/>
          <ac:spMkLst>
            <pc:docMk/>
            <pc:sldMk cId="1348870383" sldId="266"/>
            <ac:spMk id="70" creationId="{8742F425-8255-1AAB-D8C2-58B4F194EE3E}"/>
          </ac:spMkLst>
        </pc:spChg>
        <pc:spChg chg="mod">
          <ac:chgData name="Irene Lee" userId="S::irene.lee@cooper.edu::02232c41-a6e6-4cb2-a2b9-0a3ae206067a" providerId="AD" clId="Web-{2EAF45E2-2031-9F2B-11D9-80ED58DAA2B3}" dt="2025-11-20T16:43:00.518" v="322" actId="20577"/>
          <ac:spMkLst>
            <pc:docMk/>
            <pc:sldMk cId="1348870383" sldId="266"/>
            <ac:spMk id="71" creationId="{685F80A8-082D-A574-503B-BF22F7F45CA2}"/>
          </ac:spMkLst>
        </pc:spChg>
        <pc:spChg chg="mod">
          <ac:chgData name="Irene Lee" userId="S::irene.lee@cooper.edu::02232c41-a6e6-4cb2-a2b9-0a3ae206067a" providerId="AD" clId="Web-{2EAF45E2-2031-9F2B-11D9-80ED58DAA2B3}" dt="2025-11-20T16:42:52.190" v="319" actId="20577"/>
          <ac:spMkLst>
            <pc:docMk/>
            <pc:sldMk cId="1348870383" sldId="266"/>
            <ac:spMk id="73" creationId="{E850DBDD-F909-5379-7A9A-93850B4806F8}"/>
          </ac:spMkLst>
        </pc:spChg>
        <pc:grpChg chg="add mod">
          <ac:chgData name="Irene Lee" userId="S::irene.lee@cooper.edu::02232c41-a6e6-4cb2-a2b9-0a3ae206067a" providerId="AD" clId="Web-{2EAF45E2-2031-9F2B-11D9-80ED58DAA2B3}" dt="2025-11-20T16:43:40.799" v="332" actId="1076"/>
          <ac:grpSpMkLst>
            <pc:docMk/>
            <pc:sldMk cId="1348870383" sldId="266"/>
            <ac:grpSpMk id="55" creationId="{7FB71926-461D-E883-2564-13B7679E323D}"/>
          </ac:grpSpMkLst>
        </pc:grpChg>
        <pc:grpChg chg="add mod">
          <ac:chgData name="Irene Lee" userId="S::irene.lee@cooper.edu::02232c41-a6e6-4cb2-a2b9-0a3ae206067a" providerId="AD" clId="Web-{2EAF45E2-2031-9F2B-11D9-80ED58DAA2B3}" dt="2025-11-20T16:43:35.299" v="330" actId="1076"/>
          <ac:grpSpMkLst>
            <pc:docMk/>
            <pc:sldMk cId="1348870383" sldId="266"/>
            <ac:grpSpMk id="56" creationId="{E02742CB-63AB-D503-4586-D0A856C5661C}"/>
          </ac:grpSpMkLst>
        </pc:grpChg>
        <pc:grpChg chg="add mod">
          <ac:chgData name="Irene Lee" userId="S::irene.lee@cooper.edu::02232c41-a6e6-4cb2-a2b9-0a3ae206067a" providerId="AD" clId="Web-{2EAF45E2-2031-9F2B-11D9-80ED58DAA2B3}" dt="2025-11-20T16:44:11.846" v="340" actId="1076"/>
          <ac:grpSpMkLst>
            <pc:docMk/>
            <pc:sldMk cId="1348870383" sldId="266"/>
            <ac:grpSpMk id="57" creationId="{4C72F5F7-04F7-D6F5-EBF0-B5F895FCF758}"/>
          </ac:grpSpMkLst>
        </pc:grpChg>
        <pc:grpChg chg="add mod">
          <ac:chgData name="Irene Lee" userId="S::irene.lee@cooper.edu::02232c41-a6e6-4cb2-a2b9-0a3ae206067a" providerId="AD" clId="Web-{2EAF45E2-2031-9F2B-11D9-80ED58DAA2B3}" dt="2025-11-20T16:44:35.175" v="343" actId="1076"/>
          <ac:grpSpMkLst>
            <pc:docMk/>
            <pc:sldMk cId="1348870383" sldId="266"/>
            <ac:grpSpMk id="58" creationId="{CF6B7861-91B4-36B4-5D04-3062D9617D8B}"/>
          </ac:grpSpMkLst>
        </pc:grpChg>
        <pc:grpChg chg="add mod">
          <ac:chgData name="Irene Lee" userId="S::irene.lee@cooper.edu::02232c41-a6e6-4cb2-a2b9-0a3ae206067a" providerId="AD" clId="Web-{2EAF45E2-2031-9F2B-11D9-80ED58DAA2B3}" dt="2025-11-20T16:44:28.065" v="342" actId="1076"/>
          <ac:grpSpMkLst>
            <pc:docMk/>
            <pc:sldMk cId="1348870383" sldId="266"/>
            <ac:grpSpMk id="59" creationId="{74E5379A-F0C9-7E70-5D00-47B956E4F447}"/>
          </ac:grpSpMkLst>
        </pc:grpChg>
        <pc:grpChg chg="add mod">
          <ac:chgData name="Irene Lee" userId="S::irene.lee@cooper.edu::02232c41-a6e6-4cb2-a2b9-0a3ae206067a" providerId="AD" clId="Web-{2EAF45E2-2031-9F2B-11D9-80ED58DAA2B3}" dt="2025-11-20T16:44:50.409" v="345" actId="1076"/>
          <ac:grpSpMkLst>
            <pc:docMk/>
            <pc:sldMk cId="1348870383" sldId="266"/>
            <ac:grpSpMk id="64" creationId="{E978590B-7F4B-C13E-BA91-E88D1259B56F}"/>
          </ac:grpSpMkLst>
        </pc:grpChg>
        <pc:grpChg chg="add mod">
          <ac:chgData name="Irene Lee" userId="S::irene.lee@cooper.edu::02232c41-a6e6-4cb2-a2b9-0a3ae206067a" providerId="AD" clId="Web-{2EAF45E2-2031-9F2B-11D9-80ED58DAA2B3}" dt="2025-11-20T16:44:17.878" v="341" actId="1076"/>
          <ac:grpSpMkLst>
            <pc:docMk/>
            <pc:sldMk cId="1348870383" sldId="266"/>
            <ac:grpSpMk id="69" creationId="{BE5D61DB-E135-89B3-835A-5D0497BF27EE}"/>
          </ac:grpSpMkLst>
        </pc:grpChg>
        <pc:grpChg chg="add mod">
          <ac:chgData name="Irene Lee" userId="S::irene.lee@cooper.edu::02232c41-a6e6-4cb2-a2b9-0a3ae206067a" providerId="AD" clId="Web-{2EAF45E2-2031-9F2B-11D9-80ED58DAA2B3}" dt="2025-11-20T16:45:15.737" v="351" actId="1076"/>
          <ac:grpSpMkLst>
            <pc:docMk/>
            <pc:sldMk cId="1348870383" sldId="266"/>
            <ac:grpSpMk id="74" creationId="{1B2DF1E5-0A5A-9948-C32F-A079169B0662}"/>
          </ac:grpSpMkLst>
        </pc:grpChg>
        <pc:grpChg chg="add">
          <ac:chgData name="Irene Lee" userId="S::irene.lee@cooper.edu::02232c41-a6e6-4cb2-a2b9-0a3ae206067a" providerId="AD" clId="Web-{2EAF45E2-2031-9F2B-11D9-80ED58DAA2B3}" dt="2025-11-20T16:45:21.065" v="352"/>
          <ac:grpSpMkLst>
            <pc:docMk/>
            <pc:sldMk cId="1348870383" sldId="266"/>
            <ac:grpSpMk id="75" creationId="{D7A7D028-AA24-7895-0248-BBE3B445BD17}"/>
          </ac:grpSpMkLst>
        </pc:grpChg>
        <pc:grpChg chg="add">
          <ac:chgData name="Irene Lee" userId="S::irene.lee@cooper.edu::02232c41-a6e6-4cb2-a2b9-0a3ae206067a" providerId="AD" clId="Web-{2EAF45E2-2031-9F2B-11D9-80ED58DAA2B3}" dt="2025-11-20T16:45:30.628" v="354"/>
          <ac:grpSpMkLst>
            <pc:docMk/>
            <pc:sldMk cId="1348870383" sldId="266"/>
            <ac:grpSpMk id="76" creationId="{8C0EF961-13A3-3D2E-48C7-4F63A532E89F}"/>
          </ac:grpSpMkLst>
        </pc:grpChg>
        <pc:grpChg chg="add">
          <ac:chgData name="Irene Lee" userId="S::irene.lee@cooper.edu::02232c41-a6e6-4cb2-a2b9-0a3ae206067a" providerId="AD" clId="Web-{2EAF45E2-2031-9F2B-11D9-80ED58DAA2B3}" dt="2025-11-20T16:45:37.534" v="355"/>
          <ac:grpSpMkLst>
            <pc:docMk/>
            <pc:sldMk cId="1348870383" sldId="266"/>
            <ac:grpSpMk id="77" creationId="{0B78D793-3BB0-E99A-B861-8557C0108E8C}"/>
          </ac:grpSpMkLst>
        </pc:grpChg>
        <pc:picChg chg="mod">
          <ac:chgData name="Irene Lee" userId="S::irene.lee@cooper.edu::02232c41-a6e6-4cb2-a2b9-0a3ae206067a" providerId="AD" clId="Web-{2EAF45E2-2031-9F2B-11D9-80ED58DAA2B3}" dt="2025-11-20T16:45:03.253" v="348"/>
          <ac:picMkLst>
            <pc:docMk/>
            <pc:sldMk cId="1348870383" sldId="266"/>
            <ac:picMk id="2" creationId="{BCA159E3-CEF0-C4C8-273D-46ADA2DB6227}"/>
          </ac:picMkLst>
        </pc:picChg>
        <pc:picChg chg="mod">
          <ac:chgData name="Irene Lee" userId="S::irene.lee@cooper.edu::02232c41-a6e6-4cb2-a2b9-0a3ae206067a" providerId="AD" clId="Web-{2EAF45E2-2031-9F2B-11D9-80ED58DAA2B3}" dt="2025-11-20T16:45:05.050" v="350"/>
          <ac:picMkLst>
            <pc:docMk/>
            <pc:sldMk cId="1348870383" sldId="266"/>
            <ac:picMk id="13" creationId="{9872F864-03AF-9359-1546-BA832664EFD5}"/>
          </ac:picMkLst>
        </pc:picChg>
        <pc:picChg chg="mod">
          <ac:chgData name="Irene Lee" userId="S::irene.lee@cooper.edu::02232c41-a6e6-4cb2-a2b9-0a3ae206067a" providerId="AD" clId="Web-{2EAF45E2-2031-9F2B-11D9-80ED58DAA2B3}" dt="2025-11-20T16:44:55.987" v="346"/>
          <ac:picMkLst>
            <pc:docMk/>
            <pc:sldMk cId="1348870383" sldId="266"/>
            <ac:picMk id="14" creationId="{73F224B1-F955-0084-FB36-683943E57C3F}"/>
          </ac:picMkLst>
        </pc:picChg>
        <pc:picChg chg="mod">
          <ac:chgData name="Irene Lee" userId="S::irene.lee@cooper.edu::02232c41-a6e6-4cb2-a2b9-0a3ae206067a" providerId="AD" clId="Web-{2EAF45E2-2031-9F2B-11D9-80ED58DAA2B3}" dt="2025-11-20T16:45:26.315" v="353" actId="1076"/>
          <ac:picMkLst>
            <pc:docMk/>
            <pc:sldMk cId="1348870383" sldId="266"/>
            <ac:picMk id="17" creationId="{08CBF4BC-E8AE-A542-477D-A14A3B6AC92C}"/>
          </ac:picMkLst>
        </pc:picChg>
      </pc:sldChg>
    </pc:docChg>
  </pc:docChgLst>
  <pc:docChgLst>
    <pc:chgData name="Katharine Moncrieffe" userId="S::katharine.moncrieffe@cooper.edu::46c6770f-aa06-4109-b3f3-ba9900b9c745" providerId="AD" clId="Web-{9D2968D5-09E5-79A8-8D5F-449701B27726}"/>
    <pc:docChg chg="modSld">
      <pc:chgData name="Katharine Moncrieffe" userId="S::katharine.moncrieffe@cooper.edu::46c6770f-aa06-4109-b3f3-ba9900b9c745" providerId="AD" clId="Web-{9D2968D5-09E5-79A8-8D5F-449701B27726}" dt="2025-11-19T02:58:18.100" v="1497" actId="20577"/>
      <pc:docMkLst>
        <pc:docMk/>
      </pc:docMkLst>
      <pc:sldChg chg="addSp delSp modSp">
        <pc:chgData name="Katharine Moncrieffe" userId="S::katharine.moncrieffe@cooper.edu::46c6770f-aa06-4109-b3f3-ba9900b9c745" providerId="AD" clId="Web-{9D2968D5-09E5-79A8-8D5F-449701B27726}" dt="2025-11-19T02:58:18.100" v="1497" actId="20577"/>
        <pc:sldMkLst>
          <pc:docMk/>
          <pc:sldMk cId="2338333705" sldId="257"/>
        </pc:sldMkLst>
        <pc:spChg chg="add mod">
          <ac:chgData name="Katharine Moncrieffe" userId="S::katharine.moncrieffe@cooper.edu::46c6770f-aa06-4109-b3f3-ba9900b9c745" providerId="AD" clId="Web-{9D2968D5-09E5-79A8-8D5F-449701B27726}" dt="2025-11-19T02:51:17.226" v="1428" actId="20577"/>
          <ac:spMkLst>
            <pc:docMk/>
            <pc:sldMk cId="2338333705" sldId="257"/>
            <ac:spMk id="3" creationId="{70759578-ED0B-7698-4AA9-775E784E68E9}"/>
          </ac:spMkLst>
        </pc:spChg>
        <pc:spChg chg="mod">
          <ac:chgData name="Katharine Moncrieffe" userId="S::katharine.moncrieffe@cooper.edu::46c6770f-aa06-4109-b3f3-ba9900b9c745" providerId="AD" clId="Web-{9D2968D5-09E5-79A8-8D5F-449701B27726}" dt="2025-11-19T02:58:18.100" v="1497" actId="20577"/>
          <ac:spMkLst>
            <pc:docMk/>
            <pc:sldMk cId="2338333705" sldId="257"/>
            <ac:spMk id="6" creationId="{665449EE-3416-9F63-C358-B479870F30FC}"/>
          </ac:spMkLst>
        </pc:spChg>
        <pc:spChg chg="mod">
          <ac:chgData name="Katharine Moncrieffe" userId="S::katharine.moncrieffe@cooper.edu::46c6770f-aa06-4109-b3f3-ba9900b9c745" providerId="AD" clId="Web-{9D2968D5-09E5-79A8-8D5F-449701B27726}" dt="2025-11-19T02:43:21.990" v="1266" actId="1076"/>
          <ac:spMkLst>
            <pc:docMk/>
            <pc:sldMk cId="2338333705" sldId="257"/>
            <ac:spMk id="7" creationId="{FF651249-CF9C-958A-B1DD-26C0A775E901}"/>
          </ac:spMkLst>
        </pc:spChg>
        <pc:spChg chg="mod">
          <ac:chgData name="Katharine Moncrieffe" userId="S::katharine.moncrieffe@cooper.edu::46c6770f-aa06-4109-b3f3-ba9900b9c745" providerId="AD" clId="Web-{9D2968D5-09E5-79A8-8D5F-449701B27726}" dt="2025-11-19T02:50:19.567" v="1420" actId="20577"/>
          <ac:spMkLst>
            <pc:docMk/>
            <pc:sldMk cId="2338333705" sldId="257"/>
            <ac:spMk id="8" creationId="{67F78581-B3A4-A456-E301-5D71D3B36294}"/>
          </ac:spMkLst>
        </pc:spChg>
        <pc:spChg chg="mod">
          <ac:chgData name="Katharine Moncrieffe" userId="S::katharine.moncrieffe@cooper.edu::46c6770f-aa06-4109-b3f3-ba9900b9c745" providerId="AD" clId="Web-{9D2968D5-09E5-79A8-8D5F-449701B27726}" dt="2025-11-19T02:50:43.865" v="1422" actId="20577"/>
          <ac:spMkLst>
            <pc:docMk/>
            <pc:sldMk cId="2338333705" sldId="257"/>
            <ac:spMk id="9" creationId="{E73CF72D-B013-298B-BC4B-28C3B6E6D8A7}"/>
          </ac:spMkLst>
        </pc:spChg>
        <pc:spChg chg="mod">
          <ac:chgData name="Katharine Moncrieffe" userId="S::katharine.moncrieffe@cooper.edu::46c6770f-aa06-4109-b3f3-ba9900b9c745" providerId="AD" clId="Web-{9D2968D5-09E5-79A8-8D5F-449701B27726}" dt="2025-11-19T02:48:56.374" v="1410" actId="20577"/>
          <ac:spMkLst>
            <pc:docMk/>
            <pc:sldMk cId="2338333705" sldId="257"/>
            <ac:spMk id="10" creationId="{A1946F30-8294-10DE-33DC-80BE0824AA36}"/>
          </ac:spMkLst>
        </pc:spChg>
        <pc:picChg chg="add del mod">
          <ac:chgData name="Katharine Moncrieffe" userId="S::katharine.moncrieffe@cooper.edu::46c6770f-aa06-4109-b3f3-ba9900b9c745" providerId="AD" clId="Web-{9D2968D5-09E5-79A8-8D5F-449701B27726}" dt="2025-11-19T02:47:58.292" v="1342" actId="1076"/>
          <ac:picMkLst>
            <pc:docMk/>
            <pc:sldMk cId="2338333705" sldId="257"/>
            <ac:picMk id="2" creationId="{8EDC7959-662B-AD7A-1779-C742ECFD38ED}"/>
          </ac:picMkLst>
        </pc:picChg>
        <pc:picChg chg="mod">
          <ac:chgData name="Katharine Moncrieffe" userId="S::katharine.moncrieffe@cooper.edu::46c6770f-aa06-4109-b3f3-ba9900b9c745" providerId="AD" clId="Web-{9D2968D5-09E5-79A8-8D5F-449701B27726}" dt="2025-11-19T02:00:39.856" v="43" actId="14100"/>
          <ac:picMkLst>
            <pc:docMk/>
            <pc:sldMk cId="2338333705" sldId="257"/>
            <ac:picMk id="4" creationId="{B8626C03-25F6-A004-30F6-248C217536D9}"/>
          </ac:picMkLst>
        </pc:picChg>
        <pc:picChg chg="mod">
          <ac:chgData name="Katharine Moncrieffe" userId="S::katharine.moncrieffe@cooper.edu::46c6770f-aa06-4109-b3f3-ba9900b9c745" providerId="AD" clId="Web-{9D2968D5-09E5-79A8-8D5F-449701B27726}" dt="2025-11-19T02:47:58.948" v="1343" actId="1076"/>
          <ac:picMkLst>
            <pc:docMk/>
            <pc:sldMk cId="2338333705" sldId="257"/>
            <ac:picMk id="11" creationId="{E55FCACE-90EC-07F9-18B6-F271F48A98E4}"/>
          </ac:picMkLst>
        </pc:picChg>
      </pc:sldChg>
    </pc:docChg>
  </pc:docChgLst>
  <pc:docChgLst>
    <pc:chgData name="Irene Lee" userId="S::irene.lee@cooper.edu::02232c41-a6e6-4cb2-a2b9-0a3ae206067a" providerId="AD" clId="Web-{70D9D2E5-4729-CC90-48BD-052808248057}"/>
    <pc:docChg chg="addSld delSld modSld">
      <pc:chgData name="Irene Lee" userId="S::irene.lee@cooper.edu::02232c41-a6e6-4cb2-a2b9-0a3ae206067a" providerId="AD" clId="Web-{70D9D2E5-4729-CC90-48BD-052808248057}" dt="2025-11-17T21:33:27.362" v="773" actId="14100"/>
      <pc:docMkLst>
        <pc:docMk/>
      </pc:docMkLst>
      <pc:sldChg chg="addSp delSp modSp mod setBg">
        <pc:chgData name="Irene Lee" userId="S::irene.lee@cooper.edu::02232c41-a6e6-4cb2-a2b9-0a3ae206067a" providerId="AD" clId="Web-{70D9D2E5-4729-CC90-48BD-052808248057}" dt="2025-11-17T21:33:27.362" v="773" actId="14100"/>
        <pc:sldMkLst>
          <pc:docMk/>
          <pc:sldMk cId="2338333705" sldId="257"/>
        </pc:sldMkLst>
        <pc:spChg chg="mod">
          <ac:chgData name="Irene Lee" userId="S::irene.lee@cooper.edu::02232c41-a6e6-4cb2-a2b9-0a3ae206067a" providerId="AD" clId="Web-{70D9D2E5-4729-CC90-48BD-052808248057}" dt="2025-11-17T21:33:27.362" v="773" actId="14100"/>
          <ac:spMkLst>
            <pc:docMk/>
            <pc:sldMk cId="2338333705" sldId="257"/>
            <ac:spMk id="6" creationId="{665449EE-3416-9F63-C358-B479870F30FC}"/>
          </ac:spMkLst>
        </pc:spChg>
        <pc:spChg chg="mod">
          <ac:chgData name="Irene Lee" userId="S::irene.lee@cooper.edu::02232c41-a6e6-4cb2-a2b9-0a3ae206067a" providerId="AD" clId="Web-{70D9D2E5-4729-CC90-48BD-052808248057}" dt="2025-11-17T21:31:21.096" v="755" actId="1076"/>
          <ac:spMkLst>
            <pc:docMk/>
            <pc:sldMk cId="2338333705" sldId="257"/>
            <ac:spMk id="7" creationId="{FF651249-CF9C-958A-B1DD-26C0A775E901}"/>
          </ac:spMkLst>
        </pc:spChg>
        <pc:spChg chg="mod">
          <ac:chgData name="Irene Lee" userId="S::irene.lee@cooper.edu::02232c41-a6e6-4cb2-a2b9-0a3ae206067a" providerId="AD" clId="Web-{70D9D2E5-4729-CC90-48BD-052808248057}" dt="2025-11-17T21:31:21.127" v="756" actId="1076"/>
          <ac:spMkLst>
            <pc:docMk/>
            <pc:sldMk cId="2338333705" sldId="257"/>
            <ac:spMk id="8" creationId="{67F78581-B3A4-A456-E301-5D71D3B36294}"/>
          </ac:spMkLst>
        </pc:spChg>
        <pc:spChg chg="mod">
          <ac:chgData name="Irene Lee" userId="S::irene.lee@cooper.edu::02232c41-a6e6-4cb2-a2b9-0a3ae206067a" providerId="AD" clId="Web-{70D9D2E5-4729-CC90-48BD-052808248057}" dt="2025-11-17T21:33:04.561" v="769" actId="14100"/>
          <ac:spMkLst>
            <pc:docMk/>
            <pc:sldMk cId="2338333705" sldId="257"/>
            <ac:spMk id="9" creationId="{E73CF72D-B013-298B-BC4B-28C3B6E6D8A7}"/>
          </ac:spMkLst>
        </pc:spChg>
        <pc:spChg chg="mod">
          <ac:chgData name="Irene Lee" userId="S::irene.lee@cooper.edu::02232c41-a6e6-4cb2-a2b9-0a3ae206067a" providerId="AD" clId="Web-{70D9D2E5-4729-CC90-48BD-052808248057}" dt="2025-11-17T21:32:26.865" v="768" actId="14100"/>
          <ac:spMkLst>
            <pc:docMk/>
            <pc:sldMk cId="2338333705" sldId="257"/>
            <ac:spMk id="10" creationId="{A1946F30-8294-10DE-33DC-80BE0824AA36}"/>
          </ac:spMkLst>
        </pc:spChg>
        <pc:spChg chg="add mod">
          <ac:chgData name="Irene Lee" userId="S::irene.lee@cooper.edu::02232c41-a6e6-4cb2-a2b9-0a3ae206067a" providerId="AD" clId="Web-{70D9D2E5-4729-CC90-48BD-052808248057}" dt="2025-11-17T21:31:45.018" v="762" actId="20577"/>
          <ac:spMkLst>
            <pc:docMk/>
            <pc:sldMk cId="2338333705" sldId="257"/>
            <ac:spMk id="12" creationId="{D643D7AB-2D52-F849-7B06-2B8199D84E90}"/>
          </ac:spMkLst>
        </pc:spChg>
        <pc:picChg chg="mod">
          <ac:chgData name="Irene Lee" userId="S::irene.lee@cooper.edu::02232c41-a6e6-4cb2-a2b9-0a3ae206067a" providerId="AD" clId="Web-{70D9D2E5-4729-CC90-48BD-052808248057}" dt="2025-11-17T21:32:10.596" v="765" actId="1076"/>
          <ac:picMkLst>
            <pc:docMk/>
            <pc:sldMk cId="2338333705" sldId="257"/>
            <ac:picMk id="4" creationId="{B8626C03-25F6-A004-30F6-248C217536D9}"/>
          </ac:picMkLst>
        </pc:picChg>
        <pc:picChg chg="mod">
          <ac:chgData name="Irene Lee" userId="S::irene.lee@cooper.edu::02232c41-a6e6-4cb2-a2b9-0a3ae206067a" providerId="AD" clId="Web-{70D9D2E5-4729-CC90-48BD-052808248057}" dt="2025-11-17T21:33:12.484" v="770" actId="1076"/>
          <ac:picMkLst>
            <pc:docMk/>
            <pc:sldMk cId="2338333705" sldId="257"/>
            <ac:picMk id="11" creationId="{E55FCACE-90EC-07F9-18B6-F271F48A98E4}"/>
          </ac:picMkLst>
        </pc:picChg>
      </pc:sldChg>
      <pc:sldChg chg="modSp new">
        <pc:chgData name="Irene Lee" userId="S::irene.lee@cooper.edu::02232c41-a6e6-4cb2-a2b9-0a3ae206067a" providerId="AD" clId="Web-{70D9D2E5-4729-CC90-48BD-052808248057}" dt="2025-11-17T20:50:35.288" v="569" actId="20577"/>
        <pc:sldMkLst>
          <pc:docMk/>
          <pc:sldMk cId="3128500789" sldId="261"/>
        </pc:sldMkLst>
        <pc:spChg chg="mod">
          <ac:chgData name="Irene Lee" userId="S::irene.lee@cooper.edu::02232c41-a6e6-4cb2-a2b9-0a3ae206067a" providerId="AD" clId="Web-{70D9D2E5-4729-CC90-48BD-052808248057}" dt="2025-11-17T20:50:35.288" v="569" actId="20577"/>
          <ac:spMkLst>
            <pc:docMk/>
            <pc:sldMk cId="3128500789" sldId="261"/>
            <ac:spMk id="3" creationId="{8DA704F0-DF02-8C7A-FF64-8621FDC6EB67}"/>
          </ac:spMkLst>
        </pc:spChg>
      </pc:sldChg>
      <pc:sldChg chg="modSp">
        <pc:chgData name="Irene Lee" userId="S::irene.lee@cooper.edu::02232c41-a6e6-4cb2-a2b9-0a3ae206067a" providerId="AD" clId="Web-{70D9D2E5-4729-CC90-48BD-052808248057}" dt="2025-11-17T21:01:17.704" v="660" actId="20577"/>
        <pc:sldMkLst>
          <pc:docMk/>
          <pc:sldMk cId="1302014740" sldId="264"/>
        </pc:sldMkLst>
        <pc:spChg chg="mod">
          <ac:chgData name="Irene Lee" userId="S::irene.lee@cooper.edu::02232c41-a6e6-4cb2-a2b9-0a3ae206067a" providerId="AD" clId="Web-{70D9D2E5-4729-CC90-48BD-052808248057}" dt="2025-11-17T21:01:17.704" v="660" actId="20577"/>
          <ac:spMkLst>
            <pc:docMk/>
            <pc:sldMk cId="1302014740" sldId="264"/>
            <ac:spMk id="3" creationId="{1D057FC5-3A4D-A6CF-4661-EB17149D47CE}"/>
          </ac:spMkLst>
        </pc:spChg>
      </pc:sldChg>
    </pc:docChg>
  </pc:docChgLst>
  <pc:docChgLst>
    <pc:chgData name="Irene Lee" userId="S::irene.lee@cooper.edu::02232c41-a6e6-4cb2-a2b9-0a3ae206067a" providerId="AD" clId="Web-{E256D0B0-64B0-FF84-468C-3CAEAD5F87DE}"/>
    <pc:docChg chg="modSld">
      <pc:chgData name="Irene Lee" userId="S::irene.lee@cooper.edu::02232c41-a6e6-4cb2-a2b9-0a3ae206067a" providerId="AD" clId="Web-{E256D0B0-64B0-FF84-468C-3CAEAD5F87DE}" dt="2025-11-20T16:26:33.756" v="39"/>
      <pc:docMkLst>
        <pc:docMk/>
      </pc:docMkLst>
      <pc:sldChg chg="addSp delSp modSp">
        <pc:chgData name="Irene Lee" userId="S::irene.lee@cooper.edu::02232c41-a6e6-4cb2-a2b9-0a3ae206067a" providerId="AD" clId="Web-{E256D0B0-64B0-FF84-468C-3CAEAD5F87DE}" dt="2025-11-20T16:26:33.756" v="39"/>
        <pc:sldMkLst>
          <pc:docMk/>
          <pc:sldMk cId="1348870383" sldId="266"/>
        </pc:sldMkLst>
        <pc:spChg chg="add">
          <ac:chgData name="Irene Lee" userId="S::irene.lee@cooper.edu::02232c41-a6e6-4cb2-a2b9-0a3ae206067a" providerId="AD" clId="Web-{E256D0B0-64B0-FF84-468C-3CAEAD5F87DE}" dt="2025-11-20T16:26:33.599" v="37"/>
          <ac:spMkLst>
            <pc:docMk/>
            <pc:sldMk cId="1348870383" sldId="266"/>
            <ac:spMk id="3" creationId="{C5BB8AFC-8EA5-19A4-FF85-BC1853DFE3B2}"/>
          </ac:spMkLst>
        </pc:spChg>
        <pc:spChg chg="mod">
          <ac:chgData name="Irene Lee" userId="S::irene.lee@cooper.edu::02232c41-a6e6-4cb2-a2b9-0a3ae206067a" providerId="AD" clId="Web-{E256D0B0-64B0-FF84-468C-3CAEAD5F87DE}" dt="2025-11-20T16:26:24.177" v="34" actId="1076"/>
          <ac:spMkLst>
            <pc:docMk/>
            <pc:sldMk cId="1348870383" sldId="266"/>
            <ac:spMk id="6" creationId="{8AE8D140-FDFD-AC43-A024-49EB8C3CDA5A}"/>
          </ac:spMkLst>
        </pc:spChg>
        <pc:spChg chg="add">
          <ac:chgData name="Irene Lee" userId="S::irene.lee@cooper.edu::02232c41-a6e6-4cb2-a2b9-0a3ae206067a" providerId="AD" clId="Web-{E256D0B0-64B0-FF84-468C-3CAEAD5F87DE}" dt="2025-11-20T16:26:33.693" v="38"/>
          <ac:spMkLst>
            <pc:docMk/>
            <pc:sldMk cId="1348870383" sldId="266"/>
            <ac:spMk id="15" creationId="{EF44EF5F-052F-2DE9-F62C-D8A98747869D}"/>
          </ac:spMkLst>
        </pc:spChg>
        <pc:spChg chg="add">
          <ac:chgData name="Irene Lee" userId="S::irene.lee@cooper.edu::02232c41-a6e6-4cb2-a2b9-0a3ae206067a" providerId="AD" clId="Web-{E256D0B0-64B0-FF84-468C-3CAEAD5F87DE}" dt="2025-11-20T16:26:33.756" v="39"/>
          <ac:spMkLst>
            <pc:docMk/>
            <pc:sldMk cId="1348870383" sldId="266"/>
            <ac:spMk id="21" creationId="{CCC0D3C2-1CEC-7744-416B-D5E8C01383D7}"/>
          </ac:spMkLst>
        </pc:spChg>
        <pc:spChg chg="del">
          <ac:chgData name="Irene Lee" userId="S::irene.lee@cooper.edu::02232c41-a6e6-4cb2-a2b9-0a3ae206067a" providerId="AD" clId="Web-{E256D0B0-64B0-FF84-468C-3CAEAD5F87DE}" dt="2025-11-20T16:24:00.481" v="1"/>
          <ac:spMkLst>
            <pc:docMk/>
            <pc:sldMk cId="1348870383" sldId="266"/>
            <ac:spMk id="28" creationId="{A2B6E81B-7094-A446-BCB2-60F216273375}"/>
          </ac:spMkLst>
        </pc:spChg>
        <pc:spChg chg="del">
          <ac:chgData name="Irene Lee" userId="S::irene.lee@cooper.edu::02232c41-a6e6-4cb2-a2b9-0a3ae206067a" providerId="AD" clId="Web-{E256D0B0-64B0-FF84-468C-3CAEAD5F87DE}" dt="2025-11-20T16:24:00.481" v="0"/>
          <ac:spMkLst>
            <pc:docMk/>
            <pc:sldMk cId="1348870383" sldId="266"/>
            <ac:spMk id="30" creationId="{90B12161-86D5-070B-2750-476D98D5A77C}"/>
          </ac:spMkLst>
        </pc:spChg>
        <pc:spChg chg="mod">
          <ac:chgData name="Irene Lee" userId="S::irene.lee@cooper.edu::02232c41-a6e6-4cb2-a2b9-0a3ae206067a" providerId="AD" clId="Web-{E256D0B0-64B0-FF84-468C-3CAEAD5F87DE}" dt="2025-11-20T16:26:30.539" v="36" actId="1076"/>
          <ac:spMkLst>
            <pc:docMk/>
            <pc:sldMk cId="1348870383" sldId="266"/>
            <ac:spMk id="31" creationId="{7A6391FB-055A-D7A0-3C4F-A78ABBED41E0}"/>
          </ac:spMkLst>
        </pc:spChg>
        <pc:spChg chg="add del mod">
          <ac:chgData name="Irene Lee" userId="S::irene.lee@cooper.edu::02232c41-a6e6-4cb2-a2b9-0a3ae206067a" providerId="AD" clId="Web-{E256D0B0-64B0-FF84-468C-3CAEAD5F87DE}" dt="2025-11-20T16:24:40.611" v="13"/>
          <ac:spMkLst>
            <pc:docMk/>
            <pc:sldMk cId="1348870383" sldId="266"/>
            <ac:spMk id="32" creationId="{4CB5C99C-78E1-731F-9119-DDF94363C4EE}"/>
          </ac:spMkLst>
        </pc:spChg>
        <pc:spChg chg="add del mod ord">
          <ac:chgData name="Irene Lee" userId="S::irene.lee@cooper.edu::02232c41-a6e6-4cb2-a2b9-0a3ae206067a" providerId="AD" clId="Web-{E256D0B0-64B0-FF84-468C-3CAEAD5F87DE}" dt="2025-11-20T16:26:30.474" v="35" actId="1076"/>
          <ac:spMkLst>
            <pc:docMk/>
            <pc:sldMk cId="1348870383" sldId="266"/>
            <ac:spMk id="34" creationId="{01F00935-6D4D-2CF4-6D16-D0E742401416}"/>
          </ac:spMkLst>
        </pc:spChg>
        <pc:spChg chg="del mod">
          <ac:chgData name="Irene Lee" userId="S::irene.lee@cooper.edu::02232c41-a6e6-4cb2-a2b9-0a3ae206067a" providerId="AD" clId="Web-{E256D0B0-64B0-FF84-468C-3CAEAD5F87DE}" dt="2025-11-20T16:24:30.032" v="10"/>
          <ac:spMkLst>
            <pc:docMk/>
            <pc:sldMk cId="1348870383" sldId="266"/>
            <ac:spMk id="35" creationId="{9A645FE8-B657-E883-9DDF-EDEC4933E532}"/>
          </ac:spMkLst>
        </pc:spChg>
      </pc:sldChg>
    </pc:docChg>
  </pc:docChgLst>
  <pc:docChgLst>
    <pc:chgData name="Rachel Koo" userId="S::rachel.koo@cooper.edu::4f351bfa-fd9b-4f78-b52e-a170c001d268" providerId="AD" clId="Web-{AE017021-3378-CBEF-18D5-2ED4008B5BF8}"/>
    <pc:docChg chg="addSld">
      <pc:chgData name="Rachel Koo" userId="S::rachel.koo@cooper.edu::4f351bfa-fd9b-4f78-b52e-a170c001d268" providerId="AD" clId="Web-{AE017021-3378-CBEF-18D5-2ED4008B5BF8}" dt="2025-11-20T01:32:36.827" v="0"/>
      <pc:docMkLst>
        <pc:docMk/>
      </pc:docMkLst>
      <pc:sldChg chg="add">
        <pc:chgData name="Rachel Koo" userId="S::rachel.koo@cooper.edu::4f351bfa-fd9b-4f78-b52e-a170c001d268" providerId="AD" clId="Web-{AE017021-3378-CBEF-18D5-2ED4008B5BF8}" dt="2025-11-20T01:32:36.827" v="0"/>
        <pc:sldMkLst>
          <pc:docMk/>
          <pc:sldMk cId="3707293868" sldId="265"/>
        </pc:sldMkLst>
      </pc:sldChg>
    </pc:docChg>
  </pc:docChgLst>
  <pc:docChgLst>
    <pc:chgData name="Katharine Moncrieffe" userId="S::katharine.moncrieffe@cooper.edu::46c6770f-aa06-4109-b3f3-ba9900b9c745" providerId="AD" clId="Web-{7481E932-4EC3-3855-99F3-4D708DD9E370}"/>
    <pc:docChg chg="modSld">
      <pc:chgData name="Katharine Moncrieffe" userId="S::katharine.moncrieffe@cooper.edu::46c6770f-aa06-4109-b3f3-ba9900b9c745" providerId="AD" clId="Web-{7481E932-4EC3-3855-99F3-4D708DD9E370}" dt="2025-11-20T03:33:45.997" v="149" actId="1076"/>
      <pc:docMkLst>
        <pc:docMk/>
      </pc:docMkLst>
      <pc:sldChg chg="addSp delSp modSp">
        <pc:chgData name="Katharine Moncrieffe" userId="S::katharine.moncrieffe@cooper.edu::46c6770f-aa06-4109-b3f3-ba9900b9c745" providerId="AD" clId="Web-{7481E932-4EC3-3855-99F3-4D708DD9E370}" dt="2025-11-20T03:33:45.997" v="149" actId="1076"/>
        <pc:sldMkLst>
          <pc:docMk/>
          <pc:sldMk cId="3707293868" sldId="265"/>
        </pc:sldMkLst>
        <pc:spChg chg="add mod">
          <ac:chgData name="Katharine Moncrieffe" userId="S::katharine.moncrieffe@cooper.edu::46c6770f-aa06-4109-b3f3-ba9900b9c745" providerId="AD" clId="Web-{7481E932-4EC3-3855-99F3-4D708DD9E370}" dt="2025-11-20T03:33:41.575" v="148" actId="1076"/>
          <ac:spMkLst>
            <pc:docMk/>
            <pc:sldMk cId="3707293868" sldId="265"/>
            <ac:spMk id="3" creationId="{8EF8436E-BEC5-72DC-6185-D5BEB1BCDD15}"/>
          </ac:spMkLst>
        </pc:spChg>
        <pc:spChg chg="del">
          <ac:chgData name="Katharine Moncrieffe" userId="S::katharine.moncrieffe@cooper.edu::46c6770f-aa06-4109-b3f3-ba9900b9c745" providerId="AD" clId="Web-{7481E932-4EC3-3855-99F3-4D708DD9E370}" dt="2025-11-20T03:16:51.727" v="108"/>
          <ac:spMkLst>
            <pc:docMk/>
            <pc:sldMk cId="3707293868" sldId="265"/>
            <ac:spMk id="7" creationId="{FF651249-CF9C-958A-B1DD-26C0A775E901}"/>
          </ac:spMkLst>
        </pc:spChg>
        <pc:spChg chg="del mod">
          <ac:chgData name="Katharine Moncrieffe" userId="S::katharine.moncrieffe@cooper.edu::46c6770f-aa06-4109-b3f3-ba9900b9c745" providerId="AD" clId="Web-{7481E932-4EC3-3855-99F3-4D708DD9E370}" dt="2025-11-20T03:17:10.603" v="112"/>
          <ac:spMkLst>
            <pc:docMk/>
            <pc:sldMk cId="3707293868" sldId="265"/>
            <ac:spMk id="20" creationId="{DD3E5256-F897-4D11-90CC-C5DFE26415C9}"/>
          </ac:spMkLst>
        </pc:spChg>
        <pc:spChg chg="mod">
          <ac:chgData name="Katharine Moncrieffe" userId="S::katharine.moncrieffe@cooper.edu::46c6770f-aa06-4109-b3f3-ba9900b9c745" providerId="AD" clId="Web-{7481E932-4EC3-3855-99F3-4D708DD9E370}" dt="2025-11-20T03:16:48.805" v="107" actId="20577"/>
          <ac:spMkLst>
            <pc:docMk/>
            <pc:sldMk cId="3707293868" sldId="265"/>
            <ac:spMk id="22" creationId="{BA49B615-6A3D-7AFD-C18E-DED0E48DE575}"/>
          </ac:spMkLst>
        </pc:spChg>
        <pc:spChg chg="mod">
          <ac:chgData name="Katharine Moncrieffe" userId="S::katharine.moncrieffe@cooper.edu::46c6770f-aa06-4109-b3f3-ba9900b9c745" providerId="AD" clId="Web-{7481E932-4EC3-3855-99F3-4D708DD9E370}" dt="2025-11-20T03:33:45.997" v="149" actId="1076"/>
          <ac:spMkLst>
            <pc:docMk/>
            <pc:sldMk cId="3707293868" sldId="265"/>
            <ac:spMk id="23" creationId="{AE6B9411-36DA-911B-49A7-193C4CDA65AA}"/>
          </ac:spMkLst>
        </pc:spChg>
        <pc:spChg chg="mod">
          <ac:chgData name="Katharine Moncrieffe" userId="S::katharine.moncrieffe@cooper.edu::46c6770f-aa06-4109-b3f3-ba9900b9c745" providerId="AD" clId="Web-{7481E932-4EC3-3855-99F3-4D708DD9E370}" dt="2025-11-20T03:17:15.087" v="113" actId="1076"/>
          <ac:spMkLst>
            <pc:docMk/>
            <pc:sldMk cId="3707293868" sldId="265"/>
            <ac:spMk id="24" creationId="{BDFD89A3-BE0A-4F7E-3D60-D18817A806F6}"/>
          </ac:spMkLst>
        </pc:spChg>
        <pc:spChg chg="mod">
          <ac:chgData name="Katharine Moncrieffe" userId="S::katharine.moncrieffe@cooper.edu::46c6770f-aa06-4109-b3f3-ba9900b9c745" providerId="AD" clId="Web-{7481E932-4EC3-3855-99F3-4D708DD9E370}" dt="2025-11-20T03:33:07.808" v="136" actId="20577"/>
          <ac:spMkLst>
            <pc:docMk/>
            <pc:sldMk cId="3707293868" sldId="265"/>
            <ac:spMk id="25" creationId="{14C1B1F6-DBFA-E22D-E541-39328EE8C31E}"/>
          </ac:spMkLst>
        </pc:spChg>
      </pc:sldChg>
    </pc:docChg>
  </pc:docChgLst>
  <pc:docChgLst>
    <pc:chgData name="Rachel Koo" userId="S::rachel.koo@cooper.edu::4f351bfa-fd9b-4f78-b52e-a170c001d268" providerId="AD" clId="Web-{220140EA-F3E5-AB0E-CD7B-98DC2D57EF52}"/>
    <pc:docChg chg="modSld">
      <pc:chgData name="Rachel Koo" userId="S::rachel.koo@cooper.edu::4f351bfa-fd9b-4f78-b52e-a170c001d268" providerId="AD" clId="Web-{220140EA-F3E5-AB0E-CD7B-98DC2D57EF52}" dt="2025-11-19T02:58:41.970" v="362" actId="1076"/>
      <pc:docMkLst>
        <pc:docMk/>
      </pc:docMkLst>
      <pc:sldChg chg="modSp">
        <pc:chgData name="Rachel Koo" userId="S::rachel.koo@cooper.edu::4f351bfa-fd9b-4f78-b52e-a170c001d268" providerId="AD" clId="Web-{220140EA-F3E5-AB0E-CD7B-98DC2D57EF52}" dt="2025-11-19T02:58:41.970" v="362" actId="1076"/>
        <pc:sldMkLst>
          <pc:docMk/>
          <pc:sldMk cId="2338333705" sldId="257"/>
        </pc:sldMkLst>
        <pc:spChg chg="mod">
          <ac:chgData name="Rachel Koo" userId="S::rachel.koo@cooper.edu::4f351bfa-fd9b-4f78-b52e-a170c001d268" providerId="AD" clId="Web-{220140EA-F3E5-AB0E-CD7B-98DC2D57EF52}" dt="2025-11-19T02:48:54.804" v="355" actId="20577"/>
          <ac:spMkLst>
            <pc:docMk/>
            <pc:sldMk cId="2338333705" sldId="257"/>
            <ac:spMk id="3" creationId="{70759578-ED0B-7698-4AA9-775E784E68E9}"/>
          </ac:spMkLst>
        </pc:spChg>
        <pc:spChg chg="mod">
          <ac:chgData name="Rachel Koo" userId="S::rachel.koo@cooper.edu::4f351bfa-fd9b-4f78-b52e-a170c001d268" providerId="AD" clId="Web-{220140EA-F3E5-AB0E-CD7B-98DC2D57EF52}" dt="2025-11-19T02:37:13.371" v="216" actId="20577"/>
          <ac:spMkLst>
            <pc:docMk/>
            <pc:sldMk cId="2338333705" sldId="257"/>
            <ac:spMk id="6" creationId="{665449EE-3416-9F63-C358-B479870F30FC}"/>
          </ac:spMkLst>
        </pc:spChg>
        <pc:spChg chg="mod">
          <ac:chgData name="Rachel Koo" userId="S::rachel.koo@cooper.edu::4f351bfa-fd9b-4f78-b52e-a170c001d268" providerId="AD" clId="Web-{220140EA-F3E5-AB0E-CD7B-98DC2D57EF52}" dt="2025-11-19T02:37:18.434" v="218" actId="20577"/>
          <ac:spMkLst>
            <pc:docMk/>
            <pc:sldMk cId="2338333705" sldId="257"/>
            <ac:spMk id="7" creationId="{FF651249-CF9C-958A-B1DD-26C0A775E901}"/>
          </ac:spMkLst>
        </pc:spChg>
        <pc:spChg chg="mod">
          <ac:chgData name="Rachel Koo" userId="S::rachel.koo@cooper.edu::4f351bfa-fd9b-4f78-b52e-a170c001d268" providerId="AD" clId="Web-{220140EA-F3E5-AB0E-CD7B-98DC2D57EF52}" dt="2025-11-19T02:36:40.558" v="181" actId="20577"/>
          <ac:spMkLst>
            <pc:docMk/>
            <pc:sldMk cId="2338333705" sldId="257"/>
            <ac:spMk id="8" creationId="{67F78581-B3A4-A456-E301-5D71D3B36294}"/>
          </ac:spMkLst>
        </pc:spChg>
        <pc:spChg chg="mod">
          <ac:chgData name="Rachel Koo" userId="S::rachel.koo@cooper.edu::4f351bfa-fd9b-4f78-b52e-a170c001d268" providerId="AD" clId="Web-{220140EA-F3E5-AB0E-CD7B-98DC2D57EF52}" dt="2025-11-19T02:42:26.303" v="249" actId="20577"/>
          <ac:spMkLst>
            <pc:docMk/>
            <pc:sldMk cId="2338333705" sldId="257"/>
            <ac:spMk id="9" creationId="{E73CF72D-B013-298B-BC4B-28C3B6E6D8A7}"/>
          </ac:spMkLst>
        </pc:spChg>
        <pc:spChg chg="mod">
          <ac:chgData name="Rachel Koo" userId="S::rachel.koo@cooper.edu::4f351bfa-fd9b-4f78-b52e-a170c001d268" providerId="AD" clId="Web-{220140EA-F3E5-AB0E-CD7B-98DC2D57EF52}" dt="2025-11-19T02:52:25.846" v="357" actId="1076"/>
          <ac:spMkLst>
            <pc:docMk/>
            <pc:sldMk cId="2338333705" sldId="257"/>
            <ac:spMk id="10" creationId="{A1946F30-8294-10DE-33DC-80BE0824AA36}"/>
          </ac:spMkLst>
        </pc:spChg>
        <pc:picChg chg="mod">
          <ac:chgData name="Rachel Koo" userId="S::rachel.koo@cooper.edu::4f351bfa-fd9b-4f78-b52e-a170c001d268" providerId="AD" clId="Web-{220140EA-F3E5-AB0E-CD7B-98DC2D57EF52}" dt="2025-11-19T02:52:30.393" v="358" actId="1076"/>
          <ac:picMkLst>
            <pc:docMk/>
            <pc:sldMk cId="2338333705" sldId="257"/>
            <ac:picMk id="2" creationId="{8EDC7959-662B-AD7A-1779-C742ECFD38ED}"/>
          </ac:picMkLst>
        </pc:picChg>
        <pc:picChg chg="mod">
          <ac:chgData name="Rachel Koo" userId="S::rachel.koo@cooper.edu::4f351bfa-fd9b-4f78-b52e-a170c001d268" providerId="AD" clId="Web-{220140EA-F3E5-AB0E-CD7B-98DC2D57EF52}" dt="2025-11-19T02:58:41.970" v="362" actId="1076"/>
          <ac:picMkLst>
            <pc:docMk/>
            <pc:sldMk cId="2338333705" sldId="257"/>
            <ac:picMk id="11" creationId="{E55FCACE-90EC-07F9-18B6-F271F48A98E4}"/>
          </ac:picMkLst>
        </pc:picChg>
      </pc:sldChg>
    </pc:docChg>
  </pc:docChgLst>
  <pc:docChgLst>
    <pc:chgData name="Rachel Koo" userId="S::rachel.koo@cooper.edu::4f351bfa-fd9b-4f78-b52e-a170c001d268" providerId="AD" clId="Web-{EDB38785-D599-BD62-CC30-141A2DC7FD08}"/>
    <pc:docChg chg="mod addSld delSld modSld modMainMaster setSldSz">
      <pc:chgData name="Rachel Koo" userId="S::rachel.koo@cooper.edu::4f351bfa-fd9b-4f78-b52e-a170c001d268" providerId="AD" clId="Web-{EDB38785-D599-BD62-CC30-141A2DC7FD08}" dt="2025-11-19T02:17:26.702" v="796" actId="20577"/>
      <pc:docMkLst>
        <pc:docMk/>
      </pc:docMkLst>
      <pc:sldChg chg="addSp delSp modSp new">
        <pc:chgData name="Rachel Koo" userId="S::rachel.koo@cooper.edu::4f351bfa-fd9b-4f78-b52e-a170c001d268" providerId="AD" clId="Web-{EDB38785-D599-BD62-CC30-141A2DC7FD08}" dt="2025-11-19T02:17:26.702" v="796" actId="20577"/>
        <pc:sldMkLst>
          <pc:docMk/>
          <pc:sldMk cId="2338333705" sldId="257"/>
        </pc:sldMkLst>
        <pc:spChg chg="add mod">
          <ac:chgData name="Rachel Koo" userId="S::rachel.koo@cooper.edu::4f351bfa-fd9b-4f78-b52e-a170c001d268" providerId="AD" clId="Web-{EDB38785-D599-BD62-CC30-141A2DC7FD08}" dt="2025-11-19T02:17:26.702" v="796" actId="20577"/>
          <ac:spMkLst>
            <pc:docMk/>
            <pc:sldMk cId="2338333705" sldId="257"/>
            <ac:spMk id="6" creationId="{665449EE-3416-9F63-C358-B479870F30FC}"/>
          </ac:spMkLst>
        </pc:spChg>
        <pc:spChg chg="add mod">
          <ac:chgData name="Rachel Koo" userId="S::rachel.koo@cooper.edu::4f351bfa-fd9b-4f78-b52e-a170c001d268" providerId="AD" clId="Web-{EDB38785-D599-BD62-CC30-141A2DC7FD08}" dt="2025-11-17T21:26:18.329" v="626" actId="14100"/>
          <ac:spMkLst>
            <pc:docMk/>
            <pc:sldMk cId="2338333705" sldId="257"/>
            <ac:spMk id="7" creationId="{FF651249-CF9C-958A-B1DD-26C0A775E901}"/>
          </ac:spMkLst>
        </pc:spChg>
        <pc:spChg chg="add mod">
          <ac:chgData name="Rachel Koo" userId="S::rachel.koo@cooper.edu::4f351bfa-fd9b-4f78-b52e-a170c001d268" providerId="AD" clId="Web-{EDB38785-D599-BD62-CC30-141A2DC7FD08}" dt="2025-11-19T02:14:10.836" v="758" actId="20577"/>
          <ac:spMkLst>
            <pc:docMk/>
            <pc:sldMk cId="2338333705" sldId="257"/>
            <ac:spMk id="8" creationId="{67F78581-B3A4-A456-E301-5D71D3B36294}"/>
          </ac:spMkLst>
        </pc:spChg>
        <pc:spChg chg="add del mod">
          <ac:chgData name="Rachel Koo" userId="S::rachel.koo@cooper.edu::4f351bfa-fd9b-4f78-b52e-a170c001d268" providerId="AD" clId="Web-{EDB38785-D599-BD62-CC30-141A2DC7FD08}" dt="2025-11-19T02:17:20.921" v="795" actId="20577"/>
          <ac:spMkLst>
            <pc:docMk/>
            <pc:sldMk cId="2338333705" sldId="257"/>
            <ac:spMk id="9" creationId="{E73CF72D-B013-298B-BC4B-28C3B6E6D8A7}"/>
          </ac:spMkLst>
        </pc:spChg>
        <pc:spChg chg="add mod">
          <ac:chgData name="Rachel Koo" userId="S::rachel.koo@cooper.edu::4f351bfa-fd9b-4f78-b52e-a170c001d268" providerId="AD" clId="Web-{EDB38785-D599-BD62-CC30-141A2DC7FD08}" dt="2025-11-17T21:27:38.316" v="633" actId="14100"/>
          <ac:spMkLst>
            <pc:docMk/>
            <pc:sldMk cId="2338333705" sldId="257"/>
            <ac:spMk id="10" creationId="{A1946F30-8294-10DE-33DC-80BE0824AA36}"/>
          </ac:spMkLst>
        </pc:spChg>
        <pc:picChg chg="add mod">
          <ac:chgData name="Rachel Koo" userId="S::rachel.koo@cooper.edu::4f351bfa-fd9b-4f78-b52e-a170c001d268" providerId="AD" clId="Web-{EDB38785-D599-BD62-CC30-141A2DC7FD08}" dt="2025-11-19T01:58:00.371" v="745" actId="1076"/>
          <ac:picMkLst>
            <pc:docMk/>
            <pc:sldMk cId="2338333705" sldId="257"/>
            <ac:picMk id="2" creationId="{8EDC7959-662B-AD7A-1779-C742ECFD38ED}"/>
          </ac:picMkLst>
        </pc:picChg>
        <pc:picChg chg="add mod ord">
          <ac:chgData name="Rachel Koo" userId="S::rachel.koo@cooper.edu::4f351bfa-fd9b-4f78-b52e-a170c001d268" providerId="AD" clId="Web-{EDB38785-D599-BD62-CC30-141A2DC7FD08}" dt="2025-11-17T21:08:14.812" v="495" actId="1076"/>
          <ac:picMkLst>
            <pc:docMk/>
            <pc:sldMk cId="2338333705" sldId="257"/>
            <ac:picMk id="4" creationId="{B8626C03-25F6-A004-30F6-248C217536D9}"/>
          </ac:picMkLst>
        </pc:picChg>
        <pc:picChg chg="mod">
          <ac:chgData name="Rachel Koo" userId="S::rachel.koo@cooper.edu::4f351bfa-fd9b-4f78-b52e-a170c001d268" providerId="AD" clId="Web-{EDB38785-D599-BD62-CC30-141A2DC7FD08}" dt="2025-11-19T01:58:14.903" v="746" actId="1076"/>
          <ac:picMkLst>
            <pc:docMk/>
            <pc:sldMk cId="2338333705" sldId="257"/>
            <ac:picMk id="11" creationId="{E55FCACE-90EC-07F9-18B6-F271F48A98E4}"/>
          </ac:picMkLst>
        </pc:picChg>
      </pc:sldChg>
      <pc:sldChg chg="modSp">
        <pc:chgData name="Rachel Koo" userId="S::rachel.koo@cooper.edu::4f351bfa-fd9b-4f78-b52e-a170c001d268" providerId="AD" clId="Web-{EDB38785-D599-BD62-CC30-141A2DC7FD08}" dt="2025-11-17T20:36:57.994" v="153"/>
        <pc:sldMkLst>
          <pc:docMk/>
          <pc:sldMk cId="3128500789" sldId="261"/>
        </pc:sldMkLst>
        <pc:spChg chg="mod">
          <ac:chgData name="Rachel Koo" userId="S::rachel.koo@cooper.edu::4f351bfa-fd9b-4f78-b52e-a170c001d268" providerId="AD" clId="Web-{EDB38785-D599-BD62-CC30-141A2DC7FD08}" dt="2025-11-17T20:36:57.994" v="153"/>
          <ac:spMkLst>
            <pc:docMk/>
            <pc:sldMk cId="3128500789" sldId="261"/>
            <ac:spMk id="2" creationId="{EB8A34DE-F134-BA6B-5505-0D133FD12F6A}"/>
          </ac:spMkLst>
        </pc:spChg>
        <pc:spChg chg="mod">
          <ac:chgData name="Rachel Koo" userId="S::rachel.koo@cooper.edu::4f351bfa-fd9b-4f78-b52e-a170c001d268" providerId="AD" clId="Web-{EDB38785-D599-BD62-CC30-141A2DC7FD08}" dt="2025-11-17T20:36:57.994" v="153"/>
          <ac:spMkLst>
            <pc:docMk/>
            <pc:sldMk cId="3128500789" sldId="261"/>
            <ac:spMk id="3" creationId="{8DA704F0-DF02-8C7A-FF64-8621FDC6EB67}"/>
          </ac:spMkLst>
        </pc:spChg>
      </pc:sldChg>
      <pc:sldChg chg="addSp modSp new">
        <pc:chgData name="Rachel Koo" userId="S::rachel.koo@cooper.edu::4f351bfa-fd9b-4f78-b52e-a170c001d268" providerId="AD" clId="Web-{EDB38785-D599-BD62-CC30-141A2DC7FD08}" dt="2025-11-17T20:43:13.316" v="206" actId="1076"/>
        <pc:sldMkLst>
          <pc:docMk/>
          <pc:sldMk cId="2915515968" sldId="263"/>
        </pc:sldMkLst>
        <pc:spChg chg="mod">
          <ac:chgData name="Rachel Koo" userId="S::rachel.koo@cooper.edu::4f351bfa-fd9b-4f78-b52e-a170c001d268" providerId="AD" clId="Web-{EDB38785-D599-BD62-CC30-141A2DC7FD08}" dt="2025-11-17T20:42:05.221" v="200" actId="20577"/>
          <ac:spMkLst>
            <pc:docMk/>
            <pc:sldMk cId="2915515968" sldId="263"/>
            <ac:spMk id="2" creationId="{0A61B12B-6CE9-787E-4EC2-7935197F6A2A}"/>
          </ac:spMkLst>
        </pc:spChg>
        <pc:spChg chg="mod">
          <ac:chgData name="Rachel Koo" userId="S::rachel.koo@cooper.edu::4f351bfa-fd9b-4f78-b52e-a170c001d268" providerId="AD" clId="Web-{EDB38785-D599-BD62-CC30-141A2DC7FD08}" dt="2025-11-17T20:42:35.753" v="203" actId="1076"/>
          <ac:spMkLst>
            <pc:docMk/>
            <pc:sldMk cId="2915515968" sldId="263"/>
            <ac:spMk id="3" creationId="{7E4CE84E-BAC5-8120-1904-41E5D3D4B11B}"/>
          </ac:spMkLst>
        </pc:spChg>
        <pc:picChg chg="mod">
          <ac:chgData name="Rachel Koo" userId="S::rachel.koo@cooper.edu::4f351bfa-fd9b-4f78-b52e-a170c001d268" providerId="AD" clId="Web-{EDB38785-D599-BD62-CC30-141A2DC7FD08}" dt="2025-11-17T20:42:08.503" v="202" actId="1076"/>
          <ac:picMkLst>
            <pc:docMk/>
            <pc:sldMk cId="2915515968" sldId="263"/>
            <ac:picMk id="4" creationId="{A04AAA69-E393-09AC-AA89-4063ED6ED145}"/>
          </ac:picMkLst>
        </pc:picChg>
        <pc:picChg chg="add mod">
          <ac:chgData name="Rachel Koo" userId="S::rachel.koo@cooper.edu::4f351bfa-fd9b-4f78-b52e-a170c001d268" providerId="AD" clId="Web-{EDB38785-D599-BD62-CC30-141A2DC7FD08}" dt="2025-11-17T20:43:13.316" v="206" actId="1076"/>
          <ac:picMkLst>
            <pc:docMk/>
            <pc:sldMk cId="2915515968" sldId="263"/>
            <ac:picMk id="5" creationId="{88DF1ACF-C9C3-747E-86EF-53B6E797755E}"/>
          </ac:picMkLst>
        </pc:picChg>
      </pc:sldChg>
      <pc:sldMasterChg chg="modSp modSldLayout">
        <pc:chgData name="Rachel Koo" userId="S::rachel.koo@cooper.edu::4f351bfa-fd9b-4f78-b52e-a170c001d268" providerId="AD" clId="Web-{EDB38785-D599-BD62-CC30-141A2DC7FD08}" dt="2025-11-17T20:36:57.994" v="153"/>
        <pc:sldMasterMkLst>
          <pc:docMk/>
          <pc:sldMasterMk cId="2460954070" sldId="2147483660"/>
        </pc:sldMasterMkLst>
        <pc:spChg chg="mod">
          <ac:chgData name="Rachel Koo" userId="S::rachel.koo@cooper.edu::4f351bfa-fd9b-4f78-b52e-a170c001d268" providerId="AD" clId="Web-{EDB38785-D599-BD62-CC30-141A2DC7FD08}" dt="2025-11-17T20:36:57.994" v="153"/>
          <ac:spMkLst>
            <pc:docMk/>
            <pc:sldMasterMk cId="2460954070" sldId="2147483660"/>
            <ac:spMk id="2" creationId="{00000000-0000-0000-0000-000000000000}"/>
          </ac:spMkLst>
        </pc:spChg>
        <pc:spChg chg="mod">
          <ac:chgData name="Rachel Koo" userId="S::rachel.koo@cooper.edu::4f351bfa-fd9b-4f78-b52e-a170c001d268" providerId="AD" clId="Web-{EDB38785-D599-BD62-CC30-141A2DC7FD08}" dt="2025-11-17T20:36:57.994" v="153"/>
          <ac:spMkLst>
            <pc:docMk/>
            <pc:sldMasterMk cId="2460954070" sldId="2147483660"/>
            <ac:spMk id="3" creationId="{00000000-0000-0000-0000-000000000000}"/>
          </ac:spMkLst>
        </pc:spChg>
        <pc:spChg chg="mod">
          <ac:chgData name="Rachel Koo" userId="S::rachel.koo@cooper.edu::4f351bfa-fd9b-4f78-b52e-a170c001d268" providerId="AD" clId="Web-{EDB38785-D599-BD62-CC30-141A2DC7FD08}" dt="2025-11-17T20:36:57.994" v="153"/>
          <ac:spMkLst>
            <pc:docMk/>
            <pc:sldMasterMk cId="2460954070" sldId="2147483660"/>
            <ac:spMk id="4" creationId="{00000000-0000-0000-0000-000000000000}"/>
          </ac:spMkLst>
        </pc:spChg>
        <pc:spChg chg="mod">
          <ac:chgData name="Rachel Koo" userId="S::rachel.koo@cooper.edu::4f351bfa-fd9b-4f78-b52e-a170c001d268" providerId="AD" clId="Web-{EDB38785-D599-BD62-CC30-141A2DC7FD08}" dt="2025-11-17T20:36:57.994" v="153"/>
          <ac:spMkLst>
            <pc:docMk/>
            <pc:sldMasterMk cId="2460954070" sldId="2147483660"/>
            <ac:spMk id="5" creationId="{00000000-0000-0000-0000-000000000000}"/>
          </ac:spMkLst>
        </pc:spChg>
        <pc:spChg chg="mod">
          <ac:chgData name="Rachel Koo" userId="S::rachel.koo@cooper.edu::4f351bfa-fd9b-4f78-b52e-a170c001d268" providerId="AD" clId="Web-{EDB38785-D599-BD62-CC30-141A2DC7FD08}" dt="2025-11-17T20:36:57.994" v="153"/>
          <ac:spMkLst>
            <pc:docMk/>
            <pc:sldMasterMk cId="2460954070" sldId="2147483660"/>
            <ac:spMk id="6" creationId="{00000000-0000-0000-0000-000000000000}"/>
          </ac:spMkLst>
        </pc:spChg>
        <pc:sldLayoutChg chg="modSp">
          <pc:chgData name="Rachel Koo" userId="S::rachel.koo@cooper.edu::4f351bfa-fd9b-4f78-b52e-a170c001d268" providerId="AD" clId="Web-{EDB38785-D599-BD62-CC30-141A2DC7FD08}" dt="2025-11-17T20:36:57.994" v="153"/>
          <pc:sldLayoutMkLst>
            <pc:docMk/>
            <pc:sldMasterMk cId="2460954070" sldId="2147483660"/>
            <pc:sldLayoutMk cId="2385387890" sldId="2147483661"/>
          </pc:sldLayoutMkLst>
          <pc:spChg chg="mod">
            <ac:chgData name="Rachel Koo" userId="S::rachel.koo@cooper.edu::4f351bfa-fd9b-4f78-b52e-a170c001d268" providerId="AD" clId="Web-{EDB38785-D599-BD62-CC30-141A2DC7FD08}" dt="2025-11-17T20:36:57.994" v="153"/>
            <ac:spMkLst>
              <pc:docMk/>
              <pc:sldMasterMk cId="2460954070" sldId="2147483660"/>
              <pc:sldLayoutMk cId="2385387890" sldId="2147483661"/>
              <ac:spMk id="2" creationId="{00000000-0000-0000-0000-000000000000}"/>
            </ac:spMkLst>
          </pc:spChg>
          <pc:spChg chg="mod">
            <ac:chgData name="Rachel Koo" userId="S::rachel.koo@cooper.edu::4f351bfa-fd9b-4f78-b52e-a170c001d268" providerId="AD" clId="Web-{EDB38785-D599-BD62-CC30-141A2DC7FD08}" dt="2025-11-17T20:36:57.994" v="153"/>
            <ac:spMkLst>
              <pc:docMk/>
              <pc:sldMasterMk cId="2460954070" sldId="2147483660"/>
              <pc:sldLayoutMk cId="2385387890" sldId="2147483661"/>
              <ac:spMk id="3" creationId="{00000000-0000-0000-0000-000000000000}"/>
            </ac:spMkLst>
          </pc:spChg>
        </pc:sldLayoutChg>
        <pc:sldLayoutChg chg="modSp">
          <pc:chgData name="Rachel Koo" userId="S::rachel.koo@cooper.edu::4f351bfa-fd9b-4f78-b52e-a170c001d268" providerId="AD" clId="Web-{EDB38785-D599-BD62-CC30-141A2DC7FD08}" dt="2025-11-17T20:36:57.994" v="153"/>
          <pc:sldLayoutMkLst>
            <pc:docMk/>
            <pc:sldMasterMk cId="2460954070" sldId="2147483660"/>
            <pc:sldLayoutMk cId="2591524520" sldId="2147483663"/>
          </pc:sldLayoutMkLst>
          <pc:spChg chg="mod">
            <ac:chgData name="Rachel Koo" userId="S::rachel.koo@cooper.edu::4f351bfa-fd9b-4f78-b52e-a170c001d268" providerId="AD" clId="Web-{EDB38785-D599-BD62-CC30-141A2DC7FD08}" dt="2025-11-17T20:36:57.994" v="153"/>
            <ac:spMkLst>
              <pc:docMk/>
              <pc:sldMasterMk cId="2460954070" sldId="2147483660"/>
              <pc:sldLayoutMk cId="2591524520" sldId="2147483663"/>
              <ac:spMk id="2" creationId="{00000000-0000-0000-0000-000000000000}"/>
            </ac:spMkLst>
          </pc:spChg>
          <pc:spChg chg="mod">
            <ac:chgData name="Rachel Koo" userId="S::rachel.koo@cooper.edu::4f351bfa-fd9b-4f78-b52e-a170c001d268" providerId="AD" clId="Web-{EDB38785-D599-BD62-CC30-141A2DC7FD08}" dt="2025-11-17T20:36:57.994" v="153"/>
            <ac:spMkLst>
              <pc:docMk/>
              <pc:sldMasterMk cId="2460954070" sldId="2147483660"/>
              <pc:sldLayoutMk cId="2591524520" sldId="2147483663"/>
              <ac:spMk id="3" creationId="{00000000-0000-0000-0000-000000000000}"/>
            </ac:spMkLst>
          </pc:spChg>
        </pc:sldLayoutChg>
        <pc:sldLayoutChg chg="modSp">
          <pc:chgData name="Rachel Koo" userId="S::rachel.koo@cooper.edu::4f351bfa-fd9b-4f78-b52e-a170c001d268" providerId="AD" clId="Web-{EDB38785-D599-BD62-CC30-141A2DC7FD08}" dt="2025-11-17T20:36:57.994" v="153"/>
          <pc:sldLayoutMkLst>
            <pc:docMk/>
            <pc:sldMasterMk cId="2460954070" sldId="2147483660"/>
            <pc:sldLayoutMk cId="1203092039" sldId="2147483664"/>
          </pc:sldLayoutMkLst>
          <pc:spChg chg="mod">
            <ac:chgData name="Rachel Koo" userId="S::rachel.koo@cooper.edu::4f351bfa-fd9b-4f78-b52e-a170c001d268" providerId="AD" clId="Web-{EDB38785-D599-BD62-CC30-141A2DC7FD08}" dt="2025-11-17T20:36:57.994" v="153"/>
            <ac:spMkLst>
              <pc:docMk/>
              <pc:sldMasterMk cId="2460954070" sldId="2147483660"/>
              <pc:sldLayoutMk cId="1203092039" sldId="2147483664"/>
              <ac:spMk id="3" creationId="{00000000-0000-0000-0000-000000000000}"/>
            </ac:spMkLst>
          </pc:spChg>
          <pc:spChg chg="mod">
            <ac:chgData name="Rachel Koo" userId="S::rachel.koo@cooper.edu::4f351bfa-fd9b-4f78-b52e-a170c001d268" providerId="AD" clId="Web-{EDB38785-D599-BD62-CC30-141A2DC7FD08}" dt="2025-11-17T20:36:57.994" v="153"/>
            <ac:spMkLst>
              <pc:docMk/>
              <pc:sldMasterMk cId="2460954070" sldId="2147483660"/>
              <pc:sldLayoutMk cId="1203092039" sldId="2147483664"/>
              <ac:spMk id="4" creationId="{00000000-0000-0000-0000-000000000000}"/>
            </ac:spMkLst>
          </pc:spChg>
        </pc:sldLayoutChg>
        <pc:sldLayoutChg chg="modSp">
          <pc:chgData name="Rachel Koo" userId="S::rachel.koo@cooper.edu::4f351bfa-fd9b-4f78-b52e-a170c001d268" providerId="AD" clId="Web-{EDB38785-D599-BD62-CC30-141A2DC7FD08}" dt="2025-11-17T20:36:57.994" v="153"/>
          <pc:sldLayoutMkLst>
            <pc:docMk/>
            <pc:sldMasterMk cId="2460954070" sldId="2147483660"/>
            <pc:sldLayoutMk cId="3733172339" sldId="2147483665"/>
          </pc:sldLayoutMkLst>
          <pc:spChg chg="mod">
            <ac:chgData name="Rachel Koo" userId="S::rachel.koo@cooper.edu::4f351bfa-fd9b-4f78-b52e-a170c001d268" providerId="AD" clId="Web-{EDB38785-D599-BD62-CC30-141A2DC7FD08}" dt="2025-11-17T20:36:57.994" v="153"/>
            <ac:spMkLst>
              <pc:docMk/>
              <pc:sldMasterMk cId="2460954070" sldId="2147483660"/>
              <pc:sldLayoutMk cId="3733172339" sldId="2147483665"/>
              <ac:spMk id="2" creationId="{00000000-0000-0000-0000-000000000000}"/>
            </ac:spMkLst>
          </pc:spChg>
          <pc:spChg chg="mod">
            <ac:chgData name="Rachel Koo" userId="S::rachel.koo@cooper.edu::4f351bfa-fd9b-4f78-b52e-a170c001d268" providerId="AD" clId="Web-{EDB38785-D599-BD62-CC30-141A2DC7FD08}" dt="2025-11-17T20:36:57.994" v="153"/>
            <ac:spMkLst>
              <pc:docMk/>
              <pc:sldMasterMk cId="2460954070" sldId="2147483660"/>
              <pc:sldLayoutMk cId="3733172339" sldId="2147483665"/>
              <ac:spMk id="3" creationId="{00000000-0000-0000-0000-000000000000}"/>
            </ac:spMkLst>
          </pc:spChg>
          <pc:spChg chg="mod">
            <ac:chgData name="Rachel Koo" userId="S::rachel.koo@cooper.edu::4f351bfa-fd9b-4f78-b52e-a170c001d268" providerId="AD" clId="Web-{EDB38785-D599-BD62-CC30-141A2DC7FD08}" dt="2025-11-17T20:36:57.994" v="153"/>
            <ac:spMkLst>
              <pc:docMk/>
              <pc:sldMasterMk cId="2460954070" sldId="2147483660"/>
              <pc:sldLayoutMk cId="3733172339" sldId="2147483665"/>
              <ac:spMk id="4" creationId="{00000000-0000-0000-0000-000000000000}"/>
            </ac:spMkLst>
          </pc:spChg>
          <pc:spChg chg="mod">
            <ac:chgData name="Rachel Koo" userId="S::rachel.koo@cooper.edu::4f351bfa-fd9b-4f78-b52e-a170c001d268" providerId="AD" clId="Web-{EDB38785-D599-BD62-CC30-141A2DC7FD08}" dt="2025-11-17T20:36:57.994" v="153"/>
            <ac:spMkLst>
              <pc:docMk/>
              <pc:sldMasterMk cId="2460954070" sldId="2147483660"/>
              <pc:sldLayoutMk cId="3733172339" sldId="2147483665"/>
              <ac:spMk id="5" creationId="{00000000-0000-0000-0000-000000000000}"/>
            </ac:spMkLst>
          </pc:spChg>
          <pc:spChg chg="mod">
            <ac:chgData name="Rachel Koo" userId="S::rachel.koo@cooper.edu::4f351bfa-fd9b-4f78-b52e-a170c001d268" providerId="AD" clId="Web-{EDB38785-D599-BD62-CC30-141A2DC7FD08}" dt="2025-11-17T20:36:57.994" v="153"/>
            <ac:spMkLst>
              <pc:docMk/>
              <pc:sldMasterMk cId="2460954070" sldId="2147483660"/>
              <pc:sldLayoutMk cId="3733172339" sldId="2147483665"/>
              <ac:spMk id="6" creationId="{00000000-0000-0000-0000-000000000000}"/>
            </ac:spMkLst>
          </pc:spChg>
        </pc:sldLayoutChg>
        <pc:sldLayoutChg chg="modSp">
          <pc:chgData name="Rachel Koo" userId="S::rachel.koo@cooper.edu::4f351bfa-fd9b-4f78-b52e-a170c001d268" providerId="AD" clId="Web-{EDB38785-D599-BD62-CC30-141A2DC7FD08}" dt="2025-11-17T20:36:57.994" v="153"/>
          <pc:sldLayoutMkLst>
            <pc:docMk/>
            <pc:sldMasterMk cId="2460954070" sldId="2147483660"/>
            <pc:sldLayoutMk cId="3171841454" sldId="2147483668"/>
          </pc:sldLayoutMkLst>
          <pc:spChg chg="mod">
            <ac:chgData name="Rachel Koo" userId="S::rachel.koo@cooper.edu::4f351bfa-fd9b-4f78-b52e-a170c001d268" providerId="AD" clId="Web-{EDB38785-D599-BD62-CC30-141A2DC7FD08}" dt="2025-11-17T20:36:57.994" v="153"/>
            <ac:spMkLst>
              <pc:docMk/>
              <pc:sldMasterMk cId="2460954070" sldId="2147483660"/>
              <pc:sldLayoutMk cId="3171841454" sldId="2147483668"/>
              <ac:spMk id="2" creationId="{00000000-0000-0000-0000-000000000000}"/>
            </ac:spMkLst>
          </pc:spChg>
          <pc:spChg chg="mod">
            <ac:chgData name="Rachel Koo" userId="S::rachel.koo@cooper.edu::4f351bfa-fd9b-4f78-b52e-a170c001d268" providerId="AD" clId="Web-{EDB38785-D599-BD62-CC30-141A2DC7FD08}" dt="2025-11-17T20:36:57.994" v="153"/>
            <ac:spMkLst>
              <pc:docMk/>
              <pc:sldMasterMk cId="2460954070" sldId="2147483660"/>
              <pc:sldLayoutMk cId="3171841454" sldId="2147483668"/>
              <ac:spMk id="3" creationId="{00000000-0000-0000-0000-000000000000}"/>
            </ac:spMkLst>
          </pc:spChg>
          <pc:spChg chg="mod">
            <ac:chgData name="Rachel Koo" userId="S::rachel.koo@cooper.edu::4f351bfa-fd9b-4f78-b52e-a170c001d268" providerId="AD" clId="Web-{EDB38785-D599-BD62-CC30-141A2DC7FD08}" dt="2025-11-17T20:36:57.994" v="153"/>
            <ac:spMkLst>
              <pc:docMk/>
              <pc:sldMasterMk cId="2460954070" sldId="2147483660"/>
              <pc:sldLayoutMk cId="3171841454" sldId="2147483668"/>
              <ac:spMk id="4" creationId="{00000000-0000-0000-0000-000000000000}"/>
            </ac:spMkLst>
          </pc:spChg>
        </pc:sldLayoutChg>
        <pc:sldLayoutChg chg="modSp">
          <pc:chgData name="Rachel Koo" userId="S::rachel.koo@cooper.edu::4f351bfa-fd9b-4f78-b52e-a170c001d268" providerId="AD" clId="Web-{EDB38785-D599-BD62-CC30-141A2DC7FD08}" dt="2025-11-17T20:36:57.994" v="153"/>
          <pc:sldLayoutMkLst>
            <pc:docMk/>
            <pc:sldMasterMk cId="2460954070" sldId="2147483660"/>
            <pc:sldLayoutMk cId="1718958274" sldId="2147483669"/>
          </pc:sldLayoutMkLst>
          <pc:spChg chg="mod">
            <ac:chgData name="Rachel Koo" userId="S::rachel.koo@cooper.edu::4f351bfa-fd9b-4f78-b52e-a170c001d268" providerId="AD" clId="Web-{EDB38785-D599-BD62-CC30-141A2DC7FD08}" dt="2025-11-17T20:36:57.994" v="153"/>
            <ac:spMkLst>
              <pc:docMk/>
              <pc:sldMasterMk cId="2460954070" sldId="2147483660"/>
              <pc:sldLayoutMk cId="1718958274" sldId="2147483669"/>
              <ac:spMk id="2" creationId="{00000000-0000-0000-0000-000000000000}"/>
            </ac:spMkLst>
          </pc:spChg>
          <pc:spChg chg="mod">
            <ac:chgData name="Rachel Koo" userId="S::rachel.koo@cooper.edu::4f351bfa-fd9b-4f78-b52e-a170c001d268" providerId="AD" clId="Web-{EDB38785-D599-BD62-CC30-141A2DC7FD08}" dt="2025-11-17T20:36:57.994" v="153"/>
            <ac:spMkLst>
              <pc:docMk/>
              <pc:sldMasterMk cId="2460954070" sldId="2147483660"/>
              <pc:sldLayoutMk cId="1718958274" sldId="2147483669"/>
              <ac:spMk id="3" creationId="{00000000-0000-0000-0000-000000000000}"/>
            </ac:spMkLst>
          </pc:spChg>
          <pc:spChg chg="mod">
            <ac:chgData name="Rachel Koo" userId="S::rachel.koo@cooper.edu::4f351bfa-fd9b-4f78-b52e-a170c001d268" providerId="AD" clId="Web-{EDB38785-D599-BD62-CC30-141A2DC7FD08}" dt="2025-11-17T20:36:57.994" v="153"/>
            <ac:spMkLst>
              <pc:docMk/>
              <pc:sldMasterMk cId="2460954070" sldId="2147483660"/>
              <pc:sldLayoutMk cId="1718958274" sldId="2147483669"/>
              <ac:spMk id="4" creationId="{00000000-0000-0000-0000-000000000000}"/>
            </ac:spMkLst>
          </pc:spChg>
        </pc:sldLayoutChg>
        <pc:sldLayoutChg chg="modSp">
          <pc:chgData name="Rachel Koo" userId="S::rachel.koo@cooper.edu::4f351bfa-fd9b-4f78-b52e-a170c001d268" providerId="AD" clId="Web-{EDB38785-D599-BD62-CC30-141A2DC7FD08}" dt="2025-11-17T20:36:57.994" v="153"/>
          <pc:sldLayoutMkLst>
            <pc:docMk/>
            <pc:sldMasterMk cId="2460954070" sldId="2147483660"/>
            <pc:sldLayoutMk cId="3479445657" sldId="2147483671"/>
          </pc:sldLayoutMkLst>
          <pc:spChg chg="mod">
            <ac:chgData name="Rachel Koo" userId="S::rachel.koo@cooper.edu::4f351bfa-fd9b-4f78-b52e-a170c001d268" providerId="AD" clId="Web-{EDB38785-D599-BD62-CC30-141A2DC7FD08}" dt="2025-11-17T20:36:57.994" v="153"/>
            <ac:spMkLst>
              <pc:docMk/>
              <pc:sldMasterMk cId="2460954070" sldId="2147483660"/>
              <pc:sldLayoutMk cId="3479445657" sldId="2147483671"/>
              <ac:spMk id="2" creationId="{00000000-0000-0000-0000-000000000000}"/>
            </ac:spMkLst>
          </pc:spChg>
          <pc:spChg chg="mod">
            <ac:chgData name="Rachel Koo" userId="S::rachel.koo@cooper.edu::4f351bfa-fd9b-4f78-b52e-a170c001d268" providerId="AD" clId="Web-{EDB38785-D599-BD62-CC30-141A2DC7FD08}" dt="2025-11-17T20:36:57.994" v="153"/>
            <ac:spMkLst>
              <pc:docMk/>
              <pc:sldMasterMk cId="2460954070" sldId="2147483660"/>
              <pc:sldLayoutMk cId="3479445657" sldId="2147483671"/>
              <ac:spMk id="3" creationId="{00000000-0000-0000-0000-000000000000}"/>
            </ac:spMkLst>
          </pc:spChg>
        </pc:sldLayoutChg>
      </pc:sldMasterChg>
    </pc:docChg>
  </pc:docChgLst>
  <pc:docChgLst>
    <pc:chgData name="Irene Lee" userId="S::irene.lee@cooper.edu::02232c41-a6e6-4cb2-a2b9-0a3ae206067a" providerId="AD" clId="Web-{6349DF5D-3CA8-D1EB-EA6D-BD242A7F4A2E}"/>
    <pc:docChg chg="modSld">
      <pc:chgData name="Irene Lee" userId="S::irene.lee@cooper.edu::02232c41-a6e6-4cb2-a2b9-0a3ae206067a" providerId="AD" clId="Web-{6349DF5D-3CA8-D1EB-EA6D-BD242A7F4A2E}" dt="2025-11-20T16:21:22.170" v="2454"/>
      <pc:docMkLst>
        <pc:docMk/>
      </pc:docMkLst>
      <pc:sldChg chg="addSp delSp modSp">
        <pc:chgData name="Irene Lee" userId="S::irene.lee@cooper.edu::02232c41-a6e6-4cb2-a2b9-0a3ae206067a" providerId="AD" clId="Web-{6349DF5D-3CA8-D1EB-EA6D-BD242A7F4A2E}" dt="2025-11-20T16:21:22.170" v="2454"/>
        <pc:sldMkLst>
          <pc:docMk/>
          <pc:sldMk cId="1348870383" sldId="266"/>
        </pc:sldMkLst>
        <pc:spChg chg="del mod">
          <ac:chgData name="Irene Lee" userId="S::irene.lee@cooper.edu::02232c41-a6e6-4cb2-a2b9-0a3ae206067a" providerId="AD" clId="Web-{6349DF5D-3CA8-D1EB-EA6D-BD242A7F4A2E}" dt="2025-11-20T14:34:51.138" v="505"/>
          <ac:spMkLst>
            <pc:docMk/>
            <pc:sldMk cId="1348870383" sldId="266"/>
            <ac:spMk id="3" creationId="{2DE12E8E-EEC7-3B83-74D5-DAA187019B34}"/>
          </ac:spMkLst>
        </pc:spChg>
        <pc:spChg chg="mod">
          <ac:chgData name="Irene Lee" userId="S::irene.lee@cooper.edu::02232c41-a6e6-4cb2-a2b9-0a3ae206067a" providerId="AD" clId="Web-{6349DF5D-3CA8-D1EB-EA6D-BD242A7F4A2E}" dt="2025-11-20T16:14:08.299" v="2383"/>
          <ac:spMkLst>
            <pc:docMk/>
            <pc:sldMk cId="1348870383" sldId="266"/>
            <ac:spMk id="5" creationId="{33FBF1E0-E559-037A-0E79-70B74CE1D905}"/>
          </ac:spMkLst>
        </pc:spChg>
        <pc:spChg chg="mod">
          <ac:chgData name="Irene Lee" userId="S::irene.lee@cooper.edu::02232c41-a6e6-4cb2-a2b9-0a3ae206067a" providerId="AD" clId="Web-{6349DF5D-3CA8-D1EB-EA6D-BD242A7F4A2E}" dt="2025-11-20T16:16:43.648" v="2407" actId="1076"/>
          <ac:spMkLst>
            <pc:docMk/>
            <pc:sldMk cId="1348870383" sldId="266"/>
            <ac:spMk id="6" creationId="{8AE8D140-FDFD-AC43-A024-49EB8C3CDA5A}"/>
          </ac:spMkLst>
        </pc:spChg>
        <pc:spChg chg="add mod">
          <ac:chgData name="Irene Lee" userId="S::irene.lee@cooper.edu::02232c41-a6e6-4cb2-a2b9-0a3ae206067a" providerId="AD" clId="Web-{6349DF5D-3CA8-D1EB-EA6D-BD242A7F4A2E}" dt="2025-11-20T16:16:43.726" v="2408" actId="1076"/>
          <ac:spMkLst>
            <pc:docMk/>
            <pc:sldMk cId="1348870383" sldId="266"/>
            <ac:spMk id="7" creationId="{84CDD9C6-C2E3-B729-BE68-70D085DC699E}"/>
          </ac:spMkLst>
        </pc:spChg>
        <pc:spChg chg="add mod ord">
          <ac:chgData name="Irene Lee" userId="S::irene.lee@cooper.edu::02232c41-a6e6-4cb2-a2b9-0a3ae206067a" providerId="AD" clId="Web-{6349DF5D-3CA8-D1EB-EA6D-BD242A7F4A2E}" dt="2025-11-20T16:14:59.051" v="2397"/>
          <ac:spMkLst>
            <pc:docMk/>
            <pc:sldMk cId="1348870383" sldId="266"/>
            <ac:spMk id="8" creationId="{D1DC0857-5C91-6021-988B-54A96D25D186}"/>
          </ac:spMkLst>
        </pc:spChg>
        <pc:spChg chg="add mod">
          <ac:chgData name="Irene Lee" userId="S::irene.lee@cooper.edu::02232c41-a6e6-4cb2-a2b9-0a3ae206067a" providerId="AD" clId="Web-{6349DF5D-3CA8-D1EB-EA6D-BD242A7F4A2E}" dt="2025-11-20T16:14:59.051" v="2398"/>
          <ac:spMkLst>
            <pc:docMk/>
            <pc:sldMk cId="1348870383" sldId="266"/>
            <ac:spMk id="9" creationId="{CE09A305-ACF9-DC5D-6B57-E7E51CE995E4}"/>
          </ac:spMkLst>
        </pc:spChg>
        <pc:spChg chg="add mod">
          <ac:chgData name="Irene Lee" userId="S::irene.lee@cooper.edu::02232c41-a6e6-4cb2-a2b9-0a3ae206067a" providerId="AD" clId="Web-{6349DF5D-3CA8-D1EB-EA6D-BD242A7F4A2E}" dt="2025-11-20T16:14:59.364" v="2399"/>
          <ac:spMkLst>
            <pc:docMk/>
            <pc:sldMk cId="1348870383" sldId="266"/>
            <ac:spMk id="10" creationId="{3F0EABAC-D10A-31E3-D545-74613E800BBB}"/>
          </ac:spMkLst>
        </pc:spChg>
        <pc:spChg chg="mod">
          <ac:chgData name="Irene Lee" userId="S::irene.lee@cooper.edu::02232c41-a6e6-4cb2-a2b9-0a3ae206067a" providerId="AD" clId="Web-{6349DF5D-3CA8-D1EB-EA6D-BD242A7F4A2E}" dt="2025-11-20T16:14:08.299" v="2382"/>
          <ac:spMkLst>
            <pc:docMk/>
            <pc:sldMk cId="1348870383" sldId="266"/>
            <ac:spMk id="11" creationId="{BC15D609-FC33-E8C7-8374-24C23D3B2ED7}"/>
          </ac:spMkLst>
        </pc:spChg>
        <pc:spChg chg="mod">
          <ac:chgData name="Irene Lee" userId="S::irene.lee@cooper.edu::02232c41-a6e6-4cb2-a2b9-0a3ae206067a" providerId="AD" clId="Web-{6349DF5D-3CA8-D1EB-EA6D-BD242A7F4A2E}" dt="2025-11-20T16:14:08.299" v="2385"/>
          <ac:spMkLst>
            <pc:docMk/>
            <pc:sldMk cId="1348870383" sldId="266"/>
            <ac:spMk id="12" creationId="{611BDB27-6988-AE30-072F-967A19883CA0}"/>
          </ac:spMkLst>
        </pc:spChg>
        <pc:spChg chg="add del">
          <ac:chgData name="Irene Lee" userId="S::irene.lee@cooper.edu::02232c41-a6e6-4cb2-a2b9-0a3ae206067a" providerId="AD" clId="Web-{6349DF5D-3CA8-D1EB-EA6D-BD242A7F4A2E}" dt="2025-11-20T16:08:29.867" v="2336"/>
          <ac:spMkLst>
            <pc:docMk/>
            <pc:sldMk cId="1348870383" sldId="266"/>
            <ac:spMk id="15" creationId="{75B72AFA-5432-0278-4284-CA7AC3F99B5B}"/>
          </ac:spMkLst>
        </pc:spChg>
        <pc:spChg chg="mod">
          <ac:chgData name="Irene Lee" userId="S::irene.lee@cooper.edu::02232c41-a6e6-4cb2-a2b9-0a3ae206067a" providerId="AD" clId="Web-{6349DF5D-3CA8-D1EB-EA6D-BD242A7F4A2E}" dt="2025-11-20T16:14:59.660" v="2400"/>
          <ac:spMkLst>
            <pc:docMk/>
            <pc:sldMk cId="1348870383" sldId="266"/>
            <ac:spMk id="16" creationId="{178EE1BB-AF47-95E6-EDBC-429AA9243654}"/>
          </ac:spMkLst>
        </pc:spChg>
        <pc:spChg chg="mod">
          <ac:chgData name="Irene Lee" userId="S::irene.lee@cooper.edu::02232c41-a6e6-4cb2-a2b9-0a3ae206067a" providerId="AD" clId="Web-{6349DF5D-3CA8-D1EB-EA6D-BD242A7F4A2E}" dt="2025-11-20T16:14:08.299" v="2381"/>
          <ac:spMkLst>
            <pc:docMk/>
            <pc:sldMk cId="1348870383" sldId="266"/>
            <ac:spMk id="18" creationId="{2B5FBD1A-09C3-D9C6-80CE-0B63BF274B78}"/>
          </ac:spMkLst>
        </pc:spChg>
        <pc:spChg chg="mod">
          <ac:chgData name="Irene Lee" userId="S::irene.lee@cooper.edu::02232c41-a6e6-4cb2-a2b9-0a3ae206067a" providerId="AD" clId="Web-{6349DF5D-3CA8-D1EB-EA6D-BD242A7F4A2E}" dt="2025-11-20T16:14:08.299" v="2380"/>
          <ac:spMkLst>
            <pc:docMk/>
            <pc:sldMk cId="1348870383" sldId="266"/>
            <ac:spMk id="19" creationId="{579C6C5D-71A7-7D3B-4C78-AA7CF37EA268}"/>
          </ac:spMkLst>
        </pc:spChg>
        <pc:spChg chg="add mod ord">
          <ac:chgData name="Irene Lee" userId="S::irene.lee@cooper.edu::02232c41-a6e6-4cb2-a2b9-0a3ae206067a" providerId="AD" clId="Web-{6349DF5D-3CA8-D1EB-EA6D-BD242A7F4A2E}" dt="2025-11-20T16:15:51.100" v="2405" actId="14100"/>
          <ac:spMkLst>
            <pc:docMk/>
            <pc:sldMk cId="1348870383" sldId="266"/>
            <ac:spMk id="20" creationId="{19F3BA98-C7EC-8337-677C-4E373F31AE8C}"/>
          </ac:spMkLst>
        </pc:spChg>
        <pc:spChg chg="del mod">
          <ac:chgData name="Irene Lee" userId="S::irene.lee@cooper.edu::02232c41-a6e6-4cb2-a2b9-0a3ae206067a" providerId="AD" clId="Web-{6349DF5D-3CA8-D1EB-EA6D-BD242A7F4A2E}" dt="2025-11-20T16:18:02.650" v="2423"/>
          <ac:spMkLst>
            <pc:docMk/>
            <pc:sldMk cId="1348870383" sldId="266"/>
            <ac:spMk id="22" creationId="{D8A099DD-E394-D9F1-5182-3300CC021798}"/>
          </ac:spMkLst>
        </pc:spChg>
        <pc:spChg chg="mod">
          <ac:chgData name="Irene Lee" userId="S::irene.lee@cooper.edu::02232c41-a6e6-4cb2-a2b9-0a3ae206067a" providerId="AD" clId="Web-{6349DF5D-3CA8-D1EB-EA6D-BD242A7F4A2E}" dt="2025-11-20T16:14:44.800" v="2393"/>
          <ac:spMkLst>
            <pc:docMk/>
            <pc:sldMk cId="1348870383" sldId="266"/>
            <ac:spMk id="23" creationId="{5DDC7705-706D-19BC-40FC-C2F4BF702561}"/>
          </ac:spMkLst>
        </pc:spChg>
        <pc:spChg chg="mod">
          <ac:chgData name="Irene Lee" userId="S::irene.lee@cooper.edu::02232c41-a6e6-4cb2-a2b9-0a3ae206067a" providerId="AD" clId="Web-{6349DF5D-3CA8-D1EB-EA6D-BD242A7F4A2E}" dt="2025-11-20T16:14:45.004" v="2394"/>
          <ac:spMkLst>
            <pc:docMk/>
            <pc:sldMk cId="1348870383" sldId="266"/>
            <ac:spMk id="24" creationId="{E7DBAE49-90E1-EB76-4097-6AC424478900}"/>
          </ac:spMkLst>
        </pc:spChg>
        <pc:spChg chg="del mod">
          <ac:chgData name="Irene Lee" userId="S::irene.lee@cooper.edu::02232c41-a6e6-4cb2-a2b9-0a3ae206067a" providerId="AD" clId="Web-{6349DF5D-3CA8-D1EB-EA6D-BD242A7F4A2E}" dt="2025-11-20T14:59:42.218" v="1372"/>
          <ac:spMkLst>
            <pc:docMk/>
            <pc:sldMk cId="1348870383" sldId="266"/>
            <ac:spMk id="25" creationId="{42AF0721-ECC2-7DC4-46E6-82AFB7219A59}"/>
          </ac:spMkLst>
        </pc:spChg>
        <pc:spChg chg="add mod ord">
          <ac:chgData name="Irene Lee" userId="S::irene.lee@cooper.edu::02232c41-a6e6-4cb2-a2b9-0a3ae206067a" providerId="AD" clId="Web-{6349DF5D-3CA8-D1EB-EA6D-BD242A7F4A2E}" dt="2025-11-20T16:14:08.299" v="2386"/>
          <ac:spMkLst>
            <pc:docMk/>
            <pc:sldMk cId="1348870383" sldId="266"/>
            <ac:spMk id="27" creationId="{E50C6DAF-C0BD-B000-EF78-D83E07475FD5}"/>
          </ac:spMkLst>
        </pc:spChg>
        <pc:spChg chg="add mod">
          <ac:chgData name="Irene Lee" userId="S::irene.lee@cooper.edu::02232c41-a6e6-4cb2-a2b9-0a3ae206067a" providerId="AD" clId="Web-{6349DF5D-3CA8-D1EB-EA6D-BD242A7F4A2E}" dt="2025-11-20T16:17:24.290" v="2412" actId="14100"/>
          <ac:spMkLst>
            <pc:docMk/>
            <pc:sldMk cId="1348870383" sldId="266"/>
            <ac:spMk id="28" creationId="{A2B6E81B-7094-A446-BCB2-60F216273375}"/>
          </ac:spMkLst>
        </pc:spChg>
        <pc:spChg chg="add mod">
          <ac:chgData name="Irene Lee" userId="S::irene.lee@cooper.edu::02232c41-a6e6-4cb2-a2b9-0a3ae206067a" providerId="AD" clId="Web-{6349DF5D-3CA8-D1EB-EA6D-BD242A7F4A2E}" dt="2025-11-20T16:20:56.263" v="2450" actId="20577"/>
          <ac:spMkLst>
            <pc:docMk/>
            <pc:sldMk cId="1348870383" sldId="266"/>
            <ac:spMk id="29" creationId="{9A10DE13-446A-93E9-46E0-A0AB64C061FE}"/>
          </ac:spMkLst>
        </pc:spChg>
        <pc:spChg chg="add mod">
          <ac:chgData name="Irene Lee" userId="S::irene.lee@cooper.edu::02232c41-a6e6-4cb2-a2b9-0a3ae206067a" providerId="AD" clId="Web-{6349DF5D-3CA8-D1EB-EA6D-BD242A7F4A2E}" dt="2025-11-20T16:19:11.464" v="2438" actId="14100"/>
          <ac:spMkLst>
            <pc:docMk/>
            <pc:sldMk cId="1348870383" sldId="266"/>
            <ac:spMk id="30" creationId="{90B12161-86D5-070B-2750-476D98D5A77C}"/>
          </ac:spMkLst>
        </pc:spChg>
        <pc:spChg chg="add mod">
          <ac:chgData name="Irene Lee" userId="S::irene.lee@cooper.edu::02232c41-a6e6-4cb2-a2b9-0a3ae206067a" providerId="AD" clId="Web-{6349DF5D-3CA8-D1EB-EA6D-BD242A7F4A2E}" dt="2025-11-20T16:20:45.951" v="2448" actId="1076"/>
          <ac:spMkLst>
            <pc:docMk/>
            <pc:sldMk cId="1348870383" sldId="266"/>
            <ac:spMk id="31" creationId="{7A6391FB-055A-D7A0-3C4F-A78ABBED41E0}"/>
          </ac:spMkLst>
        </pc:spChg>
        <pc:spChg chg="add">
          <ac:chgData name="Irene Lee" userId="S::irene.lee@cooper.edu::02232c41-a6e6-4cb2-a2b9-0a3ae206067a" providerId="AD" clId="Web-{6349DF5D-3CA8-D1EB-EA6D-BD242A7F4A2E}" dt="2025-11-20T16:21:21.842" v="2451"/>
          <ac:spMkLst>
            <pc:docMk/>
            <pc:sldMk cId="1348870383" sldId="266"/>
            <ac:spMk id="32" creationId="{4CB5C99C-78E1-731F-9119-DDF94363C4EE}"/>
          </ac:spMkLst>
        </pc:spChg>
        <pc:spChg chg="add">
          <ac:chgData name="Irene Lee" userId="S::irene.lee@cooper.edu::02232c41-a6e6-4cb2-a2b9-0a3ae206067a" providerId="AD" clId="Web-{6349DF5D-3CA8-D1EB-EA6D-BD242A7F4A2E}" dt="2025-11-20T16:21:21.936" v="2452"/>
          <ac:spMkLst>
            <pc:docMk/>
            <pc:sldMk cId="1348870383" sldId="266"/>
            <ac:spMk id="33" creationId="{3AF7A0D1-356D-5C1E-2DA6-0956B98860B0}"/>
          </ac:spMkLst>
        </pc:spChg>
        <pc:spChg chg="add">
          <ac:chgData name="Irene Lee" userId="S::irene.lee@cooper.edu::02232c41-a6e6-4cb2-a2b9-0a3ae206067a" providerId="AD" clId="Web-{6349DF5D-3CA8-D1EB-EA6D-BD242A7F4A2E}" dt="2025-11-20T16:21:22.061" v="2453"/>
          <ac:spMkLst>
            <pc:docMk/>
            <pc:sldMk cId="1348870383" sldId="266"/>
            <ac:spMk id="34" creationId="{01F00935-6D4D-2CF4-6D16-D0E742401416}"/>
          </ac:spMkLst>
        </pc:spChg>
        <pc:spChg chg="add">
          <ac:chgData name="Irene Lee" userId="S::irene.lee@cooper.edu::02232c41-a6e6-4cb2-a2b9-0a3ae206067a" providerId="AD" clId="Web-{6349DF5D-3CA8-D1EB-EA6D-BD242A7F4A2E}" dt="2025-11-20T16:21:22.170" v="2454"/>
          <ac:spMkLst>
            <pc:docMk/>
            <pc:sldMk cId="1348870383" sldId="266"/>
            <ac:spMk id="35" creationId="{9A645FE8-B657-E883-9DDF-EDEC4933E532}"/>
          </ac:spMkLst>
        </pc:spChg>
        <pc:picChg chg="mod">
          <ac:chgData name="Irene Lee" userId="S::irene.lee@cooper.edu::02232c41-a6e6-4cb2-a2b9-0a3ae206067a" providerId="AD" clId="Web-{6349DF5D-3CA8-D1EB-EA6D-BD242A7F4A2E}" dt="2025-11-20T16:15:45.943" v="2404" actId="1076"/>
          <ac:picMkLst>
            <pc:docMk/>
            <pc:sldMk cId="1348870383" sldId="266"/>
            <ac:picMk id="4" creationId="{7F2CEB3E-D2F9-92C1-702F-2882D306215E}"/>
          </ac:picMkLst>
        </pc:picChg>
        <pc:picChg chg="add del mod">
          <ac:chgData name="Irene Lee" userId="S::irene.lee@cooper.edu::02232c41-a6e6-4cb2-a2b9-0a3ae206067a" providerId="AD" clId="Web-{6349DF5D-3CA8-D1EB-EA6D-BD242A7F4A2E}" dt="2025-11-20T16:14:48.691" v="2395"/>
          <ac:picMkLst>
            <pc:docMk/>
            <pc:sldMk cId="1348870383" sldId="266"/>
            <ac:picMk id="21" creationId="{B4AF4659-987E-C2D9-D342-5A045A6F6CC4}"/>
          </ac:picMkLst>
        </pc:picChg>
        <pc:picChg chg="add del mod">
          <ac:chgData name="Irene Lee" userId="S::irene.lee@cooper.edu::02232c41-a6e6-4cb2-a2b9-0a3ae206067a" providerId="AD" clId="Web-{6349DF5D-3CA8-D1EB-EA6D-BD242A7F4A2E}" dt="2025-11-20T16:15:09.926" v="2401"/>
          <ac:picMkLst>
            <pc:docMk/>
            <pc:sldMk cId="1348870383" sldId="266"/>
            <ac:picMk id="26" creationId="{06C7F4A9-E159-0F51-94CD-25990DD3477E}"/>
          </ac:picMkLst>
        </pc:picChg>
      </pc:sldChg>
    </pc:docChg>
  </pc:docChgLst>
  <pc:docChgLst>
    <pc:chgData name="Katharine Moncrieffe" userId="S::katharine.moncrieffe@cooper.edu::46c6770f-aa06-4109-b3f3-ba9900b9c745" providerId="AD" clId="Web-{B837A590-2AD0-C165-7799-6580DFCFE390}"/>
    <pc:docChg chg="modSld">
      <pc:chgData name="Katharine Moncrieffe" userId="S::katharine.moncrieffe@cooper.edu::46c6770f-aa06-4109-b3f3-ba9900b9c745" providerId="AD" clId="Web-{B837A590-2AD0-C165-7799-6580DFCFE390}" dt="2025-11-20T02:25:31.352" v="1605" actId="20577"/>
      <pc:docMkLst>
        <pc:docMk/>
      </pc:docMkLst>
      <pc:sldChg chg="addSp delSp modSp">
        <pc:chgData name="Katharine Moncrieffe" userId="S::katharine.moncrieffe@cooper.edu::46c6770f-aa06-4109-b3f3-ba9900b9c745" providerId="AD" clId="Web-{B837A590-2AD0-C165-7799-6580DFCFE390}" dt="2025-11-20T02:25:31.352" v="1605" actId="20577"/>
        <pc:sldMkLst>
          <pc:docMk/>
          <pc:sldMk cId="3707293868" sldId="265"/>
        </pc:sldMkLst>
        <pc:spChg chg="add del">
          <ac:chgData name="Katharine Moncrieffe" userId="S::katharine.moncrieffe@cooper.edu::46c6770f-aa06-4109-b3f3-ba9900b9c745" providerId="AD" clId="Web-{B837A590-2AD0-C165-7799-6580DFCFE390}" dt="2025-11-20T01:37:34.323" v="3"/>
          <ac:spMkLst>
            <pc:docMk/>
            <pc:sldMk cId="3707293868" sldId="265"/>
            <ac:spMk id="3" creationId="{665449EE-3416-9F63-C358-B479870F30FC}"/>
          </ac:spMkLst>
        </pc:spChg>
        <pc:spChg chg="del">
          <ac:chgData name="Katharine Moncrieffe" userId="S::katharine.moncrieffe@cooper.edu::46c6770f-aa06-4109-b3f3-ba9900b9c745" providerId="AD" clId="Web-{B837A590-2AD0-C165-7799-6580DFCFE390}" dt="2025-11-20T01:37:31.573" v="1"/>
          <ac:spMkLst>
            <pc:docMk/>
            <pc:sldMk cId="3707293868" sldId="265"/>
            <ac:spMk id="6" creationId="{665449EE-3416-9F63-C358-B479870F30FC}"/>
          </ac:spMkLst>
        </pc:spChg>
        <pc:spChg chg="mod">
          <ac:chgData name="Katharine Moncrieffe" userId="S::katharine.moncrieffe@cooper.edu::46c6770f-aa06-4109-b3f3-ba9900b9c745" providerId="AD" clId="Web-{B837A590-2AD0-C165-7799-6580DFCFE390}" dt="2025-11-20T01:52:12.273" v="551" actId="1076"/>
          <ac:spMkLst>
            <pc:docMk/>
            <pc:sldMk cId="3707293868" sldId="265"/>
            <ac:spMk id="7" creationId="{FF651249-CF9C-958A-B1DD-26C0A775E901}"/>
          </ac:spMkLst>
        </pc:spChg>
        <pc:spChg chg="add">
          <ac:chgData name="Katharine Moncrieffe" userId="S::katharine.moncrieffe@cooper.edu::46c6770f-aa06-4109-b3f3-ba9900b9c745" providerId="AD" clId="Web-{B837A590-2AD0-C165-7799-6580DFCFE390}" dt="2025-11-20T01:37:44.370" v="4"/>
          <ac:spMkLst>
            <pc:docMk/>
            <pc:sldMk cId="3707293868" sldId="265"/>
            <ac:spMk id="8" creationId="{E73CF72D-B013-298B-BC4B-28C3B6E6D8A7}"/>
          </ac:spMkLst>
        </pc:spChg>
        <pc:spChg chg="del">
          <ac:chgData name="Katharine Moncrieffe" userId="S::katharine.moncrieffe@cooper.edu::46c6770f-aa06-4109-b3f3-ba9900b9c745" providerId="AD" clId="Web-{B837A590-2AD0-C165-7799-6580DFCFE390}" dt="2025-11-20T01:37:28.369" v="0"/>
          <ac:spMkLst>
            <pc:docMk/>
            <pc:sldMk cId="3707293868" sldId="265"/>
            <ac:spMk id="9" creationId="{E73CF72D-B013-298B-BC4B-28C3B6E6D8A7}"/>
          </ac:spMkLst>
        </pc:spChg>
        <pc:spChg chg="del">
          <ac:chgData name="Katharine Moncrieffe" userId="S::katharine.moncrieffe@cooper.edu::46c6770f-aa06-4109-b3f3-ba9900b9c745" providerId="AD" clId="Web-{B837A590-2AD0-C165-7799-6580DFCFE390}" dt="2025-11-20T01:43:51.675" v="116"/>
          <ac:spMkLst>
            <pc:docMk/>
            <pc:sldMk cId="3707293868" sldId="265"/>
            <ac:spMk id="10" creationId="{A1946F30-8294-10DE-33DC-80BE0824AA36}"/>
          </ac:spMkLst>
        </pc:spChg>
        <pc:spChg chg="add del">
          <ac:chgData name="Katharine Moncrieffe" userId="S::katharine.moncrieffe@cooper.edu::46c6770f-aa06-4109-b3f3-ba9900b9c745" providerId="AD" clId="Web-{B837A590-2AD0-C165-7799-6580DFCFE390}" dt="2025-11-20T01:38:05.558" v="7"/>
          <ac:spMkLst>
            <pc:docMk/>
            <pc:sldMk cId="3707293868" sldId="265"/>
            <ac:spMk id="15" creationId="{665449EE-3416-9F63-C358-B479870F30FC}"/>
          </ac:spMkLst>
        </pc:spChg>
        <pc:spChg chg="add">
          <ac:chgData name="Katharine Moncrieffe" userId="S::katharine.moncrieffe@cooper.edu::46c6770f-aa06-4109-b3f3-ba9900b9c745" providerId="AD" clId="Web-{B837A590-2AD0-C165-7799-6580DFCFE390}" dt="2025-11-20T01:37:44.370" v="4"/>
          <ac:spMkLst>
            <pc:docMk/>
            <pc:sldMk cId="3707293868" sldId="265"/>
            <ac:spMk id="20" creationId="{DD3E5256-F897-4D11-90CC-C5DFE26415C9}"/>
          </ac:spMkLst>
        </pc:spChg>
        <pc:spChg chg="add del">
          <ac:chgData name="Katharine Moncrieffe" userId="S::katharine.moncrieffe@cooper.edu::46c6770f-aa06-4109-b3f3-ba9900b9c745" providerId="AD" clId="Web-{B837A590-2AD0-C165-7799-6580DFCFE390}" dt="2025-11-20T01:44:16.800" v="126"/>
          <ac:spMkLst>
            <pc:docMk/>
            <pc:sldMk cId="3707293868" sldId="265"/>
            <ac:spMk id="21" creationId="{CC3D580E-40D9-6742-C67B-44886BF24979}"/>
          </ac:spMkLst>
        </pc:spChg>
        <pc:spChg chg="add">
          <ac:chgData name="Katharine Moncrieffe" userId="S::katharine.moncrieffe@cooper.edu::46c6770f-aa06-4109-b3f3-ba9900b9c745" providerId="AD" clId="Web-{B837A590-2AD0-C165-7799-6580DFCFE390}" dt="2025-11-20T01:37:47.261" v="5"/>
          <ac:spMkLst>
            <pc:docMk/>
            <pc:sldMk cId="3707293868" sldId="265"/>
            <ac:spMk id="22" creationId="{BA49B615-6A3D-7AFD-C18E-DED0E48DE575}"/>
          </ac:spMkLst>
        </pc:spChg>
        <pc:spChg chg="add mod">
          <ac:chgData name="Katharine Moncrieffe" userId="S::katharine.moncrieffe@cooper.edu::46c6770f-aa06-4109-b3f3-ba9900b9c745" providerId="AD" clId="Web-{B837A590-2AD0-C165-7799-6580DFCFE390}" dt="2025-11-20T01:52:03.210" v="550" actId="1076"/>
          <ac:spMkLst>
            <pc:docMk/>
            <pc:sldMk cId="3707293868" sldId="265"/>
            <ac:spMk id="23" creationId="{AE6B9411-36DA-911B-49A7-193C4CDA65AA}"/>
          </ac:spMkLst>
        </pc:spChg>
        <pc:spChg chg="add">
          <ac:chgData name="Katharine Moncrieffe" userId="S::katharine.moncrieffe@cooper.edu::46c6770f-aa06-4109-b3f3-ba9900b9c745" providerId="AD" clId="Web-{B837A590-2AD0-C165-7799-6580DFCFE390}" dt="2025-11-20T01:37:47.261" v="5"/>
          <ac:spMkLst>
            <pc:docMk/>
            <pc:sldMk cId="3707293868" sldId="265"/>
            <ac:spMk id="24" creationId="{BDFD89A3-BE0A-4F7E-3D60-D18817A806F6}"/>
          </ac:spMkLst>
        </pc:spChg>
        <pc:spChg chg="add mod">
          <ac:chgData name="Katharine Moncrieffe" userId="S::katharine.moncrieffe@cooper.edu::46c6770f-aa06-4109-b3f3-ba9900b9c745" providerId="AD" clId="Web-{B837A590-2AD0-C165-7799-6580DFCFE390}" dt="2025-11-20T02:25:31.352" v="1605" actId="20577"/>
          <ac:spMkLst>
            <pc:docMk/>
            <pc:sldMk cId="3707293868" sldId="265"/>
            <ac:spMk id="25" creationId="{14C1B1F6-DBFA-E22D-E541-39328EE8C31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0" y="5387342"/>
            <a:ext cx="32918400" cy="1146048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28" indent="0" algn="ctr">
              <a:buNone/>
              <a:defRPr sz="2002"/>
            </a:lvl2pPr>
            <a:lvl3pPr marL="914256" indent="0" algn="ctr">
              <a:buNone/>
              <a:defRPr sz="1800"/>
            </a:lvl3pPr>
            <a:lvl4pPr marL="1371379" indent="0" algn="ctr">
              <a:buNone/>
              <a:defRPr sz="1598"/>
            </a:lvl4pPr>
            <a:lvl5pPr marL="1828507" indent="0" algn="ctr">
              <a:buNone/>
              <a:defRPr sz="1598"/>
            </a:lvl5pPr>
            <a:lvl6pPr marL="2285635" indent="0" algn="ctr">
              <a:buNone/>
              <a:defRPr sz="1598"/>
            </a:lvl6pPr>
            <a:lvl7pPr marL="2742763" indent="0" algn="ctr">
              <a:buNone/>
              <a:defRPr sz="1598"/>
            </a:lvl7pPr>
            <a:lvl8pPr marL="3199886" indent="0" algn="ctr">
              <a:buNone/>
              <a:defRPr sz="1598"/>
            </a:lvl8pPr>
            <a:lvl9pPr marL="3657014" indent="0" algn="ctr">
              <a:buNone/>
              <a:defRPr sz="1598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128" indent="0">
              <a:buNone/>
              <a:defRPr sz="2002">
                <a:solidFill>
                  <a:schemeClr val="tx1">
                    <a:tint val="82000"/>
                  </a:schemeClr>
                </a:solidFill>
              </a:defRPr>
            </a:lvl2pPr>
            <a:lvl3pPr marL="914256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379" indent="0">
              <a:buNone/>
              <a:defRPr sz="1598">
                <a:solidFill>
                  <a:schemeClr val="tx1">
                    <a:tint val="82000"/>
                  </a:schemeClr>
                </a:solidFill>
              </a:defRPr>
            </a:lvl4pPr>
            <a:lvl5pPr marL="1828507" indent="0">
              <a:buNone/>
              <a:defRPr sz="1598">
                <a:solidFill>
                  <a:schemeClr val="tx1">
                    <a:tint val="82000"/>
                  </a:schemeClr>
                </a:solidFill>
              </a:defRPr>
            </a:lvl5pPr>
            <a:lvl6pPr marL="2285635" indent="0">
              <a:buNone/>
              <a:defRPr sz="1598">
                <a:solidFill>
                  <a:schemeClr val="tx1">
                    <a:tint val="82000"/>
                  </a:schemeClr>
                </a:solidFill>
              </a:defRPr>
            </a:lvl6pPr>
            <a:lvl7pPr marL="2742763" indent="0">
              <a:buNone/>
              <a:defRPr sz="1598">
                <a:solidFill>
                  <a:schemeClr val="tx1">
                    <a:tint val="82000"/>
                  </a:schemeClr>
                </a:solidFill>
              </a:defRPr>
            </a:lvl7pPr>
            <a:lvl8pPr marL="3199886" indent="0">
              <a:buNone/>
              <a:defRPr sz="1598">
                <a:solidFill>
                  <a:schemeClr val="tx1">
                    <a:tint val="82000"/>
                  </a:schemeClr>
                </a:solidFill>
              </a:defRPr>
            </a:lvl8pPr>
            <a:lvl9pPr marL="3657014" indent="0">
              <a:buNone/>
              <a:defRPr sz="1598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28" indent="0">
              <a:buNone/>
              <a:defRPr sz="2002" b="1"/>
            </a:lvl2pPr>
            <a:lvl3pPr marL="914256" indent="0">
              <a:buNone/>
              <a:defRPr sz="1800" b="1"/>
            </a:lvl3pPr>
            <a:lvl4pPr marL="1371379" indent="0">
              <a:buNone/>
              <a:defRPr sz="1598" b="1"/>
            </a:lvl4pPr>
            <a:lvl5pPr marL="1828507" indent="0">
              <a:buNone/>
              <a:defRPr sz="1598" b="1"/>
            </a:lvl5pPr>
            <a:lvl6pPr marL="2285635" indent="0">
              <a:buNone/>
              <a:defRPr sz="1598" b="1"/>
            </a:lvl6pPr>
            <a:lvl7pPr marL="2742763" indent="0">
              <a:buNone/>
              <a:defRPr sz="1598" b="1"/>
            </a:lvl7pPr>
            <a:lvl8pPr marL="3199886" indent="0">
              <a:buNone/>
              <a:defRPr sz="1598" b="1"/>
            </a:lvl8pPr>
            <a:lvl9pPr marL="3657014" indent="0">
              <a:buNone/>
              <a:defRPr sz="159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28" indent="0">
              <a:buNone/>
              <a:defRPr sz="2002" b="1"/>
            </a:lvl2pPr>
            <a:lvl3pPr marL="914256" indent="0">
              <a:buNone/>
              <a:defRPr sz="1800" b="1"/>
            </a:lvl3pPr>
            <a:lvl4pPr marL="1371379" indent="0">
              <a:buNone/>
              <a:defRPr sz="1598" b="1"/>
            </a:lvl4pPr>
            <a:lvl5pPr marL="1828507" indent="0">
              <a:buNone/>
              <a:defRPr sz="1598" b="1"/>
            </a:lvl5pPr>
            <a:lvl6pPr marL="2285635" indent="0">
              <a:buNone/>
              <a:defRPr sz="1598" b="1"/>
            </a:lvl6pPr>
            <a:lvl7pPr marL="2742763" indent="0">
              <a:buNone/>
              <a:defRPr sz="1598" b="1"/>
            </a:lvl7pPr>
            <a:lvl8pPr marL="3199886" indent="0">
              <a:buNone/>
              <a:defRPr sz="1598" b="1"/>
            </a:lvl8pPr>
            <a:lvl9pPr marL="3657014" indent="0">
              <a:buNone/>
              <a:defRPr sz="159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11/23/25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11/23/25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11/23/25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3202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2"/>
            <a:ext cx="22219920" cy="23393400"/>
          </a:xfrm>
        </p:spPr>
        <p:txBody>
          <a:bodyPr/>
          <a:lstStyle>
            <a:lvl1pPr>
              <a:defRPr sz="3202"/>
            </a:lvl1pPr>
            <a:lvl2pPr>
              <a:defRPr sz="2798"/>
            </a:lvl2pPr>
            <a:lvl3pPr>
              <a:defRPr sz="2400"/>
            </a:lvl3pPr>
            <a:lvl4pPr>
              <a:defRPr sz="2002"/>
            </a:lvl4pPr>
            <a:lvl5pPr>
              <a:defRPr sz="2002"/>
            </a:lvl5pPr>
            <a:lvl6pPr>
              <a:defRPr sz="2002"/>
            </a:lvl6pPr>
            <a:lvl7pPr>
              <a:defRPr sz="2002"/>
            </a:lvl7pPr>
            <a:lvl8pPr>
              <a:defRPr sz="2002"/>
            </a:lvl8pPr>
            <a:lvl9pPr>
              <a:defRPr sz="200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1598"/>
            </a:lvl1pPr>
            <a:lvl2pPr marL="457128" indent="0">
              <a:buNone/>
              <a:defRPr sz="1402"/>
            </a:lvl2pPr>
            <a:lvl3pPr marL="914256" indent="0">
              <a:buNone/>
              <a:defRPr sz="1200"/>
            </a:lvl3pPr>
            <a:lvl4pPr marL="1371379" indent="0">
              <a:buNone/>
              <a:defRPr sz="998"/>
            </a:lvl4pPr>
            <a:lvl5pPr marL="1828507" indent="0">
              <a:buNone/>
              <a:defRPr sz="998"/>
            </a:lvl5pPr>
            <a:lvl6pPr marL="2285635" indent="0">
              <a:buNone/>
              <a:defRPr sz="998"/>
            </a:lvl6pPr>
            <a:lvl7pPr marL="2742763" indent="0">
              <a:buNone/>
              <a:defRPr sz="998"/>
            </a:lvl7pPr>
            <a:lvl8pPr marL="3199886" indent="0">
              <a:buNone/>
              <a:defRPr sz="998"/>
            </a:lvl8pPr>
            <a:lvl9pPr marL="3657014" indent="0">
              <a:buNone/>
              <a:defRPr sz="99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3202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2"/>
            <a:ext cx="22219920" cy="23393400"/>
          </a:xfrm>
        </p:spPr>
        <p:txBody>
          <a:bodyPr anchor="t"/>
          <a:lstStyle>
            <a:lvl1pPr marL="0" indent="0">
              <a:buNone/>
              <a:defRPr sz="3202"/>
            </a:lvl1pPr>
            <a:lvl2pPr marL="457128" indent="0">
              <a:buNone/>
              <a:defRPr sz="2798"/>
            </a:lvl2pPr>
            <a:lvl3pPr marL="914256" indent="0">
              <a:buNone/>
              <a:defRPr sz="2400"/>
            </a:lvl3pPr>
            <a:lvl4pPr marL="1371379" indent="0">
              <a:buNone/>
              <a:defRPr sz="2002"/>
            </a:lvl4pPr>
            <a:lvl5pPr marL="1828507" indent="0">
              <a:buNone/>
              <a:defRPr sz="2002"/>
            </a:lvl5pPr>
            <a:lvl6pPr marL="2285635" indent="0">
              <a:buNone/>
              <a:defRPr sz="2002"/>
            </a:lvl6pPr>
            <a:lvl7pPr marL="2742763" indent="0">
              <a:buNone/>
              <a:defRPr sz="2002"/>
            </a:lvl7pPr>
            <a:lvl8pPr marL="3199886" indent="0">
              <a:buNone/>
              <a:defRPr sz="2002"/>
            </a:lvl8pPr>
            <a:lvl9pPr marL="3657014" indent="0">
              <a:buNone/>
              <a:defRPr sz="2002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1598"/>
            </a:lvl1pPr>
            <a:lvl2pPr marL="457128" indent="0">
              <a:buNone/>
              <a:defRPr sz="1402"/>
            </a:lvl2pPr>
            <a:lvl3pPr marL="914256" indent="0">
              <a:buNone/>
              <a:defRPr sz="1200"/>
            </a:lvl3pPr>
            <a:lvl4pPr marL="1371379" indent="0">
              <a:buNone/>
              <a:defRPr sz="998"/>
            </a:lvl4pPr>
            <a:lvl5pPr marL="1828507" indent="0">
              <a:buNone/>
              <a:defRPr sz="998"/>
            </a:lvl5pPr>
            <a:lvl6pPr marL="2285635" indent="0">
              <a:buNone/>
              <a:defRPr sz="998"/>
            </a:lvl6pPr>
            <a:lvl7pPr marL="2742763" indent="0">
              <a:buNone/>
              <a:defRPr sz="998"/>
            </a:lvl7pPr>
            <a:lvl8pPr marL="3199886" indent="0">
              <a:buNone/>
              <a:defRPr sz="998"/>
            </a:lvl8pPr>
            <a:lvl9pPr marL="3657014" indent="0">
              <a:buNone/>
              <a:defRPr sz="99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2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11/23/25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2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2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fhwa.dot.gov/publications/research/infrastructure/pavements/97148/046.cfm" TargetMode="External"/><Relationship Id="rId13" Type="http://schemas.openxmlformats.org/officeDocument/2006/relationships/hyperlink" Target="http://www.nyc.gov/html/dot/html/pr2024/climate-week-new-asphalt-mixes.shtml" TargetMode="External"/><Relationship Id="rId3" Type="http://schemas.openxmlformats.org/officeDocument/2006/relationships/hyperlink" Target="https://doi.org/10.3390/recycling6020032" TargetMode="External"/><Relationship Id="rId7" Type="http://schemas.openxmlformats.org/officeDocument/2006/relationships/hyperlink" Target="http://www.fhwa.dot.gov/pavement/recycling/rap/" TargetMode="External"/><Relationship Id="rId12" Type="http://schemas.openxmlformats.org/officeDocument/2006/relationships/hyperlink" Target="http://www.nyc.gov/site/ddc/resources/features/july-2016-green-asphalt.page" TargetMode="External"/><Relationship Id="rId17" Type="http://schemas.openxmlformats.org/officeDocument/2006/relationships/image" Target="../media/image5.jpeg"/><Relationship Id="rId2" Type="http://schemas.openxmlformats.org/officeDocument/2006/relationships/image" Target="../media/image1.png"/><Relationship Id="rId16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fhwa.dot.gov/" TargetMode="External"/><Relationship Id="rId11" Type="http://schemas.openxmlformats.org/officeDocument/2006/relationships/hyperlink" Target="https://doi.org/10.3390/infrastructures9080128" TargetMode="External"/><Relationship Id="rId5" Type="http://schemas.openxmlformats.org/officeDocument/2006/relationships/hyperlink" Target="https://doi.org/10.1016/j.conbuildmat.2023.132320" TargetMode="External"/><Relationship Id="rId15" Type="http://schemas.openxmlformats.org/officeDocument/2006/relationships/image" Target="../media/image3.png"/><Relationship Id="rId10" Type="http://schemas.openxmlformats.org/officeDocument/2006/relationships/hyperlink" Target="http://www.fhwa.dot.gov/publications/research/infrastructure/pavements/11021/002.cfm" TargetMode="External"/><Relationship Id="rId4" Type="http://schemas.openxmlformats.org/officeDocument/2006/relationships/hyperlink" Target="http://www.sciencedirect.com/science/article/abs/pii/S0950061823020366" TargetMode="External"/><Relationship Id="rId9" Type="http://schemas.openxmlformats.org/officeDocument/2006/relationships/hyperlink" Target="http://www.fhwa.dot.gov/publications/research/infrastructure/structures/97148/rap135.cfm" TargetMode="External"/><Relationship Id="rId1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080D6EE-2908-E51F-C116-3732E1F7F2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19F3BA98-C7EC-8337-677C-4E373F31AE8C}"/>
              </a:ext>
            </a:extLst>
          </p:cNvPr>
          <p:cNvSpPr/>
          <p:nvPr/>
        </p:nvSpPr>
        <p:spPr>
          <a:xfrm>
            <a:off x="-21437" y="-21438"/>
            <a:ext cx="43895516" cy="3589628"/>
          </a:xfrm>
          <a:prstGeom prst="rect">
            <a:avLst/>
          </a:prstGeom>
          <a:solidFill>
            <a:srgbClr val="B3967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50C6DAF-C0BD-B000-EF78-D83E07475FD5}"/>
              </a:ext>
            </a:extLst>
          </p:cNvPr>
          <p:cNvSpPr/>
          <p:nvPr/>
        </p:nvSpPr>
        <p:spPr>
          <a:xfrm>
            <a:off x="37425452" y="-11952"/>
            <a:ext cx="6448966" cy="3582759"/>
          </a:xfrm>
          <a:prstGeom prst="rect">
            <a:avLst/>
          </a:prstGeom>
          <a:solidFill>
            <a:srgbClr val="403C3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 descr="The Cooper Union | Staten Island Technical High School">
            <a:extLst>
              <a:ext uri="{FF2B5EF4-FFF2-40B4-BE49-F238E27FC236}">
                <a16:creationId xmlns:a16="http://schemas.microsoft.com/office/drawing/2014/main" id="{7F2CEB3E-D2F9-92C1-702F-2882D30621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928179" y="291734"/>
            <a:ext cx="4316662" cy="2573016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611BDB27-6988-AE30-072F-967A19883CA0}"/>
              </a:ext>
            </a:extLst>
          </p:cNvPr>
          <p:cNvSpPr txBox="1"/>
          <p:nvPr/>
        </p:nvSpPr>
        <p:spPr>
          <a:xfrm>
            <a:off x="4911497" y="904696"/>
            <a:ext cx="34384079" cy="243143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8000" b="1" baseline="0">
                <a:latin typeface="Baskerville Old Face"/>
              </a:rPr>
              <a:t>Beneficial Use of </a:t>
            </a:r>
            <a:r>
              <a:rPr lang="en-US" sz="8000" b="1">
                <a:latin typeface="Baskerville Old Face"/>
              </a:rPr>
              <a:t>Reclaimed</a:t>
            </a:r>
            <a:r>
              <a:rPr lang="en-US" sz="8000" b="1" baseline="0">
                <a:latin typeface="Baskerville Old Face"/>
              </a:rPr>
              <a:t> Asphalt</a:t>
            </a:r>
            <a:r>
              <a:rPr lang="en-US" sz="8000" b="1">
                <a:latin typeface="Baskerville Old Face"/>
              </a:rPr>
              <a:t> in New York City</a:t>
            </a:r>
            <a:r>
              <a:rPr lang="en-US" sz="6000">
                <a:latin typeface="Baskerville Old Face"/>
                <a:ea typeface="Aptos"/>
                <a:cs typeface="Aptos"/>
              </a:rPr>
              <a:t>​</a:t>
            </a:r>
            <a:br>
              <a:rPr lang="en-US" sz="6000">
                <a:latin typeface="Baskerville Old Face"/>
                <a:ea typeface="Aptos"/>
                <a:cs typeface="Aptos"/>
              </a:rPr>
            </a:br>
            <a:r>
              <a:rPr lang="en-US" sz="5400" b="1" baseline="0">
                <a:latin typeface="Baskerville Old Face"/>
              </a:rPr>
              <a:t>Rachel Koo, Irene Lee, Katharine Moncrieffe</a:t>
            </a:r>
            <a:r>
              <a:rPr lang="en-US" sz="5400">
                <a:latin typeface="Baskerville Old Face"/>
                <a:ea typeface="Aptos"/>
                <a:cs typeface="Aptos"/>
              </a:rPr>
              <a:t>​</a:t>
            </a:r>
            <a:endParaRPr lang="en-US" sz="5400">
              <a:latin typeface="Baskerville Old Face"/>
            </a:endParaRPr>
          </a:p>
          <a:p>
            <a:pPr algn="ctr"/>
            <a:endParaRPr lang="en-US">
              <a:latin typeface="Baskerville Old Face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78EE1BB-AF47-95E6-EDBC-429AA9243654}"/>
              </a:ext>
            </a:extLst>
          </p:cNvPr>
          <p:cNvSpPr txBox="1"/>
          <p:nvPr/>
        </p:nvSpPr>
        <p:spPr>
          <a:xfrm>
            <a:off x="29508370" y="27984987"/>
            <a:ext cx="13704815" cy="4154984"/>
          </a:xfrm>
          <a:prstGeom prst="rect">
            <a:avLst/>
          </a:prstGeom>
          <a:solidFill>
            <a:srgbClr val="D7C5B4"/>
          </a:solidFill>
          <a:ln w="57150"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389120" rtl="0" eaLnBrk="1" latinLnBrk="0" hangingPunct="1"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94560" algn="l" defTabSz="4389120" rtl="0" eaLnBrk="1" latinLnBrk="0" hangingPunct="1"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9120" algn="l" defTabSz="4389120" rtl="0" eaLnBrk="1" latinLnBrk="0" hangingPunct="1"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83680" algn="l" defTabSz="4389120" rtl="0" eaLnBrk="1" latinLnBrk="0" hangingPunct="1"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78240" algn="l" defTabSz="4389120" rtl="0" eaLnBrk="1" latinLnBrk="0" hangingPunct="1"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0" algn="l" defTabSz="4389120" rtl="0" eaLnBrk="1" latinLnBrk="0" hangingPunct="1"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167360" algn="l" defTabSz="4389120" rtl="0" eaLnBrk="1" latinLnBrk="0" hangingPunct="1"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361920" algn="l" defTabSz="4389120" rtl="0" eaLnBrk="1" latinLnBrk="0" hangingPunct="1"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556480" algn="l" defTabSz="4389120" rtl="0" eaLnBrk="1" latinLnBrk="0" hangingPunct="1"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 b="1">
              <a:latin typeface="Baskerville Old Face"/>
            </a:endParaRPr>
          </a:p>
          <a:p>
            <a:pPr algn="ctr"/>
            <a:r>
              <a:rPr lang="en-US" sz="2800" b="1">
                <a:latin typeface="Baskerville Old Face"/>
              </a:rPr>
              <a:t>Citations</a:t>
            </a:r>
            <a:r>
              <a:rPr lang="en-US" sz="1200">
                <a:latin typeface="Baskerville Old Face"/>
              </a:rPr>
              <a:t>:</a:t>
            </a:r>
            <a:endParaRPr lang="en-US" sz="1200">
              <a:latin typeface="Baskerville Old Face"/>
              <a:ea typeface="+mn-lt"/>
              <a:cs typeface="+mn-lt"/>
            </a:endParaRPr>
          </a:p>
          <a:p>
            <a:r>
              <a:rPr lang="en-US" sz="1200">
                <a:latin typeface="Baskerville Old Face"/>
                <a:ea typeface="+mn-lt"/>
                <a:cs typeface="+mn-lt"/>
              </a:rPr>
              <a:t>Antunes, Vítor, et al. "Performance Assessment of Reclaimed Asphalt Pavement (RAP) in Road Surface Mixtures." Recycling, vol. 6, no. 2, 13 May 2021, p. 32, </a:t>
            </a:r>
            <a:r>
              <a:rPr lang="en-US" sz="1200">
                <a:latin typeface="Baskerville Old Face"/>
                <a:ea typeface="+mn-lt"/>
                <a:cs typeface="+mn-lt"/>
                <a:hlinkClick r:id="rId3"/>
              </a:rPr>
              <a:t>https://doi.org/10.3390/recycling6020032</a:t>
            </a:r>
            <a:r>
              <a:rPr lang="en-US" sz="1200">
                <a:latin typeface="Baskerville Old Face"/>
                <a:ea typeface="+mn-lt"/>
                <a:cs typeface="+mn-lt"/>
              </a:rPr>
              <a:t>.</a:t>
            </a:r>
          </a:p>
          <a:p>
            <a:r>
              <a:rPr lang="en-US" sz="1200">
                <a:latin typeface="Baskerville Old Face"/>
                <a:ea typeface="+mn-lt"/>
                <a:cs typeface="+mn-lt"/>
              </a:rPr>
              <a:t>Fan, </a:t>
            </a:r>
            <a:r>
              <a:rPr lang="en-US" sz="1200" err="1">
                <a:latin typeface="Baskerville Old Face"/>
                <a:ea typeface="+mn-lt"/>
                <a:cs typeface="+mn-lt"/>
              </a:rPr>
              <a:t>Yulou</a:t>
            </a:r>
            <a:r>
              <a:rPr lang="en-US" sz="1200">
                <a:latin typeface="Baskerville Old Face"/>
                <a:ea typeface="+mn-lt"/>
                <a:cs typeface="+mn-lt"/>
              </a:rPr>
              <a:t>, et al. "Cracking Resistance Evaluation of Epoxy Asphalt Mixtures with 100% Reclaimed Asphalt Pavement (RAP)." Construction and Building Materials, vol. 395, 30 June 2023, p. 132320, </a:t>
            </a:r>
            <a:r>
              <a:rPr lang="en-US" sz="1200">
                <a:latin typeface="Baskerville Old Face"/>
                <a:ea typeface="+mn-lt"/>
                <a:cs typeface="+mn-lt"/>
                <a:hlinkClick r:id="rId4"/>
              </a:rPr>
              <a:t>www.sciencedirect.com/science/article/abs/pii/S0950061823020366</a:t>
            </a:r>
            <a:r>
              <a:rPr lang="en-US" sz="1200">
                <a:latin typeface="Baskerville Old Face"/>
                <a:ea typeface="+mn-lt"/>
                <a:cs typeface="+mn-lt"/>
              </a:rPr>
              <a:t>, </a:t>
            </a:r>
            <a:r>
              <a:rPr lang="en-US" sz="1200">
                <a:latin typeface="Baskerville Old Face"/>
                <a:ea typeface="+mn-lt"/>
                <a:cs typeface="+mn-lt"/>
                <a:hlinkClick r:id="rId5"/>
              </a:rPr>
              <a:t>https://doi.org/10.1016/j.conbuildmat.2023.132320</a:t>
            </a:r>
            <a:r>
              <a:rPr lang="en-US" sz="1200">
                <a:latin typeface="Baskerville Old Face"/>
                <a:ea typeface="+mn-lt"/>
                <a:cs typeface="+mn-lt"/>
              </a:rPr>
              <a:t>.</a:t>
            </a:r>
          </a:p>
          <a:p>
            <a:r>
              <a:rPr lang="en-US" sz="1200">
                <a:latin typeface="Baskerville Old Face"/>
                <a:ea typeface="+mn-lt"/>
                <a:cs typeface="+mn-lt"/>
              </a:rPr>
              <a:t>"Asphalt Pavement Recycling with Reclaimed Asphalt Pavement (RAP) - Recycling - Sustainability - Pavements - Federal Highway Administration." </a:t>
            </a:r>
            <a:r>
              <a:rPr lang="en-US" sz="1200">
                <a:latin typeface="Baskerville Old Face"/>
                <a:ea typeface="+mn-lt"/>
                <a:cs typeface="+mn-lt"/>
                <a:hlinkClick r:id="rId6"/>
              </a:rPr>
              <a:t>Www.fhwa.dot.gov</a:t>
            </a:r>
            <a:r>
              <a:rPr lang="en-US" sz="1200">
                <a:latin typeface="Baskerville Old Face"/>
                <a:ea typeface="+mn-lt"/>
                <a:cs typeface="+mn-lt"/>
              </a:rPr>
              <a:t>, 30 Oct. 2020, </a:t>
            </a:r>
            <a:r>
              <a:rPr lang="en-US" sz="1200">
                <a:latin typeface="Baskerville Old Face"/>
                <a:ea typeface="+mn-lt"/>
                <a:cs typeface="+mn-lt"/>
                <a:hlinkClick r:id="rId7"/>
              </a:rPr>
              <a:t>www.fhwa.dot.gov/pavement/recycling/rap/</a:t>
            </a:r>
            <a:r>
              <a:rPr lang="en-US" sz="1200">
                <a:latin typeface="Baskerville Old Face"/>
                <a:ea typeface="+mn-lt"/>
                <a:cs typeface="+mn-lt"/>
              </a:rPr>
              <a:t>.</a:t>
            </a:r>
          </a:p>
          <a:p>
            <a:r>
              <a:rPr lang="en-US" sz="1200">
                <a:latin typeface="Baskerville Old Face"/>
                <a:ea typeface="+mn-lt"/>
                <a:cs typeface="+mn-lt"/>
              </a:rPr>
              <a:t>"Reclaimed Asphalt Pavement - Material Description - User Guidelines for Waste and Byproduct Materials in Pavement Construction - FHWA-RD-97-148." </a:t>
            </a:r>
            <a:r>
              <a:rPr lang="en-US" sz="1200">
                <a:latin typeface="Baskerville Old Face"/>
                <a:ea typeface="+mn-lt"/>
                <a:cs typeface="+mn-lt"/>
                <a:hlinkClick r:id="rId6"/>
              </a:rPr>
              <a:t>Www.fhwa.dot.gov</a:t>
            </a:r>
            <a:r>
              <a:rPr lang="en-US" sz="1200">
                <a:latin typeface="Baskerville Old Face"/>
                <a:ea typeface="+mn-lt"/>
                <a:cs typeface="+mn-lt"/>
              </a:rPr>
              <a:t>, </a:t>
            </a:r>
            <a:r>
              <a:rPr lang="en-US" sz="1200">
                <a:latin typeface="Baskerville Old Face"/>
                <a:ea typeface="+mn-lt"/>
                <a:cs typeface="+mn-lt"/>
                <a:hlinkClick r:id="rId8"/>
              </a:rPr>
              <a:t>www.fhwa.dot.gov/publications/research/infrastructure/pavements/97148/046.cfm</a:t>
            </a:r>
            <a:r>
              <a:rPr lang="en-US" sz="1200">
                <a:latin typeface="Baskerville Old Face"/>
                <a:ea typeface="+mn-lt"/>
                <a:cs typeface="+mn-lt"/>
              </a:rPr>
              <a:t>.</a:t>
            </a:r>
            <a:endParaRPr lang="en-US" sz="1200">
              <a:latin typeface="Baskerville Old Face"/>
            </a:endParaRPr>
          </a:p>
          <a:p>
            <a:r>
              <a:rPr lang="en-US" sz="1200">
                <a:latin typeface="Baskerville Old Face"/>
                <a:ea typeface="+mn-lt"/>
                <a:cs typeface="+mn-lt"/>
              </a:rPr>
              <a:t>"Reclaimed Asphalt Pavement - User Guideline - Embankment or Fill - User Guidelines for Waste and Byproduct Materials in Pavement Construction - FHWA-RD-97-148." </a:t>
            </a:r>
            <a:r>
              <a:rPr lang="en-US" sz="1200">
                <a:latin typeface="Baskerville Old Face"/>
                <a:ea typeface="+mn-lt"/>
                <a:cs typeface="+mn-lt"/>
                <a:hlinkClick r:id="rId6"/>
              </a:rPr>
              <a:t>Www.fhwa.dot.gov</a:t>
            </a:r>
            <a:r>
              <a:rPr lang="en-US" sz="1200">
                <a:latin typeface="Baskerville Old Face"/>
                <a:ea typeface="+mn-lt"/>
                <a:cs typeface="+mn-lt"/>
              </a:rPr>
              <a:t>, </a:t>
            </a:r>
            <a:r>
              <a:rPr lang="en-US" sz="1200">
                <a:latin typeface="Baskerville Old Face"/>
                <a:ea typeface="+mn-lt"/>
                <a:cs typeface="+mn-lt"/>
                <a:hlinkClick r:id="rId9"/>
              </a:rPr>
              <a:t>www.fhwa.dot.gov/publications/research/infrastructure/structures/97148/rap135.cfm</a:t>
            </a:r>
            <a:r>
              <a:rPr lang="en-US" sz="1200">
                <a:latin typeface="Baskerville Old Face"/>
                <a:ea typeface="+mn-lt"/>
                <a:cs typeface="+mn-lt"/>
              </a:rPr>
              <a:t>.</a:t>
            </a:r>
          </a:p>
          <a:p>
            <a:r>
              <a:rPr lang="en-US" sz="1200">
                <a:latin typeface="Baskerville Old Face"/>
                <a:ea typeface="+mn-lt"/>
                <a:cs typeface="+mn-lt"/>
              </a:rPr>
              <a:t>"Chapter 2 - Reclaimed Asphalt Pavement in Asphalt Mixtures: State of The Practice, April 2011 - FHWA-HRT-11-021." </a:t>
            </a:r>
            <a:r>
              <a:rPr lang="en-US" sz="1200">
                <a:latin typeface="Baskerville Old Face"/>
                <a:ea typeface="+mn-lt"/>
                <a:cs typeface="+mn-lt"/>
                <a:hlinkClick r:id="rId6"/>
              </a:rPr>
              <a:t>Www.fhwa.dot.gov</a:t>
            </a:r>
            <a:r>
              <a:rPr lang="en-US" sz="1200">
                <a:latin typeface="Baskerville Old Face"/>
                <a:ea typeface="+mn-lt"/>
                <a:cs typeface="+mn-lt"/>
              </a:rPr>
              <a:t>, </a:t>
            </a:r>
            <a:r>
              <a:rPr lang="en-US" sz="1200">
                <a:latin typeface="Baskerville Old Face"/>
                <a:ea typeface="+mn-lt"/>
                <a:cs typeface="+mn-lt"/>
                <a:hlinkClick r:id="rId10"/>
              </a:rPr>
              <a:t>www.fhwa.dot.gov/publications/research/infrastructure/pavements/11021/002.cfm</a:t>
            </a:r>
            <a:r>
              <a:rPr lang="en-US" sz="1200">
                <a:latin typeface="Baskerville Old Face"/>
                <a:ea typeface="+mn-lt"/>
                <a:cs typeface="+mn-lt"/>
              </a:rPr>
              <a:t>.</a:t>
            </a:r>
          </a:p>
          <a:p>
            <a:r>
              <a:rPr lang="en-US" sz="1200" err="1">
                <a:latin typeface="Baskerville Old Face"/>
                <a:ea typeface="+mn-lt"/>
                <a:cs typeface="+mn-lt"/>
              </a:rPr>
              <a:t>Tsakoumaki</a:t>
            </a:r>
            <a:r>
              <a:rPr lang="en-US" sz="1200">
                <a:latin typeface="Baskerville Old Face"/>
                <a:ea typeface="+mn-lt"/>
                <a:cs typeface="+mn-lt"/>
              </a:rPr>
              <a:t>, Maria, and Christina Plati. "A Critical Overview of Using Reclaimed Asphalt Pavement (RAP) in Road Pavement Construction." Infrastructures, vol. 9, no. 8, 5 Aug. 2024, p. 128, </a:t>
            </a:r>
            <a:r>
              <a:rPr lang="en-US" sz="1200">
                <a:latin typeface="Baskerville Old Face"/>
                <a:ea typeface="+mn-lt"/>
                <a:cs typeface="+mn-lt"/>
                <a:hlinkClick r:id="rId11"/>
              </a:rPr>
              <a:t>https://doi.org/10.3390/infrastructures9080128</a:t>
            </a:r>
            <a:r>
              <a:rPr lang="en-US" sz="1200">
                <a:latin typeface="Baskerville Old Face"/>
                <a:ea typeface="+mn-lt"/>
                <a:cs typeface="+mn-lt"/>
              </a:rPr>
              <a:t>.</a:t>
            </a:r>
            <a:endParaRPr lang="en-US" sz="1200">
              <a:latin typeface="Baskerville Old Face"/>
            </a:endParaRPr>
          </a:p>
          <a:p>
            <a:r>
              <a:rPr lang="en-US" sz="1200">
                <a:latin typeface="Baskerville Old Face"/>
                <a:ea typeface="+mn-lt"/>
                <a:cs typeface="+mn-lt"/>
              </a:rPr>
              <a:t>Wen, Haifang, et al. "Utility and Limitations of Using Recycled Asphalt Pavement (RAP) as Roadway Embankment Material." Washington State Transportation Center, depts.washington.edu/trac/research-news/geotechnical-engineering/utility-and-limitations-of-using-recycled-asphalt-pavement-rap-as-roadway-embankment-material/.</a:t>
            </a:r>
            <a:endParaRPr lang="en-US" sz="1200">
              <a:latin typeface="Baskerville Old Face"/>
            </a:endParaRPr>
          </a:p>
          <a:p>
            <a:r>
              <a:rPr lang="en-US" sz="1200">
                <a:latin typeface="Baskerville Old Face"/>
                <a:ea typeface="+mn-lt"/>
                <a:cs typeface="+mn-lt"/>
              </a:rPr>
              <a:t>University of Wyoming LTAP Center. "Performance of Reclaimed Asphalt Pavement on Unpaved Roads." Oct. 2011, rosap.ntl.bts.gov/view/dot/23962.</a:t>
            </a:r>
            <a:endParaRPr lang="en-US" sz="1200">
              <a:latin typeface="Baskerville Old Face"/>
            </a:endParaRPr>
          </a:p>
          <a:p>
            <a:r>
              <a:rPr lang="en-US" sz="1200">
                <a:latin typeface="Baskerville Old Face"/>
                <a:ea typeface="+mn-lt"/>
                <a:cs typeface="+mn-lt"/>
              </a:rPr>
              <a:t>"DDC Features: Green Asphalt." Nyc.gov, 2025, </a:t>
            </a:r>
            <a:r>
              <a:rPr lang="en-US" sz="1200">
                <a:latin typeface="Baskerville Old Face"/>
                <a:ea typeface="+mn-lt"/>
                <a:cs typeface="+mn-lt"/>
                <a:hlinkClick r:id="rId12"/>
              </a:rPr>
              <a:t>www.nyc.gov/site/ddc/resources/features/july-2016-green-asphalt.page</a:t>
            </a:r>
            <a:r>
              <a:rPr lang="en-US" sz="1200">
                <a:latin typeface="Baskerville Old Face"/>
                <a:ea typeface="+mn-lt"/>
                <a:cs typeface="+mn-lt"/>
              </a:rPr>
              <a:t>.</a:t>
            </a:r>
          </a:p>
          <a:p>
            <a:r>
              <a:rPr lang="en-US" sz="1200">
                <a:latin typeface="Baskerville Old Face"/>
                <a:ea typeface="+mn-lt"/>
                <a:cs typeface="+mn-lt"/>
              </a:rPr>
              <a:t>"Climate Week: NYC DOT Will Test New Asphalt Mixes Containing 50 Percent Recycled Road Pavement, Helping Reduce City's Carbon Footprint." Nyc.gov, 25 Sept. 2024, </a:t>
            </a:r>
            <a:r>
              <a:rPr lang="en-US" sz="1200">
                <a:latin typeface="Baskerville Old Face"/>
                <a:ea typeface="+mn-lt"/>
                <a:cs typeface="+mn-lt"/>
                <a:hlinkClick r:id="rId13"/>
              </a:rPr>
              <a:t>www.nyc.gov/html/dot/html/pr2024/climate-week-new-asphalt-mixes.shtml</a:t>
            </a:r>
            <a:r>
              <a:rPr lang="en-US" sz="1200">
                <a:latin typeface="Baskerville Old Face"/>
                <a:ea typeface="+mn-lt"/>
                <a:cs typeface="+mn-lt"/>
              </a:rPr>
              <a:t>.</a:t>
            </a:r>
            <a:endParaRPr lang="en-US" sz="1200">
              <a:latin typeface="Baskerville Old Face"/>
            </a:endParaRPr>
          </a:p>
          <a:p>
            <a:endParaRPr lang="en-US" sz="1200">
              <a:latin typeface="Baskerville Old Face"/>
            </a:endParaRPr>
          </a:p>
        </p:txBody>
      </p:sp>
      <p:grpSp>
        <p:nvGrpSpPr>
          <p:cNvPr id="75" name="Group 74">
            <a:extLst>
              <a:ext uri="{FF2B5EF4-FFF2-40B4-BE49-F238E27FC236}">
                <a16:creationId xmlns:a16="http://schemas.microsoft.com/office/drawing/2014/main" id="{D7A7D028-AA24-7895-0248-BBE3B445BD17}"/>
              </a:ext>
            </a:extLst>
          </p:cNvPr>
          <p:cNvGrpSpPr/>
          <p:nvPr/>
        </p:nvGrpSpPr>
        <p:grpSpPr>
          <a:xfrm>
            <a:off x="838021" y="24579261"/>
            <a:ext cx="13819960" cy="8218864"/>
            <a:chOff x="838021" y="24579261"/>
            <a:chExt cx="13819960" cy="8218864"/>
          </a:xfrm>
        </p:grpSpPr>
        <p:pic>
          <p:nvPicPr>
            <p:cNvPr id="13" name="Picture 12" descr="Fig. 7">
              <a:extLst>
                <a:ext uri="{FF2B5EF4-FFF2-40B4-BE49-F238E27FC236}">
                  <a16:creationId xmlns:a16="http://schemas.microsoft.com/office/drawing/2014/main" id="{9872F864-03AF-9359-1546-BA832664EFD5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/>
            <a:srcRect r="204" b="4353"/>
            <a:stretch>
              <a:fillRect/>
            </a:stretch>
          </p:blipFill>
          <p:spPr>
            <a:xfrm>
              <a:off x="838021" y="24579261"/>
              <a:ext cx="13819960" cy="7650853"/>
            </a:xfrm>
            <a:prstGeom prst="rect">
              <a:avLst/>
            </a:prstGeom>
            <a:ln w="57150">
              <a:solidFill>
                <a:srgbClr val="B3967D"/>
              </a:solidFill>
            </a:ln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33FBF1E0-E559-037A-0E79-70B74CE1D905}"/>
                </a:ext>
              </a:extLst>
            </p:cNvPr>
            <p:cNvSpPr txBox="1"/>
            <p:nvPr/>
          </p:nvSpPr>
          <p:spPr>
            <a:xfrm>
              <a:off x="3154277" y="32274905"/>
              <a:ext cx="9141501" cy="523220"/>
            </a:xfrm>
            <a:prstGeom prst="rect">
              <a:avLst/>
            </a:prstGeom>
            <a:noFill/>
            <a:ln>
              <a:noFill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latin typeface="Baskerville Old Face"/>
                </a:rPr>
                <a:t>Figure 1. SEM micrographs of natural and RAP aggregates.</a:t>
              </a:r>
            </a:p>
          </p:txBody>
        </p:sp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1B2DF1E5-0A5A-9948-C32F-A079169B0662}"/>
              </a:ext>
            </a:extLst>
          </p:cNvPr>
          <p:cNvGrpSpPr/>
          <p:nvPr/>
        </p:nvGrpSpPr>
        <p:grpSpPr>
          <a:xfrm>
            <a:off x="15818765" y="16712163"/>
            <a:ext cx="12543671" cy="10261144"/>
            <a:chOff x="15759452" y="3277897"/>
            <a:chExt cx="12543671" cy="10261144"/>
          </a:xfrm>
        </p:grpSpPr>
        <p:pic>
          <p:nvPicPr>
            <p:cNvPr id="2" name="Picture 1" descr="Performance Evaluation of Stress-Absorbing Layer Mixtures Incorporating  High-Content Oil-Rich RAP Fine Aggregate">
              <a:extLst>
                <a:ext uri="{FF2B5EF4-FFF2-40B4-BE49-F238E27FC236}">
                  <a16:creationId xmlns:a16="http://schemas.microsoft.com/office/drawing/2014/main" id="{BCA159E3-CEF0-C4C8-273D-46ADA2DB6227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/>
            <a:stretch>
              <a:fillRect/>
            </a:stretch>
          </p:blipFill>
          <p:spPr>
            <a:xfrm>
              <a:off x="15759452" y="3277897"/>
              <a:ext cx="12360512" cy="9606107"/>
            </a:xfrm>
            <a:prstGeom prst="rect">
              <a:avLst/>
            </a:prstGeom>
            <a:ln w="57150">
              <a:solidFill>
                <a:srgbClr val="B3967D"/>
              </a:solidFill>
            </a:ln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BC15D609-FC33-E8C7-8374-24C23D3B2ED7}"/>
                </a:ext>
              </a:extLst>
            </p:cNvPr>
            <p:cNvSpPr txBox="1"/>
            <p:nvPr/>
          </p:nvSpPr>
          <p:spPr>
            <a:xfrm>
              <a:off x="15941924" y="13015821"/>
              <a:ext cx="12361199" cy="523220"/>
            </a:xfrm>
            <a:prstGeom prst="rect">
              <a:avLst/>
            </a:prstGeom>
            <a:noFill/>
            <a:ln>
              <a:solidFill>
                <a:srgbClr val="B3967D"/>
              </a:solidFill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latin typeface="Baskerville Old Face"/>
                </a:rPr>
                <a:t>Figure 4. Comparison of dynamic stability of different types of asphalt mixtures.</a:t>
              </a:r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8C0EF961-13A3-3D2E-48C7-4F63A532E89F}"/>
              </a:ext>
            </a:extLst>
          </p:cNvPr>
          <p:cNvGrpSpPr/>
          <p:nvPr/>
        </p:nvGrpSpPr>
        <p:grpSpPr>
          <a:xfrm>
            <a:off x="15744585" y="22396367"/>
            <a:ext cx="12424777" cy="9927796"/>
            <a:chOff x="15744585" y="22396367"/>
            <a:chExt cx="12424777" cy="9927796"/>
          </a:xfrm>
        </p:grpSpPr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08CBF4BC-E8AE-A542-477D-A14A3B6AC92C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/>
            <a:stretch>
              <a:fillRect/>
            </a:stretch>
          </p:blipFill>
          <p:spPr>
            <a:xfrm>
              <a:off x="15744585" y="22396367"/>
              <a:ext cx="12424777" cy="9142092"/>
            </a:xfrm>
            <a:prstGeom prst="rect">
              <a:avLst/>
            </a:prstGeom>
            <a:ln w="57150">
              <a:solidFill>
                <a:srgbClr val="B3967D"/>
              </a:solidFill>
            </a:ln>
          </p:spPr>
        </p:pic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2B5FBD1A-09C3-D9C6-80CE-0B63BF274B78}"/>
                </a:ext>
              </a:extLst>
            </p:cNvPr>
            <p:cNvSpPr txBox="1"/>
            <p:nvPr/>
          </p:nvSpPr>
          <p:spPr>
            <a:xfrm>
              <a:off x="17835599" y="31800943"/>
              <a:ext cx="8580931" cy="523220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latin typeface="Baskerville Old Face"/>
                </a:rPr>
                <a:t>Figure 3. Comparison of RAP aggregate sieve analysis.</a:t>
              </a: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0B78D793-3BB0-E99A-B861-8557C0108E8C}"/>
              </a:ext>
            </a:extLst>
          </p:cNvPr>
          <p:cNvGrpSpPr/>
          <p:nvPr/>
        </p:nvGrpSpPr>
        <p:grpSpPr>
          <a:xfrm>
            <a:off x="29495988" y="18762751"/>
            <a:ext cx="13712164" cy="8895541"/>
            <a:chOff x="29495988" y="18762751"/>
            <a:chExt cx="13712164" cy="8895541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73F224B1-F955-0084-FB36-683943E57C3F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/>
            <a:srcRect l="1226" t="-451" r="1227" b="68731"/>
            <a:stretch>
              <a:fillRect/>
            </a:stretch>
          </p:blipFill>
          <p:spPr>
            <a:xfrm>
              <a:off x="29495988" y="18762751"/>
              <a:ext cx="13712164" cy="7725663"/>
            </a:xfrm>
            <a:prstGeom prst="rect">
              <a:avLst/>
            </a:prstGeom>
            <a:ln w="57150">
              <a:solidFill>
                <a:srgbClr val="B3967D"/>
              </a:solidFill>
            </a:ln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579C6C5D-71A7-7D3B-4C78-AA7CF37EA268}"/>
                </a:ext>
              </a:extLst>
            </p:cNvPr>
            <p:cNvSpPr txBox="1"/>
            <p:nvPr/>
          </p:nvSpPr>
          <p:spPr>
            <a:xfrm>
              <a:off x="29704097" y="26704185"/>
              <a:ext cx="13497774" cy="954107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2800">
                  <a:latin typeface="Baskerville Old Face"/>
                </a:rPr>
                <a:t>Figure 2. Comparison of flexural tensile strength of virgin and recycled asphalt at –10 and 15 °C.</a:t>
              </a:r>
              <a:endParaRPr lang="en-US"/>
            </a:p>
          </p:txBody>
        </p:sp>
      </p:grpSp>
      <p:sp>
        <p:nvSpPr>
          <p:cNvPr id="29" name="TextBox 28">
            <a:extLst>
              <a:ext uri="{FF2B5EF4-FFF2-40B4-BE49-F238E27FC236}">
                <a16:creationId xmlns:a16="http://schemas.microsoft.com/office/drawing/2014/main" id="{9A10DE13-446A-93E9-46E0-A0AB64C061FE}"/>
              </a:ext>
            </a:extLst>
          </p:cNvPr>
          <p:cNvSpPr txBox="1"/>
          <p:nvPr/>
        </p:nvSpPr>
        <p:spPr>
          <a:xfrm>
            <a:off x="5802923" y="3903785"/>
            <a:ext cx="4325816" cy="129266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6000" b="1" baseline="0">
                <a:solidFill>
                  <a:schemeClr val="bg1"/>
                </a:solidFill>
                <a:latin typeface="Baskerville Old Face"/>
              </a:rPr>
              <a:t>Introduction</a:t>
            </a:r>
            <a:r>
              <a:rPr sz="6000">
                <a:solidFill>
                  <a:schemeClr val="bg1"/>
                </a:solidFill>
                <a:latin typeface="Baskerville Old Face"/>
                <a:ea typeface="Baskerville Old Face"/>
                <a:cs typeface="Baskerville Old Face"/>
              </a:rPr>
              <a:t>​</a:t>
            </a:r>
            <a:endParaRPr lang="en-US">
              <a:solidFill>
                <a:schemeClr val="bg1"/>
              </a:solidFill>
            </a:endParaRPr>
          </a:p>
          <a:p>
            <a:pPr algn="ctr"/>
            <a:endParaRPr lang="en-US">
              <a:solidFill>
                <a:srgbClr val="FFF9F2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01F00935-6D4D-2CF4-6D16-D0E742401416}"/>
              </a:ext>
            </a:extLst>
          </p:cNvPr>
          <p:cNvSpPr/>
          <p:nvPr/>
        </p:nvSpPr>
        <p:spPr>
          <a:xfrm>
            <a:off x="1167025" y="5347908"/>
            <a:ext cx="13820481" cy="4606501"/>
          </a:xfrm>
          <a:prstGeom prst="rect">
            <a:avLst/>
          </a:prstGeom>
          <a:solidFill>
            <a:srgbClr val="D7C5B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A6391FB-055A-D7A0-3C4F-A78ABBED41E0}"/>
              </a:ext>
            </a:extLst>
          </p:cNvPr>
          <p:cNvSpPr txBox="1"/>
          <p:nvPr/>
        </p:nvSpPr>
        <p:spPr>
          <a:xfrm>
            <a:off x="1485621" y="5889467"/>
            <a:ext cx="13087281" cy="369331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600" baseline="0">
                <a:solidFill>
                  <a:srgbClr val="403C39"/>
                </a:solidFill>
                <a:latin typeface="Georgia"/>
                <a:ea typeface="Segoe UI"/>
                <a:cs typeface="Segoe UI"/>
              </a:rPr>
              <a:t>Recycled asphalt pavement is a material mainly used in </a:t>
            </a:r>
            <a:r>
              <a:rPr lang="en-US" sz="2600" b="1" baseline="0">
                <a:solidFill>
                  <a:srgbClr val="403C39"/>
                </a:solidFill>
                <a:latin typeface="Georgia"/>
                <a:ea typeface="Segoe UI"/>
                <a:cs typeface="Segoe UI"/>
              </a:rPr>
              <a:t>horizontal infrastructure</a:t>
            </a:r>
            <a:r>
              <a:rPr lang="en-US" sz="2600" baseline="0">
                <a:solidFill>
                  <a:srgbClr val="403C39"/>
                </a:solidFill>
                <a:latin typeface="Georgia"/>
                <a:ea typeface="Segoe UI"/>
                <a:cs typeface="Segoe UI"/>
              </a:rPr>
              <a:t>, like highways, roads, and </a:t>
            </a:r>
            <a:r>
              <a:rPr lang="en-US" sz="2600">
                <a:solidFill>
                  <a:srgbClr val="403C39"/>
                </a:solidFill>
                <a:latin typeface="Georgia"/>
                <a:ea typeface="Segoe UI"/>
                <a:cs typeface="Segoe UI"/>
              </a:rPr>
              <a:t>base layers</a:t>
            </a:r>
            <a:r>
              <a:rPr lang="en-US" sz="2600" baseline="0">
                <a:solidFill>
                  <a:srgbClr val="403C39"/>
                </a:solidFill>
                <a:latin typeface="Georgia"/>
                <a:ea typeface="Segoe UI"/>
                <a:cs typeface="Segoe UI"/>
              </a:rPr>
              <a:t>. Over 250 thousand tons of RAP were produced in-house in FY24, and at least 200 tons can be </a:t>
            </a:r>
            <a:r>
              <a:rPr lang="en-US" sz="2600">
                <a:solidFill>
                  <a:srgbClr val="403C39"/>
                </a:solidFill>
                <a:latin typeface="Georgia"/>
                <a:ea typeface="Segoe UI"/>
                <a:cs typeface="Segoe UI"/>
              </a:rPr>
              <a:t>diverted from</a:t>
            </a:r>
            <a:r>
              <a:rPr lang="en-US" sz="2600" baseline="0">
                <a:solidFill>
                  <a:srgbClr val="403C39"/>
                </a:solidFill>
                <a:latin typeface="Georgia"/>
                <a:ea typeface="Segoe UI"/>
                <a:cs typeface="Segoe UI"/>
              </a:rPr>
              <a:t> landfills daily with 50% RAP usage.</a:t>
            </a:r>
            <a:endParaRPr lang="en-US" sz="2600">
              <a:solidFill>
                <a:srgbClr val="403C39"/>
              </a:solidFill>
              <a:latin typeface="Georgia"/>
              <a:ea typeface="Segoe UI"/>
              <a:cs typeface="Segoe UI"/>
            </a:endParaRPr>
          </a:p>
          <a:p>
            <a:endParaRPr lang="en-US" sz="2600">
              <a:solidFill>
                <a:srgbClr val="403C39"/>
              </a:solidFill>
              <a:latin typeface="Georgia"/>
              <a:ea typeface="Segoe UI"/>
              <a:cs typeface="Segoe UI"/>
            </a:endParaRPr>
          </a:p>
          <a:p>
            <a:r>
              <a:rPr lang="en-US" sz="2600" baseline="0">
                <a:solidFill>
                  <a:srgbClr val="403C39"/>
                </a:solidFill>
                <a:latin typeface="Georgia"/>
                <a:ea typeface="Segoe UI"/>
                <a:cs typeface="Segoe UI"/>
              </a:rPr>
              <a:t>Increased usage provides </a:t>
            </a:r>
            <a:r>
              <a:rPr lang="en-US" sz="2600" b="1" baseline="0">
                <a:solidFill>
                  <a:srgbClr val="403C39"/>
                </a:solidFill>
                <a:latin typeface="Georgia"/>
                <a:ea typeface="Segoe UI"/>
                <a:cs typeface="Segoe UI"/>
              </a:rPr>
              <a:t>economic</a:t>
            </a:r>
            <a:r>
              <a:rPr lang="en-US" sz="2600" baseline="0">
                <a:solidFill>
                  <a:srgbClr val="403C39"/>
                </a:solidFill>
                <a:latin typeface="Georgia"/>
                <a:ea typeface="Segoe UI"/>
                <a:cs typeface="Segoe UI"/>
              </a:rPr>
              <a:t> and </a:t>
            </a:r>
            <a:r>
              <a:rPr lang="en-US" sz="2600" b="1" baseline="0">
                <a:solidFill>
                  <a:srgbClr val="403C39"/>
                </a:solidFill>
                <a:latin typeface="Georgia"/>
                <a:ea typeface="Segoe UI"/>
                <a:cs typeface="Segoe UI"/>
              </a:rPr>
              <a:t>environmental benefits</a:t>
            </a:r>
            <a:r>
              <a:rPr lang="en-US" sz="2600" baseline="0">
                <a:solidFill>
                  <a:srgbClr val="403C39"/>
                </a:solidFill>
                <a:latin typeface="Georgia"/>
                <a:ea typeface="Segoe UI"/>
                <a:cs typeface="Segoe UI"/>
              </a:rPr>
              <a:t>, </a:t>
            </a:r>
            <a:r>
              <a:rPr lang="en-US" sz="2600">
                <a:solidFill>
                  <a:srgbClr val="403C39"/>
                </a:solidFill>
                <a:latin typeface="Georgia"/>
                <a:ea typeface="Segoe UI"/>
                <a:cs typeface="Segoe UI"/>
              </a:rPr>
              <a:t>and we </a:t>
            </a:r>
            <a:r>
              <a:rPr lang="en-US" sz="2600" baseline="0">
                <a:solidFill>
                  <a:srgbClr val="403C39"/>
                </a:solidFill>
                <a:latin typeface="Georgia"/>
                <a:ea typeface="Segoe UI"/>
                <a:cs typeface="Segoe UI"/>
              </a:rPr>
              <a:t>suggest </a:t>
            </a:r>
            <a:r>
              <a:rPr lang="en-US" sz="2600" b="1" baseline="0">
                <a:solidFill>
                  <a:srgbClr val="403C39"/>
                </a:solidFill>
                <a:latin typeface="Georgia"/>
                <a:ea typeface="Segoe UI"/>
                <a:cs typeface="Segoe UI"/>
              </a:rPr>
              <a:t>increasing </a:t>
            </a:r>
            <a:r>
              <a:rPr lang="en-US" sz="2600" baseline="0">
                <a:solidFill>
                  <a:srgbClr val="403C39"/>
                </a:solidFill>
                <a:latin typeface="Georgia"/>
                <a:ea typeface="Segoe UI"/>
                <a:cs typeface="Segoe UI"/>
              </a:rPr>
              <a:t>RAP usage guidelines and exploring alternate usage options in NYC, particularly for </a:t>
            </a:r>
            <a:r>
              <a:rPr lang="en-US" sz="2600" b="1">
                <a:solidFill>
                  <a:srgbClr val="403C39"/>
                </a:solidFill>
                <a:latin typeface="Georgia"/>
                <a:ea typeface="Segoe UI"/>
                <a:cs typeface="Segoe UI"/>
              </a:rPr>
              <a:t>base layers</a:t>
            </a:r>
            <a:r>
              <a:rPr lang="en-US" sz="2600" baseline="0">
                <a:solidFill>
                  <a:srgbClr val="403C39"/>
                </a:solidFill>
                <a:latin typeface="Georgia"/>
                <a:ea typeface="Segoe UI"/>
                <a:cs typeface="Segoe UI"/>
              </a:rPr>
              <a:t>. However,</a:t>
            </a:r>
            <a:r>
              <a:rPr lang="en-US" sz="2600" b="1" baseline="0">
                <a:solidFill>
                  <a:srgbClr val="403C39"/>
                </a:solidFill>
                <a:latin typeface="Georgia"/>
                <a:ea typeface="Segoe UI"/>
                <a:cs typeface="Segoe UI"/>
              </a:rPr>
              <a:t> </a:t>
            </a:r>
            <a:r>
              <a:rPr lang="en-US" sz="2600" baseline="0">
                <a:solidFill>
                  <a:srgbClr val="403C39"/>
                </a:solidFill>
                <a:latin typeface="Georgia"/>
                <a:ea typeface="Segoe UI"/>
                <a:cs typeface="Segoe UI"/>
              </a:rPr>
              <a:t>launching </a:t>
            </a:r>
            <a:r>
              <a:rPr lang="en-US" sz="2600" b="1" baseline="0">
                <a:solidFill>
                  <a:srgbClr val="403C39"/>
                </a:solidFill>
                <a:latin typeface="Georgia"/>
                <a:ea typeface="Segoe UI"/>
                <a:cs typeface="Segoe UI"/>
              </a:rPr>
              <a:t>long-term field trials in high-traffic areas</a:t>
            </a:r>
            <a:r>
              <a:rPr lang="en-US" sz="2600" baseline="0">
                <a:solidFill>
                  <a:srgbClr val="403C39"/>
                </a:solidFill>
                <a:latin typeface="Georgia"/>
                <a:ea typeface="Segoe UI"/>
                <a:cs typeface="Segoe UI"/>
              </a:rPr>
              <a:t> to understand performance in NYC's </a:t>
            </a:r>
            <a:r>
              <a:rPr lang="en-US" sz="2600">
                <a:solidFill>
                  <a:srgbClr val="403C39"/>
                </a:solidFill>
                <a:latin typeface="Georgia"/>
                <a:ea typeface="Segoe UI"/>
                <a:cs typeface="Segoe UI"/>
              </a:rPr>
              <a:t>climate must</a:t>
            </a:r>
            <a:r>
              <a:rPr lang="en-US" sz="2600" baseline="0">
                <a:solidFill>
                  <a:srgbClr val="403C39"/>
                </a:solidFill>
                <a:latin typeface="Georgia"/>
                <a:ea typeface="Segoe UI"/>
                <a:cs typeface="Segoe UI"/>
              </a:rPr>
              <a:t> be done prior.</a:t>
            </a:r>
            <a:endParaRPr lang="en-US" sz="2600">
              <a:solidFill>
                <a:srgbClr val="403C39"/>
              </a:solidFill>
              <a:latin typeface="Georgia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CB5C99C-78E1-731F-9119-DDF94363C4EE}"/>
              </a:ext>
            </a:extLst>
          </p:cNvPr>
          <p:cNvSpPr/>
          <p:nvPr/>
        </p:nvSpPr>
        <p:spPr>
          <a:xfrm>
            <a:off x="1157500" y="3707513"/>
            <a:ext cx="13808127" cy="1630866"/>
          </a:xfrm>
          <a:prstGeom prst="rect">
            <a:avLst/>
          </a:prstGeom>
          <a:solidFill>
            <a:srgbClr val="403C3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AF7A0D1-356D-5C1E-2DA6-0956B98860B0}"/>
              </a:ext>
            </a:extLst>
          </p:cNvPr>
          <p:cNvSpPr txBox="1"/>
          <p:nvPr/>
        </p:nvSpPr>
        <p:spPr>
          <a:xfrm>
            <a:off x="5935125" y="4035987"/>
            <a:ext cx="4325816" cy="129266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6000" b="1" baseline="0">
                <a:solidFill>
                  <a:schemeClr val="bg1"/>
                </a:solidFill>
                <a:latin typeface="Baskerville Old Face"/>
              </a:rPr>
              <a:t>Introduction</a:t>
            </a:r>
            <a:r>
              <a:rPr sz="6000">
                <a:solidFill>
                  <a:schemeClr val="bg1"/>
                </a:solidFill>
                <a:latin typeface="Baskerville Old Face"/>
                <a:ea typeface="Baskerville Old Face"/>
                <a:cs typeface="Baskerville Old Face"/>
              </a:rPr>
              <a:t>​</a:t>
            </a:r>
            <a:endParaRPr lang="en-US">
              <a:solidFill>
                <a:schemeClr val="bg1"/>
              </a:solidFill>
            </a:endParaRPr>
          </a:p>
          <a:p>
            <a:pPr algn="ctr"/>
            <a:endParaRPr lang="en-US">
              <a:solidFill>
                <a:srgbClr val="FFF9F2"/>
              </a:solidFill>
            </a:endParaRPr>
          </a:p>
        </p:txBody>
      </p:sp>
      <p:grpSp>
        <p:nvGrpSpPr>
          <p:cNvPr id="57" name="Group 56">
            <a:extLst>
              <a:ext uri="{FF2B5EF4-FFF2-40B4-BE49-F238E27FC236}">
                <a16:creationId xmlns:a16="http://schemas.microsoft.com/office/drawing/2014/main" id="{4C72F5F7-04F7-D6F5-EBF0-B5F895FCF758}"/>
              </a:ext>
            </a:extLst>
          </p:cNvPr>
          <p:cNvGrpSpPr/>
          <p:nvPr/>
        </p:nvGrpSpPr>
        <p:grpSpPr>
          <a:xfrm>
            <a:off x="15214545" y="3707512"/>
            <a:ext cx="13830007" cy="5920680"/>
            <a:chOff x="1038874" y="9698068"/>
            <a:chExt cx="13830007" cy="5920680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8297E77F-C5D5-8E81-DB9D-14FD33A72EAE}"/>
                </a:ext>
              </a:extLst>
            </p:cNvPr>
            <p:cNvSpPr txBox="1"/>
            <p:nvPr/>
          </p:nvSpPr>
          <p:spPr>
            <a:xfrm>
              <a:off x="5684297" y="9894341"/>
              <a:ext cx="4325816" cy="1292662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US" sz="6000" b="1" baseline="0">
                  <a:solidFill>
                    <a:schemeClr val="bg1"/>
                  </a:solidFill>
                  <a:latin typeface="Baskerville Old Face"/>
                </a:rPr>
                <a:t>Introduction</a:t>
              </a:r>
              <a:r>
                <a:rPr sz="6000">
                  <a:solidFill>
                    <a:schemeClr val="bg1"/>
                  </a:solidFill>
                  <a:latin typeface="Baskerville Old Face"/>
                  <a:ea typeface="Baskerville Old Face"/>
                  <a:cs typeface="Baskerville Old Face"/>
                </a:rPr>
                <a:t>​</a:t>
              </a:r>
              <a:endParaRPr lang="en-US">
                <a:solidFill>
                  <a:schemeClr val="bg1"/>
                </a:solidFill>
              </a:endParaRPr>
            </a:p>
            <a:p>
              <a:pPr algn="ctr"/>
              <a:endParaRPr lang="en-US">
                <a:solidFill>
                  <a:srgbClr val="FFF9F2"/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306C9D29-A46A-B750-E9AD-7F09FAB47DB0}"/>
                </a:ext>
              </a:extLst>
            </p:cNvPr>
            <p:cNvSpPr/>
            <p:nvPr/>
          </p:nvSpPr>
          <p:spPr>
            <a:xfrm>
              <a:off x="1048400" y="11338464"/>
              <a:ext cx="13820481" cy="4280284"/>
            </a:xfrm>
            <a:prstGeom prst="rect">
              <a:avLst/>
            </a:prstGeom>
            <a:solidFill>
              <a:srgbClr val="FFFDF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36B46309-B987-78DD-1578-C80520B1DF9E}"/>
                </a:ext>
              </a:extLst>
            </p:cNvPr>
            <p:cNvSpPr txBox="1"/>
            <p:nvPr/>
          </p:nvSpPr>
          <p:spPr>
            <a:xfrm>
              <a:off x="1366996" y="11613117"/>
              <a:ext cx="13087281" cy="3693319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457200" indent="-457200">
                <a:buFont typeface="Arial,Sans-Serif"/>
                <a:buChar char="•"/>
              </a:pPr>
              <a:r>
                <a:rPr lang="en-US" sz="2600">
                  <a:solidFill>
                    <a:srgbClr val="403C39"/>
                  </a:solidFill>
                  <a:latin typeface="Georgia"/>
                  <a:ea typeface="+mn-lt"/>
                  <a:cs typeface="Segoe UI"/>
                </a:rPr>
                <a:t>Granular fill </a:t>
              </a:r>
              <a:r>
                <a:rPr lang="en-US" sz="2600" baseline="0">
                  <a:solidFill>
                    <a:srgbClr val="403C39"/>
                  </a:solidFill>
                  <a:latin typeface="Georgia"/>
                  <a:ea typeface="+mn-lt"/>
                  <a:cs typeface="Segoe UI"/>
                </a:rPr>
                <a:t>material </a:t>
              </a:r>
              <a:r>
                <a:rPr lang="en-US" sz="2600">
                  <a:solidFill>
                    <a:srgbClr val="403C39"/>
                  </a:solidFill>
                  <a:latin typeface="Georgia"/>
                  <a:ea typeface="+mn-lt"/>
                  <a:cs typeface="Segoe UI"/>
                </a:rPr>
                <a:t>for road embankments</a:t>
              </a:r>
              <a:r>
                <a:rPr lang="en-US" sz="2600" baseline="0">
                  <a:solidFill>
                    <a:srgbClr val="403C39"/>
                  </a:solidFill>
                  <a:latin typeface="Georgia"/>
                  <a:ea typeface="+mn-lt"/>
                  <a:cs typeface="Segoe UI"/>
                </a:rPr>
                <a:t>, </a:t>
              </a:r>
              <a:r>
                <a:rPr lang="en-US" sz="2600">
                  <a:solidFill>
                    <a:srgbClr val="403C39"/>
                  </a:solidFill>
                  <a:latin typeface="Georgia"/>
                  <a:ea typeface="+mn-lt"/>
                  <a:cs typeface="Segoe UI"/>
                </a:rPr>
                <a:t>berms</a:t>
              </a:r>
              <a:r>
                <a:rPr lang="en-US" sz="2600" baseline="0">
                  <a:solidFill>
                    <a:srgbClr val="403C39"/>
                  </a:solidFill>
                  <a:latin typeface="Georgia"/>
                  <a:ea typeface="+mn-lt"/>
                  <a:cs typeface="Segoe UI"/>
                </a:rPr>
                <a:t>, and </a:t>
              </a:r>
              <a:r>
                <a:rPr lang="en-US" sz="2600">
                  <a:solidFill>
                    <a:srgbClr val="403C39"/>
                  </a:solidFill>
                  <a:latin typeface="Georgia"/>
                  <a:ea typeface="+mn-lt"/>
                  <a:cs typeface="Segoe UI"/>
                </a:rPr>
                <a:t>general earthwork</a:t>
              </a:r>
            </a:p>
            <a:p>
              <a:pPr marL="457200" indent="-457200">
                <a:buFont typeface="Arial,Sans-Serif"/>
                <a:buChar char="•"/>
              </a:pPr>
              <a:r>
                <a:rPr lang="en-US" sz="2600">
                  <a:solidFill>
                    <a:srgbClr val="403C39"/>
                  </a:solidFill>
                  <a:latin typeface="Georgia"/>
                  <a:ea typeface="+mn-lt"/>
                  <a:cs typeface="Segoe UI"/>
                </a:rPr>
                <a:t>Must comply with AASHTO gradation standards</a:t>
              </a:r>
            </a:p>
            <a:p>
              <a:r>
                <a:rPr lang="en-US" sz="2600" b="1">
                  <a:solidFill>
                    <a:srgbClr val="403C39"/>
                  </a:solidFill>
                  <a:latin typeface="Georgia"/>
                  <a:ea typeface="+mn-lt"/>
                  <a:cs typeface="Segoe UI"/>
                </a:rPr>
                <a:t>Benefits:</a:t>
              </a:r>
              <a:endParaRPr lang="en-US" sz="2600">
                <a:solidFill>
                  <a:srgbClr val="403C39"/>
                </a:solidFill>
                <a:latin typeface="Georgia"/>
                <a:ea typeface="+mn-lt"/>
                <a:cs typeface="Segoe UI"/>
              </a:endParaRPr>
            </a:p>
            <a:p>
              <a:pPr marL="457200" indent="-457200">
                <a:buFont typeface="Arial,Sans-Serif"/>
                <a:buChar char="•"/>
              </a:pPr>
              <a:r>
                <a:rPr lang="en-US" sz="2600">
                  <a:solidFill>
                    <a:srgbClr val="403C39"/>
                  </a:solidFill>
                  <a:latin typeface="Georgia"/>
                  <a:ea typeface="+mn-lt"/>
                  <a:cs typeface="Segoe UI"/>
                </a:rPr>
                <a:t>Lower compacted unit weight leads to higher yield and similar shear strength compared to similarly graded natural aggregate</a:t>
              </a:r>
            </a:p>
            <a:p>
              <a:r>
                <a:rPr lang="en-US" sz="2600" b="1">
                  <a:solidFill>
                    <a:srgbClr val="403C39"/>
                  </a:solidFill>
                  <a:latin typeface="Georgia"/>
                  <a:ea typeface="+mn-lt"/>
                  <a:cs typeface="Segoe UI"/>
                </a:rPr>
                <a:t>Limitations:</a:t>
              </a:r>
              <a:endParaRPr lang="en-US" sz="2600">
                <a:solidFill>
                  <a:srgbClr val="403C39"/>
                </a:solidFill>
                <a:latin typeface="Georgia"/>
                <a:ea typeface="+mn-lt"/>
                <a:cs typeface="Segoe UI"/>
              </a:endParaRPr>
            </a:p>
            <a:p>
              <a:pPr marL="457200" indent="-457200">
                <a:buFont typeface="Arial,Sans-Serif"/>
                <a:buChar char="•"/>
              </a:pPr>
              <a:r>
                <a:rPr lang="en-US" sz="2600">
                  <a:solidFill>
                    <a:srgbClr val="403C39"/>
                  </a:solidFill>
                  <a:latin typeface="Georgia"/>
                  <a:ea typeface="+mn-lt"/>
                  <a:cs typeface="Segoe UI"/>
                </a:rPr>
                <a:t>Should not be within top 5 or 8 ft of embankment (rigid and flexible pavement)</a:t>
              </a:r>
            </a:p>
            <a:p>
              <a:pPr marL="457200" indent="-457200">
                <a:buFont typeface="Arial,Sans-Serif"/>
                <a:buChar char="•"/>
              </a:pPr>
              <a:r>
                <a:rPr lang="en-US" sz="2600">
                  <a:solidFill>
                    <a:srgbClr val="403C39"/>
                  </a:solidFill>
                  <a:latin typeface="Georgia"/>
                  <a:ea typeface="+mn-lt"/>
                  <a:cs typeface="Segoe UI"/>
                </a:rPr>
                <a:t>Should not </a:t>
              </a:r>
              <a:r>
                <a:rPr lang="en-US" sz="2600" baseline="0">
                  <a:solidFill>
                    <a:srgbClr val="403C39"/>
                  </a:solidFill>
                  <a:latin typeface="Georgia"/>
                  <a:ea typeface="+mn-lt"/>
                  <a:cs typeface="Segoe UI"/>
                </a:rPr>
                <a:t>be </a:t>
              </a:r>
              <a:r>
                <a:rPr lang="en-US" sz="2600">
                  <a:solidFill>
                    <a:srgbClr val="403C39"/>
                  </a:solidFill>
                  <a:latin typeface="Georgia"/>
                  <a:ea typeface="+mn-lt"/>
                  <a:cs typeface="Segoe UI"/>
                </a:rPr>
                <a:t>immediately above underground structures or bedrock</a:t>
              </a:r>
            </a:p>
            <a:p>
              <a:pPr marL="457200" indent="-457200">
                <a:buFont typeface="Arial,Sans-Serif"/>
                <a:buChar char="•"/>
              </a:pPr>
              <a:r>
                <a:rPr lang="en-US" sz="2600">
                  <a:solidFill>
                    <a:srgbClr val="403C39"/>
                  </a:solidFill>
                  <a:latin typeface="Georgia"/>
                  <a:ea typeface="+mn-lt"/>
                  <a:cs typeface="Segoe UI"/>
                </a:rPr>
                <a:t>Improper placement can cause excessive settlement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216EC49E-9BC8-D41A-B7BC-491C0A3FAF05}"/>
                </a:ext>
              </a:extLst>
            </p:cNvPr>
            <p:cNvSpPr/>
            <p:nvPr/>
          </p:nvSpPr>
          <p:spPr>
            <a:xfrm>
              <a:off x="1038874" y="9698068"/>
              <a:ext cx="13808127" cy="1630866"/>
            </a:xfrm>
            <a:prstGeom prst="rect">
              <a:avLst/>
            </a:prstGeom>
            <a:solidFill>
              <a:srgbClr val="403C39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D82D8649-ADBC-FD87-561B-A2DF983509FF}"/>
                </a:ext>
              </a:extLst>
            </p:cNvPr>
            <p:cNvSpPr txBox="1"/>
            <p:nvPr/>
          </p:nvSpPr>
          <p:spPr>
            <a:xfrm>
              <a:off x="5371657" y="10026544"/>
              <a:ext cx="5601033" cy="1292662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6000" b="1">
                  <a:solidFill>
                    <a:schemeClr val="bg1"/>
                  </a:solidFill>
                  <a:latin typeface="Baskerville Old Face"/>
                </a:rPr>
                <a:t>Embankment Fill</a:t>
              </a:r>
              <a:endParaRPr lang="en-US">
                <a:solidFill>
                  <a:schemeClr val="bg1"/>
                </a:solidFill>
              </a:endParaRPr>
            </a:p>
            <a:p>
              <a:pPr algn="ctr"/>
              <a:endParaRPr lang="en-US">
                <a:solidFill>
                  <a:srgbClr val="FFF9F2"/>
                </a:solidFill>
              </a:endParaRPr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CF6B7861-91B4-36B4-5D04-3062D9617D8B}"/>
              </a:ext>
            </a:extLst>
          </p:cNvPr>
          <p:cNvGrpSpPr/>
          <p:nvPr/>
        </p:nvGrpSpPr>
        <p:grpSpPr>
          <a:xfrm>
            <a:off x="29390216" y="3707511"/>
            <a:ext cx="13830008" cy="7284866"/>
            <a:chOff x="890592" y="15777591"/>
            <a:chExt cx="13830008" cy="7284866"/>
          </a:xfrm>
        </p:grpSpPr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9D7EDFCF-3DCE-239F-9675-86CA7CD13190}"/>
                </a:ext>
              </a:extLst>
            </p:cNvPr>
            <p:cNvSpPr/>
            <p:nvPr/>
          </p:nvSpPr>
          <p:spPr>
            <a:xfrm>
              <a:off x="900119" y="17417988"/>
              <a:ext cx="13820481" cy="5644469"/>
            </a:xfrm>
            <a:prstGeom prst="rect">
              <a:avLst/>
            </a:prstGeom>
            <a:solidFill>
              <a:srgbClr val="FFFDF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99FE436E-0243-B700-C588-AE8A9E8B52E0}"/>
                </a:ext>
              </a:extLst>
            </p:cNvPr>
            <p:cNvSpPr txBox="1"/>
            <p:nvPr/>
          </p:nvSpPr>
          <p:spPr>
            <a:xfrm>
              <a:off x="1218714" y="17692640"/>
              <a:ext cx="13087281" cy="4524315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457200" indent="-457200">
                <a:buFont typeface="Arial,Sans-Serif"/>
                <a:buChar char="•"/>
              </a:pPr>
              <a:r>
                <a:rPr lang="en-US" sz="2400">
                  <a:solidFill>
                    <a:srgbClr val="000000"/>
                  </a:solidFill>
                  <a:latin typeface="Georgia"/>
                  <a:ea typeface="+mn-lt"/>
                  <a:cs typeface="Segoe UI"/>
                </a:rPr>
                <a:t>Recycles RAP as new asphalt for roads, highways, streets</a:t>
              </a:r>
            </a:p>
            <a:p>
              <a:pPr marL="457200" indent="-457200">
                <a:buFont typeface="Arial,Sans-Serif"/>
                <a:buChar char="•"/>
              </a:pPr>
              <a:r>
                <a:rPr lang="en-US" sz="2400">
                  <a:solidFill>
                    <a:srgbClr val="000000"/>
                  </a:solidFill>
                  <a:latin typeface="Georgia"/>
                  <a:ea typeface="+mn-lt"/>
                  <a:cs typeface="Segoe UI"/>
                </a:rPr>
                <a:t>Asphalt content determination: crushes and screens to desired gradation</a:t>
              </a:r>
              <a:r>
                <a:rPr lang="en-US" sz="2400" baseline="0">
                  <a:solidFill>
                    <a:srgbClr val="000000"/>
                  </a:solidFill>
                  <a:latin typeface="Georgia"/>
                  <a:ea typeface="+mn-lt"/>
                  <a:cs typeface="Segoe UI"/>
                </a:rPr>
                <a:t>, </a:t>
              </a:r>
              <a:r>
                <a:rPr lang="en-US" sz="2400">
                  <a:solidFill>
                    <a:srgbClr val="000000"/>
                  </a:solidFill>
                  <a:latin typeface="Georgia"/>
                  <a:ea typeface="+mn-lt"/>
                  <a:cs typeface="Segoe UI"/>
                </a:rPr>
                <a:t>QC testing</a:t>
              </a:r>
              <a:r>
                <a:rPr lang="en-US" sz="2400" baseline="0">
                  <a:solidFill>
                    <a:srgbClr val="000000"/>
                  </a:solidFill>
                  <a:latin typeface="Georgia"/>
                  <a:ea typeface="+mn-lt"/>
                  <a:cs typeface="Segoe UI"/>
                </a:rPr>
                <a:t>,</a:t>
              </a:r>
              <a:r>
                <a:rPr lang="en-US" sz="2400">
                  <a:solidFill>
                    <a:srgbClr val="000000"/>
                  </a:solidFill>
                  <a:latin typeface="Georgia"/>
                  <a:ea typeface="+mn-lt"/>
                  <a:cs typeface="Segoe UI"/>
                </a:rPr>
                <a:t> ignition oven method</a:t>
              </a:r>
            </a:p>
            <a:p>
              <a:pPr marL="285750" indent="-285750">
                <a:buFont typeface="Arial"/>
                <a:buChar char="•"/>
              </a:pPr>
              <a:r>
                <a:rPr lang="en-US" sz="2400" b="1">
                  <a:solidFill>
                    <a:srgbClr val="000000"/>
                  </a:solidFill>
                  <a:latin typeface="Georgia"/>
                  <a:ea typeface="+mn-lt"/>
                  <a:cs typeface="Segoe UI"/>
                </a:rPr>
                <a:t>Benefits:</a:t>
              </a:r>
              <a:endParaRPr lang="en-US" sz="2400">
                <a:solidFill>
                  <a:srgbClr val="000000"/>
                </a:solidFill>
                <a:latin typeface="Georgia"/>
                <a:ea typeface="+mn-lt"/>
                <a:cs typeface="Segoe UI"/>
              </a:endParaRPr>
            </a:p>
            <a:p>
              <a:pPr marL="457200" indent="-457200">
                <a:buFont typeface="Arial,Sans-Serif"/>
                <a:buChar char="•"/>
              </a:pPr>
              <a:r>
                <a:rPr lang="en-US" sz="2400">
                  <a:solidFill>
                    <a:srgbClr val="000000"/>
                  </a:solidFill>
                  <a:latin typeface="Georgia"/>
                  <a:ea typeface="+mn-lt"/>
                  <a:cs typeface="Segoe UI"/>
                </a:rPr>
                <a:t>Cost-effective - expanded use reduces quarry excavation and long-distance hauling</a:t>
              </a:r>
            </a:p>
            <a:p>
              <a:pPr marL="457200" indent="-457200">
                <a:buFont typeface="Arial,Sans-Serif"/>
                <a:buChar char="•"/>
              </a:pPr>
              <a:r>
                <a:rPr lang="en-US" sz="2400">
                  <a:solidFill>
                    <a:srgbClr val="000000"/>
                  </a:solidFill>
                  <a:latin typeface="Georgia"/>
                  <a:ea typeface="+mn-lt"/>
                  <a:cs typeface="Segoe UI"/>
                </a:rPr>
                <a:t>Efficient rutting resistance and moisture resistance in high-RAP mixes</a:t>
              </a:r>
            </a:p>
            <a:p>
              <a:pPr marL="457200" indent="-457200">
                <a:buFont typeface="Arial,Sans-Serif"/>
                <a:buChar char="•"/>
              </a:pPr>
              <a:r>
                <a:rPr lang="en-US" sz="2400">
                  <a:solidFill>
                    <a:srgbClr val="000000"/>
                  </a:solidFill>
                  <a:latin typeface="Georgia"/>
                  <a:ea typeface="+mn-lt"/>
                  <a:cs typeface="Segoe UI"/>
                </a:rPr>
                <a:t>Equally as effective fatigue performance to virgin mixes</a:t>
              </a:r>
            </a:p>
            <a:p>
              <a:pPr marL="285750" indent="-285750">
                <a:buFont typeface="Arial"/>
                <a:buChar char="•"/>
              </a:pPr>
              <a:endParaRPr lang="en-US" sz="2400">
                <a:solidFill>
                  <a:srgbClr val="000000"/>
                </a:solidFill>
                <a:latin typeface="Georgia"/>
                <a:ea typeface="+mn-lt"/>
                <a:cs typeface="Segoe UI"/>
              </a:endParaRPr>
            </a:p>
            <a:p>
              <a:pPr marL="285750" indent="-285750">
                <a:buFont typeface="Arial"/>
                <a:buChar char="•"/>
              </a:pPr>
              <a:r>
                <a:rPr lang="en-US" sz="2400" b="1">
                  <a:solidFill>
                    <a:srgbClr val="000000"/>
                  </a:solidFill>
                  <a:latin typeface="Georgia"/>
                  <a:ea typeface="+mn-lt"/>
                  <a:cs typeface="Segoe UI"/>
                </a:rPr>
                <a:t>Limitations:</a:t>
              </a:r>
              <a:endParaRPr lang="en-US" sz="2400">
                <a:solidFill>
                  <a:srgbClr val="000000"/>
                </a:solidFill>
                <a:latin typeface="Georgia"/>
                <a:ea typeface="+mn-lt"/>
                <a:cs typeface="Segoe UI"/>
              </a:endParaRPr>
            </a:p>
            <a:p>
              <a:pPr marL="457200" indent="-457200">
                <a:buFont typeface="Arial,Sans-Serif"/>
                <a:buChar char="•"/>
              </a:pPr>
              <a:r>
                <a:rPr lang="en-US" sz="2400">
                  <a:solidFill>
                    <a:srgbClr val="000000"/>
                  </a:solidFill>
                  <a:latin typeface="Georgia"/>
                  <a:ea typeface="+mn-lt"/>
                  <a:cs typeface="Segoe UI"/>
                </a:rPr>
                <a:t>RAP stockpiles must be soil-free and debris-free</a:t>
              </a:r>
            </a:p>
            <a:p>
              <a:pPr marL="457200" indent="-457200">
                <a:buFont typeface="Arial,Sans-Serif"/>
                <a:buChar char="•"/>
              </a:pPr>
              <a:r>
                <a:rPr lang="en-US" sz="2400">
                  <a:solidFill>
                    <a:srgbClr val="000000"/>
                  </a:solidFill>
                  <a:latin typeface="Georgia"/>
                  <a:ea typeface="+mn-lt"/>
                  <a:cs typeface="Segoe UI"/>
                </a:rPr>
                <a:t>Mixes must meet conventional mix design requirements</a:t>
              </a:r>
            </a:p>
            <a:p>
              <a:pPr marL="457200" indent="-457200">
                <a:buFont typeface="Arial,Sans-Serif"/>
                <a:buChar char="•"/>
              </a:pPr>
              <a:r>
                <a:rPr lang="en-US" sz="2400">
                  <a:solidFill>
                    <a:srgbClr val="000000"/>
                  </a:solidFill>
                  <a:latin typeface="Georgia"/>
                  <a:ea typeface="+mn-lt"/>
                  <a:cs typeface="Segoe UI"/>
                </a:rPr>
                <a:t>High-RAP mixes need rejuvenator or binder mix adjustment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FE8F4E9E-E507-5D3B-9E79-A496229D9CE1}"/>
                </a:ext>
              </a:extLst>
            </p:cNvPr>
            <p:cNvSpPr/>
            <p:nvPr/>
          </p:nvSpPr>
          <p:spPr>
            <a:xfrm>
              <a:off x="890592" y="15777591"/>
              <a:ext cx="13808127" cy="1630866"/>
            </a:xfrm>
            <a:prstGeom prst="rect">
              <a:avLst/>
            </a:prstGeom>
            <a:solidFill>
              <a:srgbClr val="403C39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B191A62C-5DA8-1DA7-7F60-DA9008D1C484}"/>
                </a:ext>
              </a:extLst>
            </p:cNvPr>
            <p:cNvSpPr txBox="1"/>
            <p:nvPr/>
          </p:nvSpPr>
          <p:spPr>
            <a:xfrm>
              <a:off x="2317067" y="16106068"/>
              <a:ext cx="10968808" cy="1292662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6000" b="1">
                  <a:solidFill>
                    <a:schemeClr val="bg1"/>
                  </a:solidFill>
                  <a:latin typeface="Baskerville Old Face"/>
                </a:rPr>
                <a:t>Hot Mix Asphalt Pavement</a:t>
              </a:r>
              <a:endParaRPr lang="en-US">
                <a:solidFill>
                  <a:schemeClr val="bg1"/>
                </a:solidFill>
              </a:endParaRPr>
            </a:p>
            <a:p>
              <a:pPr algn="ctr"/>
              <a:endParaRPr lang="en-US">
                <a:solidFill>
                  <a:srgbClr val="FFF9F2"/>
                </a:solidFill>
              </a:endParaRP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E02742CB-63AB-D503-4586-D0A856C5661C}"/>
              </a:ext>
            </a:extLst>
          </p:cNvPr>
          <p:cNvGrpSpPr/>
          <p:nvPr/>
        </p:nvGrpSpPr>
        <p:grpSpPr>
          <a:xfrm>
            <a:off x="1167025" y="10409818"/>
            <a:ext cx="13850137" cy="5713085"/>
            <a:chOff x="15194415" y="13612689"/>
            <a:chExt cx="13850137" cy="5713085"/>
          </a:xfrm>
        </p:grpSpPr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30ED5E66-5324-CB8A-5966-C4E46CC904C6}"/>
                </a:ext>
              </a:extLst>
            </p:cNvPr>
            <p:cNvSpPr txBox="1"/>
            <p:nvPr/>
          </p:nvSpPr>
          <p:spPr>
            <a:xfrm>
              <a:off x="19859968" y="13808961"/>
              <a:ext cx="4325816" cy="1292662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US" sz="6000" b="1" err="1">
                  <a:solidFill>
                    <a:schemeClr val="bg1"/>
                  </a:solidFill>
                  <a:latin typeface="Baskerville Old Face"/>
                </a:rPr>
                <a:t>Introductin</a:t>
              </a:r>
              <a:r>
                <a:rPr sz="6000">
                  <a:solidFill>
                    <a:schemeClr val="bg1"/>
                  </a:solidFill>
                  <a:latin typeface="Baskerville Old Face"/>
                  <a:ea typeface="Baskerville Old Face"/>
                  <a:cs typeface="Baskerville Old Face"/>
                </a:rPr>
                <a:t>​</a:t>
              </a:r>
              <a:endParaRPr lang="en-US">
                <a:solidFill>
                  <a:schemeClr val="bg1"/>
                </a:solidFill>
              </a:endParaRPr>
            </a:p>
            <a:p>
              <a:pPr algn="ctr"/>
              <a:endParaRPr lang="en-US">
                <a:solidFill>
                  <a:srgbClr val="FFF9F2"/>
                </a:solidFill>
              </a:endParaRP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8BF10760-4DA9-9C6A-161C-80ACE1FF732C}"/>
                </a:ext>
              </a:extLst>
            </p:cNvPr>
            <p:cNvSpPr/>
            <p:nvPr/>
          </p:nvSpPr>
          <p:spPr>
            <a:xfrm>
              <a:off x="15194415" y="15253084"/>
              <a:ext cx="13850137" cy="4072690"/>
            </a:xfrm>
            <a:prstGeom prst="rect">
              <a:avLst/>
            </a:prstGeom>
            <a:solidFill>
              <a:srgbClr val="D7C5B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86198C1A-C19B-1E57-B1D2-800ED53725BA}"/>
                </a:ext>
              </a:extLst>
            </p:cNvPr>
            <p:cNvSpPr txBox="1"/>
            <p:nvPr/>
          </p:nvSpPr>
          <p:spPr>
            <a:xfrm>
              <a:off x="15542668" y="15794643"/>
              <a:ext cx="13087281" cy="3046988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342900" indent="-342900">
                <a:buFont typeface="Arial,Sans-Serif"/>
                <a:buChar char="•"/>
              </a:pPr>
              <a:r>
                <a:rPr lang="en-US" sz="2400" b="1">
                  <a:solidFill>
                    <a:srgbClr val="000000"/>
                  </a:solidFill>
                  <a:latin typeface="Georgia"/>
                  <a:ea typeface="Segoe UI"/>
                  <a:cs typeface="Segoe UI"/>
                </a:rPr>
                <a:t>Local Law 71</a:t>
              </a:r>
              <a:r>
                <a:rPr lang="en-US" sz="2400">
                  <a:solidFill>
                    <a:srgbClr val="000000"/>
                  </a:solidFill>
                  <a:latin typeface="Georgia"/>
                  <a:ea typeface="Segoe UI"/>
                  <a:cs typeface="Segoe UI"/>
                </a:rPr>
                <a:t>: Requires minimum 30% </a:t>
              </a:r>
              <a:r>
                <a:rPr lang="en-US" sz="2400" baseline="0">
                  <a:solidFill>
                    <a:srgbClr val="000000"/>
                  </a:solidFill>
                  <a:latin typeface="Georgia"/>
                  <a:ea typeface="Segoe UI"/>
                  <a:cs typeface="Segoe UI"/>
                </a:rPr>
                <a:t>RAP in </a:t>
              </a:r>
              <a:r>
                <a:rPr lang="en-US" sz="2400">
                  <a:solidFill>
                    <a:srgbClr val="000000"/>
                  </a:solidFill>
                  <a:latin typeface="Georgia"/>
                  <a:ea typeface="Segoe UI"/>
                  <a:cs typeface="Segoe UI"/>
                </a:rPr>
                <a:t>new asphalt mixes </a:t>
              </a:r>
              <a:r>
                <a:rPr lang="en-US" sz="2400" baseline="0">
                  <a:solidFill>
                    <a:srgbClr val="000000"/>
                  </a:solidFill>
                  <a:latin typeface="Georgia"/>
                  <a:ea typeface="Segoe UI"/>
                  <a:cs typeface="Segoe UI"/>
                </a:rPr>
                <a:t>and </a:t>
              </a:r>
              <a:r>
                <a:rPr lang="en-US" sz="2400">
                  <a:solidFill>
                    <a:srgbClr val="000000"/>
                  </a:solidFill>
                  <a:latin typeface="Georgia"/>
                  <a:ea typeface="Segoe UI"/>
                  <a:cs typeface="Segoe UI"/>
                </a:rPr>
                <a:t>establishes regulatory framework for RAP use citywide.</a:t>
              </a:r>
            </a:p>
            <a:p>
              <a:pPr marL="342900" indent="-342900">
                <a:buFont typeface="Arial,Sans-Serif"/>
                <a:buChar char="•"/>
              </a:pPr>
              <a:r>
                <a:rPr lang="en-US" sz="2400" b="1">
                  <a:solidFill>
                    <a:srgbClr val="000000"/>
                  </a:solidFill>
                  <a:latin typeface="Georgia"/>
                  <a:ea typeface="Segoe UI"/>
                  <a:cs typeface="Segoe UI"/>
                </a:rPr>
                <a:t>DOT </a:t>
              </a:r>
              <a:r>
                <a:rPr lang="en-US" sz="2400">
                  <a:solidFill>
                    <a:srgbClr val="000000"/>
                  </a:solidFill>
                  <a:latin typeface="Georgia"/>
                  <a:ea typeface="Segoe UI"/>
                  <a:cs typeface="Segoe UI"/>
                </a:rPr>
                <a:t>permitted </a:t>
              </a:r>
              <a:r>
                <a:rPr lang="en-US" sz="2400" b="1">
                  <a:solidFill>
                    <a:srgbClr val="000000"/>
                  </a:solidFill>
                  <a:latin typeface="Georgia"/>
                  <a:ea typeface="Segoe UI"/>
                  <a:cs typeface="Segoe UI"/>
                </a:rPr>
                <a:t>100</a:t>
              </a:r>
              <a:r>
                <a:rPr lang="en-US" sz="2400" b="1" baseline="0">
                  <a:solidFill>
                    <a:srgbClr val="000000"/>
                  </a:solidFill>
                  <a:latin typeface="Georgia"/>
                  <a:ea typeface="Segoe UI"/>
                  <a:cs typeface="Segoe UI"/>
                </a:rPr>
                <a:t>% RAP</a:t>
              </a:r>
              <a:r>
                <a:rPr lang="en-US" sz="2400">
                  <a:solidFill>
                    <a:srgbClr val="000000"/>
                  </a:solidFill>
                  <a:latin typeface="Georgia"/>
                  <a:ea typeface="Segoe UI"/>
                  <a:cs typeface="Segoe UI"/>
                </a:rPr>
                <a:t> mixes for use on city streets with </a:t>
              </a:r>
              <a:r>
                <a:rPr lang="en-US" sz="2400" b="1">
                  <a:solidFill>
                    <a:srgbClr val="000000"/>
                  </a:solidFill>
                  <a:latin typeface="Georgia"/>
                  <a:ea typeface="Segoe UI"/>
                  <a:cs typeface="Segoe UI"/>
                </a:rPr>
                <a:t>mandatory QC testing </a:t>
              </a:r>
              <a:r>
                <a:rPr lang="en-US" sz="2400">
                  <a:solidFill>
                    <a:srgbClr val="000000"/>
                  </a:solidFill>
                  <a:latin typeface="Georgia"/>
                  <a:ea typeface="Segoe UI"/>
                  <a:cs typeface="Segoe UI"/>
                </a:rPr>
                <a:t>and </a:t>
              </a:r>
              <a:r>
                <a:rPr lang="en-US" sz="2400" b="1">
                  <a:solidFill>
                    <a:srgbClr val="000000"/>
                  </a:solidFill>
                  <a:latin typeface="Georgia"/>
                  <a:ea typeface="Segoe UI"/>
                  <a:cs typeface="Segoe UI"/>
                </a:rPr>
                <a:t>RAP Control Plan</a:t>
              </a:r>
              <a:r>
                <a:rPr lang="en-US" sz="2400" baseline="0">
                  <a:solidFill>
                    <a:srgbClr val="000000"/>
                  </a:solidFill>
                  <a:latin typeface="Georgia"/>
                  <a:ea typeface="Segoe UI"/>
                  <a:cs typeface="Segoe UI"/>
                </a:rPr>
                <a:t>.</a:t>
              </a:r>
              <a:endParaRPr lang="en-US" sz="2400">
                <a:solidFill>
                  <a:srgbClr val="000000"/>
                </a:solidFill>
                <a:latin typeface="Georgia"/>
                <a:ea typeface="Segoe UI"/>
                <a:cs typeface="Segoe UI"/>
              </a:endParaRPr>
            </a:p>
            <a:p>
              <a:pPr marL="342900" indent="-342900">
                <a:buFont typeface="Arial,Sans-Serif"/>
                <a:buChar char="•"/>
              </a:pPr>
              <a:r>
                <a:rPr lang="en-US" sz="2400" b="1">
                  <a:solidFill>
                    <a:srgbClr val="000000"/>
                  </a:solidFill>
                  <a:latin typeface="Georgia"/>
                  <a:ea typeface="Segoe UI"/>
                  <a:cs typeface="Segoe UI"/>
                </a:rPr>
                <a:t>Material availability</a:t>
              </a:r>
              <a:r>
                <a:rPr lang="en-US" sz="2400">
                  <a:solidFill>
                    <a:srgbClr val="000000"/>
                  </a:solidFill>
                  <a:latin typeface="Georgia"/>
                  <a:ea typeface="Segoe UI"/>
                  <a:cs typeface="Segoe UI"/>
                </a:rPr>
                <a:t>: NYC's extensive road network and frequent utility work generate substantial RAP quantities locally.</a:t>
              </a:r>
            </a:p>
            <a:p>
              <a:pPr marL="342900" indent="-342900">
                <a:buFont typeface="Arial,Sans-Serif"/>
                <a:buChar char="•"/>
              </a:pPr>
              <a:r>
                <a:rPr lang="en-US" sz="2400" b="1">
                  <a:solidFill>
                    <a:srgbClr val="000000"/>
                  </a:solidFill>
                  <a:latin typeface="Georgia"/>
                  <a:ea typeface="Segoe UI"/>
                  <a:cs typeface="Segoe UI"/>
                </a:rPr>
                <a:t>Green Asphalt facility </a:t>
              </a:r>
              <a:r>
                <a:rPr lang="en-US" sz="2400">
                  <a:solidFill>
                    <a:srgbClr val="000000"/>
                  </a:solidFill>
                  <a:latin typeface="Georgia"/>
                  <a:ea typeface="Segoe UI"/>
                  <a:cs typeface="Segoe UI"/>
                </a:rPr>
                <a:t>currently working towards 100% </a:t>
              </a:r>
              <a:r>
                <a:rPr lang="en-US" sz="2400" baseline="0">
                  <a:solidFill>
                    <a:srgbClr val="000000"/>
                  </a:solidFill>
                  <a:latin typeface="Georgia"/>
                  <a:ea typeface="Segoe UI"/>
                  <a:cs typeface="Segoe UI"/>
                </a:rPr>
                <a:t>RAP </a:t>
              </a:r>
              <a:r>
                <a:rPr lang="en-US" sz="2400">
                  <a:solidFill>
                    <a:srgbClr val="000000"/>
                  </a:solidFill>
                  <a:latin typeface="Georgia"/>
                  <a:ea typeface="Segoe UI"/>
                  <a:cs typeface="Segoe UI"/>
                </a:rPr>
                <a:t>mixes with performance specifications </a:t>
              </a:r>
              <a:r>
                <a:rPr lang="en-US" sz="2400" baseline="0">
                  <a:solidFill>
                    <a:srgbClr val="000000"/>
                  </a:solidFill>
                  <a:latin typeface="Georgia"/>
                  <a:ea typeface="Segoe UI"/>
                  <a:cs typeface="Segoe UI"/>
                </a:rPr>
                <a:t>for</a:t>
              </a:r>
              <a:r>
                <a:rPr lang="en-US" sz="2400">
                  <a:solidFill>
                    <a:srgbClr val="000000"/>
                  </a:solidFill>
                  <a:latin typeface="Georgia"/>
                  <a:ea typeface="Segoe UI"/>
                  <a:cs typeface="Segoe UI"/>
                </a:rPr>
                <a:t> NYC climate</a:t>
              </a:r>
              <a:r>
                <a:rPr lang="en-US" sz="2400" baseline="0">
                  <a:solidFill>
                    <a:srgbClr val="000000"/>
                  </a:solidFill>
                  <a:latin typeface="Georgia"/>
                  <a:ea typeface="Segoe UI"/>
                  <a:cs typeface="Segoe UI"/>
                </a:rPr>
                <a:t>.</a:t>
              </a:r>
              <a:endParaRPr lang="en-US" sz="2400">
                <a:solidFill>
                  <a:srgbClr val="000000"/>
                </a:solidFill>
                <a:latin typeface="Georgia"/>
                <a:ea typeface="Segoe UI"/>
                <a:cs typeface="Segoe UI"/>
              </a:endParaRP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EA9EF9DB-8606-4A30-C5B8-820BFDE1A2E7}"/>
                </a:ext>
              </a:extLst>
            </p:cNvPr>
            <p:cNvSpPr/>
            <p:nvPr/>
          </p:nvSpPr>
          <p:spPr>
            <a:xfrm>
              <a:off x="15214546" y="13612689"/>
              <a:ext cx="13808127" cy="1630866"/>
            </a:xfrm>
            <a:prstGeom prst="rect">
              <a:avLst/>
            </a:prstGeom>
            <a:solidFill>
              <a:srgbClr val="403C39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97DE88FB-5E6B-5784-F636-45C496A6C4A9}"/>
                </a:ext>
              </a:extLst>
            </p:cNvPr>
            <p:cNvSpPr txBox="1"/>
            <p:nvPr/>
          </p:nvSpPr>
          <p:spPr>
            <a:xfrm>
              <a:off x="18450048" y="13970820"/>
              <a:ext cx="7380404" cy="1292662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6000" b="1">
                  <a:solidFill>
                    <a:schemeClr val="bg1"/>
                  </a:solidFill>
                  <a:latin typeface="Baskerville Old Face"/>
                </a:rPr>
                <a:t>NYC Specifications</a:t>
              </a:r>
              <a:endParaRPr lang="en-US" sz="6000">
                <a:solidFill>
                  <a:schemeClr val="bg1"/>
                </a:solidFill>
                <a:latin typeface="Baskerville Old Face"/>
              </a:endParaRPr>
            </a:p>
            <a:p>
              <a:pPr algn="ctr"/>
              <a:endParaRPr lang="en-US">
                <a:solidFill>
                  <a:srgbClr val="FFF9F2"/>
                </a:solidFill>
              </a:endParaRP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7FB71926-461D-E883-2564-13B7679E323D}"/>
              </a:ext>
            </a:extLst>
          </p:cNvPr>
          <p:cNvGrpSpPr/>
          <p:nvPr/>
        </p:nvGrpSpPr>
        <p:grpSpPr>
          <a:xfrm>
            <a:off x="1187156" y="16726592"/>
            <a:ext cx="13830005" cy="5327555"/>
            <a:chOff x="15095921" y="19751526"/>
            <a:chExt cx="13830005" cy="5327555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2FEE13C0-3749-E40A-49C8-F00E3D3F666E}"/>
                </a:ext>
              </a:extLst>
            </p:cNvPr>
            <p:cNvSpPr/>
            <p:nvPr/>
          </p:nvSpPr>
          <p:spPr>
            <a:xfrm>
              <a:off x="15105445" y="21391921"/>
              <a:ext cx="13820481" cy="3687160"/>
            </a:xfrm>
            <a:prstGeom prst="rect">
              <a:avLst/>
            </a:prstGeom>
            <a:solidFill>
              <a:srgbClr val="D7C5B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07C94348-BEE9-8FC0-21B0-32D0647F991D}"/>
                </a:ext>
              </a:extLst>
            </p:cNvPr>
            <p:cNvSpPr txBox="1"/>
            <p:nvPr/>
          </p:nvSpPr>
          <p:spPr>
            <a:xfrm>
              <a:off x="15424043" y="21933480"/>
              <a:ext cx="13087281" cy="2677656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US" sz="2400" b="1">
                  <a:latin typeface="Georgia"/>
                  <a:cs typeface="Segoe UI"/>
                </a:rPr>
                <a:t>Chemical Properties: </a:t>
              </a:r>
              <a:r>
                <a:rPr lang="en-US" sz="2400">
                  <a:latin typeface="Georgia"/>
                  <a:cs typeface="Segoe UI"/>
                </a:rPr>
                <a:t>similar to mineral aggregate composition – 93-97% makeup</a:t>
              </a:r>
            </a:p>
            <a:p>
              <a:r>
                <a:rPr lang="en-US" sz="2400" b="1">
                  <a:latin typeface="Georgia"/>
                  <a:cs typeface="Segoe UI"/>
                </a:rPr>
                <a:t>Physical Properties: </a:t>
              </a:r>
              <a:r>
                <a:rPr lang="en-US" sz="2400">
                  <a:latin typeface="Georgia"/>
                  <a:cs typeface="Segoe UI"/>
                </a:rPr>
                <a:t>depends on constituent materials and type of mix (ex. wearing surface)</a:t>
              </a:r>
            </a:p>
            <a:p>
              <a:pPr marL="342900" indent="-342900">
                <a:buFont typeface="Arial,Sans-Serif"/>
                <a:buChar char="•"/>
              </a:pPr>
              <a:r>
                <a:rPr lang="en-US" sz="2400" b="1">
                  <a:latin typeface="Georgia"/>
                  <a:cs typeface="Segoe UI"/>
                </a:rPr>
                <a:t>Unit Weight:</a:t>
              </a:r>
              <a:r>
                <a:rPr lang="en-US" sz="2400">
                  <a:latin typeface="Georgia"/>
                  <a:cs typeface="Segoe UI"/>
                </a:rPr>
                <a:t> 1940-2300 kg/m³ (120-140pcf)</a:t>
              </a:r>
            </a:p>
            <a:p>
              <a:pPr marL="342900" indent="-342900">
                <a:buFont typeface="Arial,Sans-Serif"/>
                <a:buChar char="•"/>
              </a:pPr>
              <a:r>
                <a:rPr lang="en-US" sz="2400" b="1">
                  <a:latin typeface="Georgia"/>
                  <a:cs typeface="Segoe UI"/>
                </a:rPr>
                <a:t>Moisture Content: </a:t>
              </a:r>
              <a:r>
                <a:rPr lang="en-US" sz="2400">
                  <a:latin typeface="Georgia"/>
                  <a:cs typeface="Segoe UI"/>
                </a:rPr>
                <a:t>normally up to 5%, maximum of 7-8%</a:t>
              </a:r>
            </a:p>
            <a:p>
              <a:pPr marL="342900" indent="-342900">
                <a:buFont typeface="Arial,Sans-Serif"/>
                <a:buChar char="•"/>
              </a:pPr>
              <a:r>
                <a:rPr lang="en-US" sz="2400" b="1">
                  <a:latin typeface="Georgia"/>
                  <a:cs typeface="Segoe UI"/>
                </a:rPr>
                <a:t>Asphalt: </a:t>
              </a:r>
              <a:r>
                <a:rPr lang="en-US" sz="2400">
                  <a:latin typeface="Georgia"/>
                  <a:cs typeface="Segoe UI"/>
                </a:rPr>
                <a:t>normally 4.5-6%, maximum of 3-7%. asphalt penetration of 10-80mm at 77°F</a:t>
              </a:r>
            </a:p>
            <a:p>
              <a:pPr marL="342900" indent="-342900">
                <a:buFont typeface="Arial,Sans-Serif"/>
                <a:buChar char="•"/>
              </a:pPr>
              <a:r>
                <a:rPr lang="en-US" sz="2400" b="1">
                  <a:latin typeface="Georgia"/>
                  <a:cs typeface="Segoe UI"/>
                </a:rPr>
                <a:t>Absolute Viscosity: </a:t>
              </a:r>
              <a:r>
                <a:rPr lang="en-US" sz="2400">
                  <a:latin typeface="Georgia"/>
                  <a:cs typeface="Segoe UI"/>
                </a:rPr>
                <a:t>normally 4000-25000 poises at 140°F</a:t>
              </a:r>
            </a:p>
            <a:p>
              <a:pPr marL="342900" indent="-342900">
                <a:buFont typeface="Arial,Sans-Serif"/>
                <a:buChar char="•"/>
              </a:pPr>
              <a:r>
                <a:rPr lang="en-US" sz="2400" b="1">
                  <a:latin typeface="Georgia"/>
                  <a:cs typeface="Segoe UI"/>
                </a:rPr>
                <a:t>California Bearing Ratio (CBR): </a:t>
              </a:r>
              <a:r>
                <a:rPr lang="en-US" sz="2400">
                  <a:latin typeface="Georgia"/>
                  <a:cs typeface="Segoe UI"/>
                </a:rPr>
                <a:t>20-25% (100% RAP), &gt;150% (40% RAP &amp; 60% </a:t>
              </a:r>
              <a:r>
                <a:rPr lang="en-US" sz="2400" err="1">
                  <a:latin typeface="Georgia"/>
                  <a:cs typeface="Segoe UI"/>
                </a:rPr>
                <a:t>agg</a:t>
              </a:r>
              <a:r>
                <a:rPr lang="en-US" sz="2400">
                  <a:latin typeface="Georgia"/>
                  <a:cs typeface="Segoe UI"/>
                </a:rPr>
                <a:t>.)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6CF387C4-5BF2-FD05-C1D0-9179DBC13411}"/>
                </a:ext>
              </a:extLst>
            </p:cNvPr>
            <p:cNvSpPr/>
            <p:nvPr/>
          </p:nvSpPr>
          <p:spPr>
            <a:xfrm>
              <a:off x="15095921" y="19751526"/>
              <a:ext cx="13808127" cy="1630866"/>
            </a:xfrm>
            <a:prstGeom prst="rect">
              <a:avLst/>
            </a:prstGeom>
            <a:solidFill>
              <a:srgbClr val="403C39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6C946DAD-DC46-7046-614F-E07AABF80094}"/>
                </a:ext>
              </a:extLst>
            </p:cNvPr>
            <p:cNvSpPr txBox="1"/>
            <p:nvPr/>
          </p:nvSpPr>
          <p:spPr>
            <a:xfrm>
              <a:off x="18331422" y="20109657"/>
              <a:ext cx="7380404" cy="1292662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6000" b="1">
                  <a:solidFill>
                    <a:schemeClr val="bg1"/>
                  </a:solidFill>
                  <a:latin typeface="Baskerville Old Face"/>
                </a:rPr>
                <a:t>Material Properties</a:t>
              </a:r>
              <a:endParaRPr lang="en-US">
                <a:solidFill>
                  <a:schemeClr val="bg1"/>
                </a:solidFill>
              </a:endParaRPr>
            </a:p>
            <a:p>
              <a:pPr algn="ctr"/>
              <a:endParaRPr lang="en-US">
                <a:solidFill>
                  <a:srgbClr val="FFF9F2"/>
                </a:solidFill>
              </a:endParaRP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74E5379A-F0C9-7E70-5D00-47B956E4F447}"/>
              </a:ext>
            </a:extLst>
          </p:cNvPr>
          <p:cNvGrpSpPr/>
          <p:nvPr/>
        </p:nvGrpSpPr>
        <p:grpSpPr>
          <a:xfrm>
            <a:off x="15214543" y="15599653"/>
            <a:ext cx="13830008" cy="7578138"/>
            <a:chOff x="890592" y="15777591"/>
            <a:chExt cx="13830008" cy="7578138"/>
          </a:xfrm>
        </p:grpSpPr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F6FD6456-88A2-0AD7-F8FD-C85749AEFA7D}"/>
                </a:ext>
              </a:extLst>
            </p:cNvPr>
            <p:cNvSpPr/>
            <p:nvPr/>
          </p:nvSpPr>
          <p:spPr>
            <a:xfrm>
              <a:off x="900119" y="17417988"/>
              <a:ext cx="13820481" cy="5644469"/>
            </a:xfrm>
            <a:prstGeom prst="rect">
              <a:avLst/>
            </a:prstGeom>
            <a:solidFill>
              <a:srgbClr val="FFFDF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D12D50E1-BA7F-86A4-734B-81535FDD6E24}"/>
                </a:ext>
              </a:extLst>
            </p:cNvPr>
            <p:cNvSpPr txBox="1"/>
            <p:nvPr/>
          </p:nvSpPr>
          <p:spPr>
            <a:xfrm>
              <a:off x="1218714" y="17692640"/>
              <a:ext cx="13087281" cy="5663089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342900" indent="-342900">
                <a:buFont typeface="Arial"/>
                <a:buChar char="•"/>
              </a:pPr>
              <a:r>
                <a:rPr lang="en-US" sz="2400">
                  <a:solidFill>
                    <a:srgbClr val="403C39"/>
                  </a:solidFill>
                  <a:latin typeface="Baskerville Old Face"/>
                  <a:ea typeface="+mn-lt"/>
                  <a:cs typeface="Segoe UI"/>
                </a:rPr>
                <a:t>RAP with emulsified/foamed asphalt and recycling agents to produce cold base mixtures</a:t>
              </a:r>
              <a:endParaRPr lang="en-US" sz="2600">
                <a:solidFill>
                  <a:srgbClr val="403C39"/>
                </a:solidFill>
                <a:latin typeface="Georgia"/>
                <a:ea typeface="+mn-lt"/>
                <a:cs typeface="Segoe UI"/>
              </a:endParaRPr>
            </a:p>
            <a:p>
              <a:pPr marL="457200" indent="-457200">
                <a:buFont typeface="Arial"/>
                <a:buChar char="•"/>
              </a:pPr>
              <a:r>
                <a:rPr lang="en-US" sz="2400">
                  <a:solidFill>
                    <a:srgbClr val="403C39"/>
                  </a:solidFill>
                  <a:latin typeface="Baskerville Old Face"/>
                  <a:ea typeface="+mn-lt"/>
                  <a:cs typeface="Segoe UI"/>
                </a:rPr>
                <a:t>Primarily for base courses on low-to-medium traffic volume roadways</a:t>
              </a:r>
            </a:p>
            <a:p>
              <a:pPr marL="457200" indent="-457200">
                <a:buFont typeface="Arial"/>
                <a:buChar char="•"/>
              </a:pPr>
              <a:r>
                <a:rPr lang="en-US" sz="2400">
                  <a:solidFill>
                    <a:srgbClr val="403C39"/>
                  </a:solidFill>
                  <a:latin typeface="Baskerville Old Face"/>
                  <a:ea typeface="+mn-lt"/>
                  <a:cs typeface="Segoe UI"/>
                </a:rPr>
                <a:t>Typically covered with HMA overlay/double seal</a:t>
              </a:r>
            </a:p>
            <a:p>
              <a:pPr marL="457200" indent="-457200">
                <a:buFont typeface="Arial"/>
                <a:buChar char="•"/>
              </a:pPr>
              <a:r>
                <a:rPr lang="en-US" sz="2400" b="1">
                  <a:solidFill>
                    <a:srgbClr val="403C39"/>
                  </a:solidFill>
                  <a:latin typeface="Baskerville Old Face"/>
                  <a:ea typeface="+mn-lt"/>
                  <a:cs typeface="Segoe UI"/>
                </a:rPr>
                <a:t>Cold plant mix </a:t>
              </a:r>
              <a:r>
                <a:rPr lang="en-US" sz="2400">
                  <a:solidFill>
                    <a:srgbClr val="403C39"/>
                  </a:solidFill>
                  <a:latin typeface="Baskerville Old Face"/>
                  <a:ea typeface="+mn-lt"/>
                  <a:cs typeface="Segoe UI"/>
                </a:rPr>
                <a:t>– RAP is combined with emulsified/foamed asphalt and/or virgin aggregate in batch drum-mix plant</a:t>
              </a:r>
            </a:p>
            <a:p>
              <a:pPr marL="457200" indent="-457200">
                <a:buFont typeface="Arial"/>
                <a:buChar char="•"/>
              </a:pPr>
              <a:r>
                <a:rPr lang="en-US" sz="2400" b="1">
                  <a:solidFill>
                    <a:srgbClr val="403C39"/>
                  </a:solidFill>
                  <a:latin typeface="Baskerville Old Face"/>
                  <a:ea typeface="+mn-lt"/>
                  <a:cs typeface="Segoe UI"/>
                </a:rPr>
                <a:t>CIPR </a:t>
              </a:r>
              <a:r>
                <a:rPr lang="en-US" sz="2400">
                  <a:solidFill>
                    <a:srgbClr val="403C39"/>
                  </a:solidFill>
                  <a:latin typeface="Baskerville Old Face"/>
                  <a:ea typeface="+mn-lt"/>
                  <a:cs typeface="Segoe UI"/>
                </a:rPr>
                <a:t>– process to mill/scarify</a:t>
              </a:r>
              <a:r>
                <a:rPr lang="en-US" sz="2400" baseline="0">
                  <a:solidFill>
                    <a:srgbClr val="403C39"/>
                  </a:solidFill>
                  <a:latin typeface="Baskerville Old Face"/>
                  <a:ea typeface="+mn-lt"/>
                  <a:cs typeface="Segoe UI"/>
                </a:rPr>
                <a:t>, </a:t>
              </a:r>
              <a:r>
                <a:rPr lang="en-US" sz="2400">
                  <a:solidFill>
                    <a:srgbClr val="403C39"/>
                  </a:solidFill>
                  <a:latin typeface="Baskerville Old Face"/>
                  <a:ea typeface="+mn-lt"/>
                  <a:cs typeface="Segoe UI"/>
                </a:rPr>
                <a:t>screen/size</a:t>
              </a:r>
              <a:r>
                <a:rPr lang="en-US" sz="2400" baseline="0">
                  <a:solidFill>
                    <a:srgbClr val="403C39"/>
                  </a:solidFill>
                  <a:latin typeface="Baskerville Old Face"/>
                  <a:ea typeface="+mn-lt"/>
                  <a:cs typeface="Segoe UI"/>
                </a:rPr>
                <a:t>, and </a:t>
              </a:r>
              <a:r>
                <a:rPr lang="en-US" sz="2400">
                  <a:solidFill>
                    <a:srgbClr val="403C39"/>
                  </a:solidFill>
                  <a:latin typeface="Baskerville Old Face"/>
                  <a:ea typeface="+mn-lt"/>
                  <a:cs typeface="Segoe UI"/>
                </a:rPr>
                <a:t>mix with liquid rejuvenators and emulsion</a:t>
              </a:r>
            </a:p>
            <a:p>
              <a:pPr marL="285750" indent="-285750">
                <a:buFont typeface="Arial"/>
                <a:buChar char="•"/>
              </a:pPr>
              <a:r>
                <a:rPr lang="en-US" sz="2400" b="1">
                  <a:solidFill>
                    <a:srgbClr val="403C39"/>
                  </a:solidFill>
                  <a:latin typeface="Baskerville Old Face"/>
                  <a:ea typeface="+mn-lt"/>
                  <a:cs typeface="Segoe UI"/>
                </a:rPr>
                <a:t>Benefits:</a:t>
              </a:r>
              <a:endParaRPr lang="en-US" sz="2400">
                <a:solidFill>
                  <a:srgbClr val="403C39"/>
                </a:solidFill>
                <a:latin typeface="Baskerville Old Face"/>
                <a:ea typeface="+mn-lt"/>
                <a:cs typeface="Segoe UI"/>
              </a:endParaRPr>
            </a:p>
            <a:p>
              <a:pPr marL="457200" indent="-457200">
                <a:buFont typeface="Arial"/>
                <a:buChar char="•"/>
              </a:pPr>
              <a:r>
                <a:rPr lang="en-US" sz="2400">
                  <a:solidFill>
                    <a:srgbClr val="403C39"/>
                  </a:solidFill>
                  <a:latin typeface="Baskerville Old Face"/>
                  <a:ea typeface="+mn-lt"/>
                  <a:cs typeface="Segoe UI"/>
                </a:rPr>
                <a:t>No heat application required</a:t>
              </a:r>
            </a:p>
            <a:p>
              <a:pPr marL="457200" indent="-457200">
                <a:buFont typeface="Arial"/>
                <a:buChar char="•"/>
              </a:pPr>
              <a:r>
                <a:rPr lang="en-US" sz="2400">
                  <a:solidFill>
                    <a:srgbClr val="403C39"/>
                  </a:solidFill>
                  <a:latin typeface="Baskerville Old Face"/>
                  <a:ea typeface="+mn-lt"/>
                  <a:cs typeface="Segoe UI"/>
                </a:rPr>
                <a:t>Lower energy consumption than hot mix asphalt</a:t>
              </a:r>
            </a:p>
            <a:p>
              <a:pPr marL="457200" indent="-457200">
                <a:buFont typeface="Arial"/>
                <a:buChar char="•"/>
              </a:pPr>
              <a:r>
                <a:rPr lang="en-US" sz="2400">
                  <a:solidFill>
                    <a:srgbClr val="403C39"/>
                  </a:solidFill>
                  <a:latin typeface="Baskerville Old Face"/>
                  <a:ea typeface="+mn-lt"/>
                  <a:cs typeface="Segoe UI"/>
                </a:rPr>
                <a:t>Used on low-volume roads – cold mix is cost-effective</a:t>
              </a:r>
            </a:p>
            <a:p>
              <a:pPr marL="285750" indent="-285750">
                <a:buFont typeface="Arial"/>
                <a:buChar char="•"/>
              </a:pPr>
              <a:r>
                <a:rPr lang="en-US" sz="2400" b="1">
                  <a:solidFill>
                    <a:srgbClr val="403C39"/>
                  </a:solidFill>
                  <a:latin typeface="Baskerville Old Face"/>
                  <a:ea typeface="+mn-lt"/>
                  <a:cs typeface="Segoe UI"/>
                </a:rPr>
                <a:t>Limitations:</a:t>
              </a:r>
              <a:endParaRPr lang="en-US" sz="2400">
                <a:solidFill>
                  <a:srgbClr val="403C39"/>
                </a:solidFill>
                <a:latin typeface="Baskerville Old Face"/>
                <a:ea typeface="+mn-lt"/>
                <a:cs typeface="Segoe UI"/>
              </a:endParaRPr>
            </a:p>
            <a:p>
              <a:pPr marL="457200" indent="-457200">
                <a:buFont typeface="Arial"/>
                <a:buChar char="•"/>
              </a:pPr>
              <a:r>
                <a:rPr lang="en-US" sz="2400">
                  <a:solidFill>
                    <a:srgbClr val="403C39"/>
                  </a:solidFill>
                  <a:latin typeface="Baskerville Old Face"/>
                  <a:ea typeface="+mn-lt"/>
                  <a:cs typeface="Segoe UI"/>
                </a:rPr>
                <a:t>Not recommended for wearing surface due to overlay/seal and 2 weeks curing</a:t>
              </a:r>
            </a:p>
            <a:p>
              <a:pPr marL="2651760" lvl="1" indent="-457200">
                <a:buFont typeface="Courier New,monospace"/>
                <a:buChar char="o"/>
              </a:pPr>
              <a:r>
                <a:rPr lang="en-US" sz="2400">
                  <a:solidFill>
                    <a:srgbClr val="403C39"/>
                  </a:solidFill>
                  <a:latin typeface="Baskerville Old Face"/>
                  <a:ea typeface="+mn-lt"/>
                  <a:cs typeface="Segoe UI"/>
                </a:rPr>
                <a:t>Structural and durability considerations</a:t>
              </a:r>
            </a:p>
            <a:p>
              <a:pPr marL="457200" indent="-457200">
                <a:buFont typeface="Arial"/>
                <a:buChar char="•"/>
              </a:pPr>
              <a:r>
                <a:rPr lang="en-US" sz="2400">
                  <a:solidFill>
                    <a:srgbClr val="403C39"/>
                  </a:solidFill>
                  <a:latin typeface="Baskerville Old Face"/>
                  <a:ea typeface="+mn-lt"/>
                  <a:cs typeface="Segoe UI"/>
                </a:rPr>
                <a:t>Improper emulsion application will cause flushing or rutting</a:t>
              </a:r>
            </a:p>
            <a:p>
              <a:pPr marL="457200" indent="-457200">
                <a:buFont typeface="Arial"/>
                <a:buChar char="•"/>
              </a:pPr>
              <a:endParaRPr lang="en-US" sz="2600">
                <a:latin typeface="Georgia"/>
                <a:ea typeface="+mn-lt"/>
                <a:cs typeface="Segoe UI"/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2A5D2824-5C05-5D6C-F329-9C0AFEDECC86}"/>
                </a:ext>
              </a:extLst>
            </p:cNvPr>
            <p:cNvSpPr/>
            <p:nvPr/>
          </p:nvSpPr>
          <p:spPr>
            <a:xfrm>
              <a:off x="890592" y="15777591"/>
              <a:ext cx="13808127" cy="1630866"/>
            </a:xfrm>
            <a:prstGeom prst="rect">
              <a:avLst/>
            </a:prstGeom>
            <a:solidFill>
              <a:srgbClr val="403C39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774588E8-0ABA-DB58-BDCC-C78E6413E74A}"/>
                </a:ext>
              </a:extLst>
            </p:cNvPr>
            <p:cNvSpPr txBox="1"/>
            <p:nvPr/>
          </p:nvSpPr>
          <p:spPr>
            <a:xfrm>
              <a:off x="2317067" y="16106068"/>
              <a:ext cx="10968808" cy="1292662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6000" b="1">
                  <a:solidFill>
                    <a:schemeClr val="bg1"/>
                  </a:solidFill>
                  <a:latin typeface="Baskerville Old Face"/>
                </a:rPr>
                <a:t>Cold Mix Asphalt Pavement</a:t>
              </a:r>
              <a:endParaRPr lang="en-US">
                <a:solidFill>
                  <a:schemeClr val="bg1"/>
                </a:solidFill>
              </a:endParaRPr>
            </a:p>
            <a:p>
              <a:pPr algn="ctr"/>
              <a:endParaRPr lang="en-US">
                <a:solidFill>
                  <a:srgbClr val="FFF9F2"/>
                </a:solidFill>
              </a:endParaRP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E978590B-7F4B-C13E-BA91-E88D1259B56F}"/>
              </a:ext>
            </a:extLst>
          </p:cNvPr>
          <p:cNvGrpSpPr/>
          <p:nvPr/>
        </p:nvGrpSpPr>
        <p:grpSpPr>
          <a:xfrm>
            <a:off x="29390215" y="11180877"/>
            <a:ext cx="13830008" cy="7284866"/>
            <a:chOff x="890592" y="15777591"/>
            <a:chExt cx="13830008" cy="7284866"/>
          </a:xfrm>
        </p:grpSpPr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DEEB0F24-C5A2-375A-7322-7A6A0C87A145}"/>
                </a:ext>
              </a:extLst>
            </p:cNvPr>
            <p:cNvSpPr/>
            <p:nvPr/>
          </p:nvSpPr>
          <p:spPr>
            <a:xfrm>
              <a:off x="900119" y="17417988"/>
              <a:ext cx="13820481" cy="5644469"/>
            </a:xfrm>
            <a:prstGeom prst="rect">
              <a:avLst/>
            </a:prstGeom>
            <a:solidFill>
              <a:srgbClr val="FFFDF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A3866725-0065-2BE2-5497-931B2391E28D}"/>
                </a:ext>
              </a:extLst>
            </p:cNvPr>
            <p:cNvSpPr txBox="1"/>
            <p:nvPr/>
          </p:nvSpPr>
          <p:spPr>
            <a:xfrm>
              <a:off x="1218714" y="17692640"/>
              <a:ext cx="13087281" cy="3785652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457200" indent="-457200">
                <a:buFont typeface="Arial,Sans-Serif"/>
                <a:buChar char="•"/>
              </a:pPr>
              <a:r>
                <a:rPr lang="en-US" sz="2400">
                  <a:solidFill>
                    <a:srgbClr val="000000"/>
                  </a:solidFill>
                  <a:latin typeface="Georgia"/>
                  <a:ea typeface="+mn-lt"/>
                  <a:cs typeface="Segoe UI"/>
                </a:rPr>
                <a:t>RAP blended with aggregate to create structural foundation layers under pavement</a:t>
              </a:r>
            </a:p>
            <a:p>
              <a:pPr marL="457200" indent="-457200">
                <a:buFont typeface="Arial,Sans-Serif"/>
                <a:buChar char="•"/>
              </a:pPr>
              <a:r>
                <a:rPr lang="en-US" sz="2400">
                  <a:solidFill>
                    <a:srgbClr val="000000"/>
                  </a:solidFill>
                  <a:latin typeface="Georgia"/>
                  <a:ea typeface="+mn-lt"/>
                  <a:cs typeface="Segoe UI"/>
                </a:rPr>
                <a:t>Requires crushing and screening, aggregate-blending, and testing</a:t>
              </a:r>
            </a:p>
            <a:p>
              <a:pPr marL="285750" indent="-285750">
                <a:buFont typeface="Arial"/>
                <a:buChar char="•"/>
              </a:pPr>
              <a:r>
                <a:rPr lang="en-US" sz="2400" b="1">
                  <a:solidFill>
                    <a:srgbClr val="000000"/>
                  </a:solidFill>
                  <a:latin typeface="Georgia"/>
                  <a:ea typeface="+mn-lt"/>
                  <a:cs typeface="Segoe UI"/>
                </a:rPr>
                <a:t>Benefits:</a:t>
              </a:r>
              <a:endParaRPr lang="en-US" sz="2400">
                <a:solidFill>
                  <a:srgbClr val="000000"/>
                </a:solidFill>
                <a:latin typeface="Georgia"/>
                <a:ea typeface="+mn-lt"/>
                <a:cs typeface="Segoe UI"/>
              </a:endParaRPr>
            </a:p>
            <a:p>
              <a:pPr marL="457200" indent="-457200">
                <a:buFont typeface="Arial,Sans-Serif"/>
                <a:buChar char="•"/>
              </a:pPr>
              <a:r>
                <a:rPr lang="en-US" sz="2400">
                  <a:solidFill>
                    <a:srgbClr val="000000"/>
                  </a:solidFill>
                  <a:latin typeface="Georgia"/>
                  <a:ea typeface="+mn-lt"/>
                  <a:cs typeface="Segoe UI"/>
                </a:rPr>
                <a:t>Cost-effective alternative to virgin aggregate that's readily available from local sources</a:t>
              </a:r>
            </a:p>
            <a:p>
              <a:pPr marL="457200" indent="-457200">
                <a:buFont typeface="Arial,Sans-Serif"/>
                <a:buChar char="•"/>
              </a:pPr>
              <a:r>
                <a:rPr lang="en-US" sz="2400">
                  <a:solidFill>
                    <a:srgbClr val="000000"/>
                  </a:solidFill>
                  <a:latin typeface="Georgia"/>
                  <a:ea typeface="+mn-lt"/>
                  <a:cs typeface="Segoe UI"/>
                </a:rPr>
                <a:t>Comparable strength to conventional aggregates in blends</a:t>
              </a:r>
            </a:p>
            <a:p>
              <a:pPr marL="285750" indent="-285750">
                <a:buFont typeface="Arial"/>
                <a:buChar char="•"/>
              </a:pPr>
              <a:endParaRPr lang="en-US" sz="2400">
                <a:solidFill>
                  <a:srgbClr val="000000"/>
                </a:solidFill>
                <a:latin typeface="Georgia"/>
                <a:ea typeface="+mn-lt"/>
                <a:cs typeface="Segoe UI"/>
              </a:endParaRPr>
            </a:p>
            <a:p>
              <a:pPr marL="285750" indent="-285750">
                <a:buFont typeface="Arial"/>
                <a:buChar char="•"/>
              </a:pPr>
              <a:r>
                <a:rPr lang="en-US" sz="2400" b="1">
                  <a:solidFill>
                    <a:srgbClr val="000000"/>
                  </a:solidFill>
                  <a:latin typeface="Georgia"/>
                  <a:ea typeface="+mn-lt"/>
                  <a:cs typeface="Segoe UI"/>
                </a:rPr>
                <a:t>Limitations:</a:t>
              </a:r>
              <a:endParaRPr lang="en-US" sz="2400">
                <a:solidFill>
                  <a:srgbClr val="000000"/>
                </a:solidFill>
                <a:latin typeface="Georgia"/>
                <a:ea typeface="+mn-lt"/>
                <a:cs typeface="Segoe UI"/>
              </a:endParaRPr>
            </a:p>
            <a:p>
              <a:pPr marL="457200" indent="-457200">
                <a:buFont typeface="Arial,Sans-Serif"/>
                <a:buChar char="•"/>
              </a:pPr>
              <a:r>
                <a:rPr lang="en-US" sz="2400">
                  <a:solidFill>
                    <a:srgbClr val="000000"/>
                  </a:solidFill>
                  <a:latin typeface="Georgia"/>
                  <a:ea typeface="+mn-lt"/>
                  <a:cs typeface="Segoe UI"/>
                </a:rPr>
                <a:t>Need consistent testing and stockpile management</a:t>
              </a:r>
            </a:p>
            <a:p>
              <a:pPr marL="457200" indent="-457200">
                <a:buFont typeface="Arial,Sans-Serif"/>
                <a:buChar char="•"/>
              </a:pPr>
              <a:r>
                <a:rPr lang="en-US" sz="2400">
                  <a:solidFill>
                    <a:srgbClr val="000000"/>
                  </a:solidFill>
                  <a:latin typeface="Georgia"/>
                  <a:ea typeface="+mn-lt"/>
                  <a:cs typeface="Segoe UI"/>
                </a:rPr>
                <a:t>RAP has lower bearing capacity than aggregate</a:t>
              </a:r>
            </a:p>
            <a:p>
              <a:pPr marL="457200" indent="-457200">
                <a:buFont typeface="Arial,Sans-Serif"/>
                <a:buChar char="•"/>
              </a:pPr>
              <a:r>
                <a:rPr lang="en-US" sz="2400">
                  <a:solidFill>
                    <a:srgbClr val="000000"/>
                  </a:solidFill>
                  <a:latin typeface="Georgia"/>
                  <a:ea typeface="+mn-lt"/>
                  <a:cs typeface="Segoe UI"/>
                </a:rPr>
                <a:t>Blending must meet AASHTO physical requirements and bearing strength specifications</a:t>
              </a:r>
              <a:endParaRPr lang="en-US"/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79944A75-5B52-C891-ADE3-D215479A426C}"/>
                </a:ext>
              </a:extLst>
            </p:cNvPr>
            <p:cNvSpPr/>
            <p:nvPr/>
          </p:nvSpPr>
          <p:spPr>
            <a:xfrm>
              <a:off x="890592" y="15777591"/>
              <a:ext cx="13808127" cy="1630866"/>
            </a:xfrm>
            <a:prstGeom prst="rect">
              <a:avLst/>
            </a:prstGeom>
            <a:solidFill>
              <a:srgbClr val="403C39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55214F46-13CF-8AB3-4632-9030C2A5E809}"/>
                </a:ext>
              </a:extLst>
            </p:cNvPr>
            <p:cNvSpPr txBox="1"/>
            <p:nvPr/>
          </p:nvSpPr>
          <p:spPr>
            <a:xfrm>
              <a:off x="2317067" y="16106068"/>
              <a:ext cx="10968808" cy="1292662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6000" b="1">
                  <a:solidFill>
                    <a:schemeClr val="bg1"/>
                  </a:solidFill>
                  <a:latin typeface="Baskerville Old Face"/>
                </a:rPr>
                <a:t>Granular Base Layer</a:t>
              </a:r>
              <a:endParaRPr lang="en-US">
                <a:solidFill>
                  <a:schemeClr val="bg1"/>
                </a:solidFill>
              </a:endParaRPr>
            </a:p>
            <a:p>
              <a:pPr algn="ctr"/>
              <a:endParaRPr lang="en-US">
                <a:solidFill>
                  <a:srgbClr val="FFF9F2"/>
                </a:solidFill>
              </a:endParaRPr>
            </a:p>
          </p:txBody>
        </p: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BE5D61DB-E135-89B3-835A-5D0497BF27EE}"/>
              </a:ext>
            </a:extLst>
          </p:cNvPr>
          <p:cNvGrpSpPr/>
          <p:nvPr/>
        </p:nvGrpSpPr>
        <p:grpSpPr>
          <a:xfrm>
            <a:off x="15214544" y="9964972"/>
            <a:ext cx="13830008" cy="5446181"/>
            <a:chOff x="890592" y="15777591"/>
            <a:chExt cx="13830008" cy="5446181"/>
          </a:xfrm>
        </p:grpSpPr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8742F425-8255-1AAB-D8C2-58B4F194EE3E}"/>
                </a:ext>
              </a:extLst>
            </p:cNvPr>
            <p:cNvSpPr/>
            <p:nvPr/>
          </p:nvSpPr>
          <p:spPr>
            <a:xfrm>
              <a:off x="900119" y="17417988"/>
              <a:ext cx="13820481" cy="3805784"/>
            </a:xfrm>
            <a:prstGeom prst="rect">
              <a:avLst/>
            </a:prstGeom>
            <a:solidFill>
              <a:srgbClr val="FFFDF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685F80A8-082D-A574-503B-BF22F7F45CA2}"/>
                </a:ext>
              </a:extLst>
            </p:cNvPr>
            <p:cNvSpPr txBox="1"/>
            <p:nvPr/>
          </p:nvSpPr>
          <p:spPr>
            <a:xfrm>
              <a:off x="1218714" y="17692640"/>
              <a:ext cx="13087281" cy="3416320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457200" indent="-457200">
                <a:buFont typeface="Arial,Sans-Serif"/>
                <a:buChar char="•"/>
              </a:pPr>
              <a:r>
                <a:rPr lang="en-US" sz="2400">
                  <a:solidFill>
                    <a:srgbClr val="000000"/>
                  </a:solidFill>
                  <a:latin typeface="Georgia"/>
                  <a:ea typeface="+mn-lt"/>
                  <a:cs typeface="Segoe UI"/>
                </a:rPr>
                <a:t>RAP blended with Portland cement or other agents to chemically enhance strength</a:t>
              </a:r>
            </a:p>
            <a:p>
              <a:pPr marL="457200" indent="-457200">
                <a:buFont typeface="Arial,Sans-Serif"/>
                <a:buChar char="•"/>
              </a:pPr>
              <a:r>
                <a:rPr lang="en-US" sz="2400">
                  <a:solidFill>
                    <a:srgbClr val="000000"/>
                  </a:solidFill>
                  <a:latin typeface="Georgia"/>
                  <a:ea typeface="+mn-lt"/>
                  <a:cs typeface="Segoe UI"/>
                </a:rPr>
                <a:t>Crushing or screening, and blending with cement (3-7% by weight) or other stabilizers</a:t>
              </a:r>
            </a:p>
            <a:p>
              <a:pPr marL="457200" indent="-457200">
                <a:buFont typeface="Arial,Sans-Serif"/>
                <a:buChar char="•"/>
              </a:pPr>
              <a:r>
                <a:rPr lang="en-US" sz="2400">
                  <a:solidFill>
                    <a:srgbClr val="000000"/>
                  </a:solidFill>
                  <a:latin typeface="Georgia"/>
                  <a:ea typeface="+mn-lt"/>
                  <a:cs typeface="Segoe UI"/>
                </a:rPr>
                <a:t>Moisture-density relationship testing to determine optimum moisture content</a:t>
              </a:r>
            </a:p>
            <a:p>
              <a:pPr marL="285750" indent="-285750">
                <a:buFont typeface="Arial"/>
                <a:buChar char="•"/>
              </a:pPr>
              <a:r>
                <a:rPr lang="en-US" sz="2400" b="1">
                  <a:solidFill>
                    <a:srgbClr val="000000"/>
                  </a:solidFill>
                  <a:latin typeface="Georgia"/>
                  <a:ea typeface="+mn-lt"/>
                  <a:cs typeface="Segoe UI"/>
                </a:rPr>
                <a:t>Benefits:</a:t>
              </a:r>
              <a:endParaRPr lang="en-US" sz="2400">
                <a:solidFill>
                  <a:srgbClr val="000000"/>
                </a:solidFill>
                <a:latin typeface="Georgia"/>
                <a:ea typeface="+mn-lt"/>
                <a:cs typeface="Segoe UI"/>
              </a:endParaRPr>
            </a:p>
            <a:p>
              <a:pPr marL="457200" indent="-457200">
                <a:buFont typeface="Arial,Sans-Serif"/>
                <a:buChar char="•"/>
              </a:pPr>
              <a:r>
                <a:rPr lang="en-US" sz="2400">
                  <a:solidFill>
                    <a:srgbClr val="000000"/>
                  </a:solidFill>
                  <a:latin typeface="Georgia"/>
                  <a:ea typeface="+mn-lt"/>
                  <a:cs typeface="Segoe UI"/>
                </a:rPr>
                <a:t>Higher strength and stiffness than unbound RAP</a:t>
              </a:r>
            </a:p>
            <a:p>
              <a:pPr marL="457200" indent="-457200">
                <a:buFont typeface="Arial,Sans-Serif"/>
                <a:buChar char="•"/>
              </a:pPr>
              <a:r>
                <a:rPr lang="en-US" sz="2400">
                  <a:solidFill>
                    <a:srgbClr val="000000"/>
                  </a:solidFill>
                  <a:latin typeface="Georgia"/>
                  <a:ea typeface="+mn-lt"/>
                  <a:cs typeface="Segoe UI"/>
                </a:rPr>
                <a:t>Almost 70-100% RAP is viable with proper cement content</a:t>
              </a:r>
            </a:p>
            <a:p>
              <a:pPr marL="285750" indent="-285750">
                <a:buFont typeface="Arial"/>
                <a:buChar char="•"/>
              </a:pPr>
              <a:endParaRPr lang="en-US" sz="2400">
                <a:solidFill>
                  <a:srgbClr val="000000"/>
                </a:solidFill>
                <a:latin typeface="Georgia"/>
                <a:ea typeface="+mn-lt"/>
                <a:cs typeface="Segoe UI"/>
              </a:endParaRPr>
            </a:p>
            <a:p>
              <a:pPr marL="285750" indent="-285750">
                <a:buFont typeface="Arial"/>
                <a:buChar char="•"/>
              </a:pPr>
              <a:r>
                <a:rPr lang="en-US" sz="2400" b="1">
                  <a:solidFill>
                    <a:srgbClr val="000000"/>
                  </a:solidFill>
                  <a:latin typeface="Georgia"/>
                  <a:ea typeface="+mn-lt"/>
                  <a:cs typeface="Segoe UI"/>
                </a:rPr>
                <a:t>Limitations:</a:t>
              </a:r>
              <a:endParaRPr lang="en-US" sz="2400">
                <a:solidFill>
                  <a:srgbClr val="000000"/>
                </a:solidFill>
                <a:latin typeface="Georgia"/>
                <a:ea typeface="+mn-lt"/>
                <a:cs typeface="Segoe UI"/>
              </a:endParaRPr>
            </a:p>
            <a:p>
              <a:pPr marL="457200" indent="-457200">
                <a:buFont typeface="Arial,Sans-Serif"/>
                <a:buChar char="•"/>
              </a:pPr>
              <a:r>
                <a:rPr lang="en-US" sz="2400">
                  <a:solidFill>
                    <a:srgbClr val="000000"/>
                  </a:solidFill>
                  <a:latin typeface="Georgia"/>
                  <a:ea typeface="+mn-lt"/>
                  <a:cs typeface="Segoe UI"/>
                </a:rPr>
                <a:t>Must meet strength requirements in lab testing before field application</a:t>
              </a:r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E840D866-AEE2-AFAD-349A-10CF36A04560}"/>
                </a:ext>
              </a:extLst>
            </p:cNvPr>
            <p:cNvSpPr/>
            <p:nvPr/>
          </p:nvSpPr>
          <p:spPr>
            <a:xfrm>
              <a:off x="890592" y="15777591"/>
              <a:ext cx="13808127" cy="1630866"/>
            </a:xfrm>
            <a:prstGeom prst="rect">
              <a:avLst/>
            </a:prstGeom>
            <a:solidFill>
              <a:srgbClr val="403C39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E850DBDD-F909-5379-7A9A-93850B4806F8}"/>
                </a:ext>
              </a:extLst>
            </p:cNvPr>
            <p:cNvSpPr txBox="1"/>
            <p:nvPr/>
          </p:nvSpPr>
          <p:spPr>
            <a:xfrm>
              <a:off x="2317067" y="16106068"/>
              <a:ext cx="10968808" cy="1292662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6000" b="1">
                  <a:solidFill>
                    <a:schemeClr val="bg1"/>
                  </a:solidFill>
                  <a:latin typeface="Baskerville Old Face"/>
                </a:rPr>
                <a:t>Cement Stabilized Base Course</a:t>
              </a:r>
              <a:endParaRPr lang="en-US">
                <a:solidFill>
                  <a:schemeClr val="bg1"/>
                </a:solidFill>
              </a:endParaRPr>
            </a:p>
            <a:p>
              <a:pPr algn="ctr"/>
              <a:endParaRPr lang="en-US">
                <a:solidFill>
                  <a:srgbClr val="FFF9F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488703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B777C610E2E1A449CD2E455F71AE443" ma:contentTypeVersion="12" ma:contentTypeDescription="Create a new document." ma:contentTypeScope="" ma:versionID="3da905f5ed90c88dc9570c5d470049d7">
  <xsd:schema xmlns:xsd="http://www.w3.org/2001/XMLSchema" xmlns:xs="http://www.w3.org/2001/XMLSchema" xmlns:p="http://schemas.microsoft.com/office/2006/metadata/properties" xmlns:ns2="870bdc97-b700-40ef-b43f-6c389a28169b" xmlns:ns3="8d1c4dec-7110-4f26-953f-19d81d1bc821" targetNamespace="http://schemas.microsoft.com/office/2006/metadata/properties" ma:root="true" ma:fieldsID="2f802bd4f58ee0a0fe63b0542ef651c8" ns2:_="" ns3:_="">
    <xsd:import namespace="870bdc97-b700-40ef-b43f-6c389a28169b"/>
    <xsd:import namespace="8d1c4dec-7110-4f26-953f-19d81d1bc821"/>
    <xsd:element name="properties">
      <xsd:complexType>
        <xsd:sequence>
          <xsd:element name="documentManagement">
            <xsd:complexType>
              <xsd:all>
                <xsd:element ref="ns2:ReferenceId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0bdc97-b700-40ef-b43f-6c389a28169b" elementFormDefault="qualified">
    <xsd:import namespace="http://schemas.microsoft.com/office/2006/documentManagement/types"/>
    <xsd:import namespace="http://schemas.microsoft.com/office/infopath/2007/PartnerControls"/>
    <xsd:element name="ReferenceId" ma:index="8" nillable="true" ma:displayName="ReferenceId" ma:indexed="true" ma:internalName="ReferenceId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b9370d91-3805-45da-a301-33c5666320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1c4dec-7110-4f26-953f-19d81d1bc821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01331649-74d1-4bd9-a343-5b592a5887f7}" ma:internalName="TaxCatchAll" ma:showField="CatchAllData" ma:web="8d1c4dec-7110-4f26-953f-19d81d1bc82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ferenceId xmlns="870bdc97-b700-40ef-b43f-6c389a28169b" xsi:nil="true"/>
    <lcf76f155ced4ddcb4097134ff3c332f xmlns="870bdc97-b700-40ef-b43f-6c389a28169b">
      <Terms xmlns="http://schemas.microsoft.com/office/infopath/2007/PartnerControls"/>
    </lcf76f155ced4ddcb4097134ff3c332f>
    <TaxCatchAll xmlns="8d1c4dec-7110-4f26-953f-19d81d1bc821" xsi:nil="true"/>
  </documentManagement>
</p:properties>
</file>

<file path=customXml/itemProps1.xml><?xml version="1.0" encoding="utf-8"?>
<ds:datastoreItem xmlns:ds="http://schemas.openxmlformats.org/officeDocument/2006/customXml" ds:itemID="{A62F38C5-C170-4449-969C-5A1C6E5D864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44345AC-E240-4C14-831F-482051F559D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70bdc97-b700-40ef-b43f-6c389a28169b"/>
    <ds:schemaRef ds:uri="8d1c4dec-7110-4f26-953f-19d81d1bc82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084E9C1-5914-4CEF-8725-E4AF68BE7837}">
  <ds:schemaRefs>
    <ds:schemaRef ds:uri="http://schemas.microsoft.com/office/2006/metadata/properties"/>
    <ds:schemaRef ds:uri="http://schemas.microsoft.com/office/infopath/2007/PartnerControls"/>
    <ds:schemaRef ds:uri="870bdc97-b700-40ef-b43f-6c389a28169b"/>
    <ds:schemaRef ds:uri="8d1c4dec-7110-4f26-953f-19d81d1bc821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1321</Words>
  <Application>Microsoft Macintosh PowerPoint</Application>
  <PresentationFormat>Custom</PresentationFormat>
  <Paragraphs>94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Arial,Sans-Serif</vt:lpstr>
      <vt:lpstr>Courier New,monospace</vt:lpstr>
      <vt:lpstr>Aptos</vt:lpstr>
      <vt:lpstr>Aptos Display</vt:lpstr>
      <vt:lpstr>Arial</vt:lpstr>
      <vt:lpstr>Baskerville Old Face</vt:lpstr>
      <vt:lpstr>Georgia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Hejintao Huang</cp:lastModifiedBy>
  <cp:revision>2</cp:revision>
  <dcterms:created xsi:type="dcterms:W3CDTF">2025-11-17T20:07:58Z</dcterms:created>
  <dcterms:modified xsi:type="dcterms:W3CDTF">2025-11-24T02:29:44Z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0x0101004B777C610E2E1A449CD2E455F71AE443</vt:lpwstr>
  </property>
  <property fmtid="{D5CDD505-2E9C-101B-9397-08002B2CF9AE}" pid="3" name="Order">
    <vt:r8>6200</vt:r8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activity">
    <vt:lpwstr>{"FileActivityType":"9","FileActivityTimeStamp":"2025-11-17T20:08:45.453Z","FileActivityUsersOnPage":[{"DisplayName":"Katharine Moncrieffe","Id":"katharine.moncrieffe@cooper.edu"},{"DisplayName":"Irene Lee","Id":"irene.lee@cooper.edu"},{"DisplayName":"Rachel Koo","Id":"rachel.koo@cooper.edu"}],"FileActivityNavigationId":null}</vt:lpwstr>
  </property>
  <property fmtid="{D5CDD505-2E9C-101B-9397-08002B2CF9AE}" pid="8" name="_ExtendedDescription">
    <vt:lpwstr/>
  </property>
  <property fmtid="{D5CDD505-2E9C-101B-9397-08002B2CF9AE}" pid="9" name="TriggerFlowInfo">
    <vt:lpwstr/>
  </property>
</Properties>
</file>