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747775"/>
          </p15:clr>
        </p15:guide>
        <p15:guide id="2" pos="138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viewProps" Target="viewProps.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9000" cy="13137000"/>
          </a:xfrm>
          <a:prstGeom prst="rect">
            <a:avLst/>
          </a:prstGeom>
        </p:spPr>
        <p:txBody>
          <a:bodyPr anchorCtr="0" anchor="b" bIns="438850" lIns="438850" spcFirstLastPara="1" rIns="438850" wrap="square" tIns="438850">
            <a:normAutofit/>
          </a:bodyPr>
          <a:lstStyle>
            <a:lvl1pPr lvl="0" algn="ctr">
              <a:spcBef>
                <a:spcPts val="0"/>
              </a:spcBef>
              <a:spcAft>
                <a:spcPts val="0"/>
              </a:spcAft>
              <a:buSzPts val="24960"/>
              <a:buNone/>
              <a:defRPr sz="24960"/>
            </a:lvl1pPr>
            <a:lvl2pPr lvl="1" algn="ctr">
              <a:spcBef>
                <a:spcPts val="0"/>
              </a:spcBef>
              <a:spcAft>
                <a:spcPts val="0"/>
              </a:spcAft>
              <a:buSzPts val="24960"/>
              <a:buNone/>
              <a:defRPr sz="24960"/>
            </a:lvl2pPr>
            <a:lvl3pPr lvl="2" algn="ctr">
              <a:spcBef>
                <a:spcPts val="0"/>
              </a:spcBef>
              <a:spcAft>
                <a:spcPts val="0"/>
              </a:spcAft>
              <a:buSzPts val="24960"/>
              <a:buNone/>
              <a:defRPr sz="24960"/>
            </a:lvl3pPr>
            <a:lvl4pPr lvl="3" algn="ctr">
              <a:spcBef>
                <a:spcPts val="0"/>
              </a:spcBef>
              <a:spcAft>
                <a:spcPts val="0"/>
              </a:spcAft>
              <a:buSzPts val="24960"/>
              <a:buNone/>
              <a:defRPr sz="24960"/>
            </a:lvl4pPr>
            <a:lvl5pPr lvl="4" algn="ctr">
              <a:spcBef>
                <a:spcPts val="0"/>
              </a:spcBef>
              <a:spcAft>
                <a:spcPts val="0"/>
              </a:spcAft>
              <a:buSzPts val="24960"/>
              <a:buNone/>
              <a:defRPr sz="24960"/>
            </a:lvl5pPr>
            <a:lvl6pPr lvl="5" algn="ctr">
              <a:spcBef>
                <a:spcPts val="0"/>
              </a:spcBef>
              <a:spcAft>
                <a:spcPts val="0"/>
              </a:spcAft>
              <a:buSzPts val="24960"/>
              <a:buNone/>
              <a:defRPr sz="24960"/>
            </a:lvl6pPr>
            <a:lvl7pPr lvl="6" algn="ctr">
              <a:spcBef>
                <a:spcPts val="0"/>
              </a:spcBef>
              <a:spcAft>
                <a:spcPts val="0"/>
              </a:spcAft>
              <a:buSzPts val="24960"/>
              <a:buNone/>
              <a:defRPr sz="24960"/>
            </a:lvl7pPr>
            <a:lvl8pPr lvl="7" algn="ctr">
              <a:spcBef>
                <a:spcPts val="0"/>
              </a:spcBef>
              <a:spcAft>
                <a:spcPts val="0"/>
              </a:spcAft>
              <a:buSzPts val="24960"/>
              <a:buNone/>
              <a:defRPr sz="24960"/>
            </a:lvl8pPr>
            <a:lvl9pPr lvl="8" algn="ctr">
              <a:spcBef>
                <a:spcPts val="0"/>
              </a:spcBef>
              <a:spcAft>
                <a:spcPts val="0"/>
              </a:spcAft>
              <a:buSzPts val="24960"/>
              <a:buNone/>
              <a:defRPr sz="24960"/>
            </a:lvl9pPr>
          </a:lstStyle>
          <a:p/>
        </p:txBody>
      </p:sp>
      <p:sp>
        <p:nvSpPr>
          <p:cNvPr id="11" name="Google Shape;11;p2"/>
          <p:cNvSpPr txBox="1"/>
          <p:nvPr>
            <p:ph idx="1" type="subTitle"/>
          </p:nvPr>
        </p:nvSpPr>
        <p:spPr>
          <a:xfrm>
            <a:off x="1496160" y="18138400"/>
            <a:ext cx="40899000" cy="5073000"/>
          </a:xfrm>
          <a:prstGeom prst="rect">
            <a:avLst/>
          </a:prstGeom>
        </p:spPr>
        <p:txBody>
          <a:bodyPr anchorCtr="0" anchor="t" bIns="438850" lIns="438850" spcFirstLastPara="1" rIns="438850" wrap="square" tIns="438850">
            <a:normAutofit/>
          </a:bodyPr>
          <a:lstStyle>
            <a:lvl1pPr lvl="0" algn="ctr">
              <a:lnSpc>
                <a:spcPct val="100000"/>
              </a:lnSpc>
              <a:spcBef>
                <a:spcPts val="0"/>
              </a:spcBef>
              <a:spcAft>
                <a:spcPts val="0"/>
              </a:spcAft>
              <a:buSzPts val="13440"/>
              <a:buNone/>
              <a:defRPr sz="13439"/>
            </a:lvl1pPr>
            <a:lvl2pPr lvl="1" algn="ctr">
              <a:lnSpc>
                <a:spcPct val="100000"/>
              </a:lnSpc>
              <a:spcBef>
                <a:spcPts val="0"/>
              </a:spcBef>
              <a:spcAft>
                <a:spcPts val="0"/>
              </a:spcAft>
              <a:buSzPts val="13440"/>
              <a:buNone/>
              <a:defRPr sz="13439"/>
            </a:lvl2pPr>
            <a:lvl3pPr lvl="2" algn="ctr">
              <a:lnSpc>
                <a:spcPct val="100000"/>
              </a:lnSpc>
              <a:spcBef>
                <a:spcPts val="0"/>
              </a:spcBef>
              <a:spcAft>
                <a:spcPts val="0"/>
              </a:spcAft>
              <a:buSzPts val="13440"/>
              <a:buNone/>
              <a:defRPr sz="13439"/>
            </a:lvl3pPr>
            <a:lvl4pPr lvl="3" algn="ctr">
              <a:lnSpc>
                <a:spcPct val="100000"/>
              </a:lnSpc>
              <a:spcBef>
                <a:spcPts val="0"/>
              </a:spcBef>
              <a:spcAft>
                <a:spcPts val="0"/>
              </a:spcAft>
              <a:buSzPts val="13440"/>
              <a:buNone/>
              <a:defRPr sz="13439"/>
            </a:lvl4pPr>
            <a:lvl5pPr lvl="4" algn="ctr">
              <a:lnSpc>
                <a:spcPct val="100000"/>
              </a:lnSpc>
              <a:spcBef>
                <a:spcPts val="0"/>
              </a:spcBef>
              <a:spcAft>
                <a:spcPts val="0"/>
              </a:spcAft>
              <a:buSzPts val="13440"/>
              <a:buNone/>
              <a:defRPr sz="13439"/>
            </a:lvl5pPr>
            <a:lvl6pPr lvl="5" algn="ctr">
              <a:lnSpc>
                <a:spcPct val="100000"/>
              </a:lnSpc>
              <a:spcBef>
                <a:spcPts val="0"/>
              </a:spcBef>
              <a:spcAft>
                <a:spcPts val="0"/>
              </a:spcAft>
              <a:buSzPts val="13440"/>
              <a:buNone/>
              <a:defRPr sz="13439"/>
            </a:lvl6pPr>
            <a:lvl7pPr lvl="6" algn="ctr">
              <a:lnSpc>
                <a:spcPct val="100000"/>
              </a:lnSpc>
              <a:spcBef>
                <a:spcPts val="0"/>
              </a:spcBef>
              <a:spcAft>
                <a:spcPts val="0"/>
              </a:spcAft>
              <a:buSzPts val="13440"/>
              <a:buNone/>
              <a:defRPr sz="13439"/>
            </a:lvl7pPr>
            <a:lvl8pPr lvl="7" algn="ctr">
              <a:lnSpc>
                <a:spcPct val="100000"/>
              </a:lnSpc>
              <a:spcBef>
                <a:spcPts val="0"/>
              </a:spcBef>
              <a:spcAft>
                <a:spcPts val="0"/>
              </a:spcAft>
              <a:buSzPts val="13440"/>
              <a:buNone/>
              <a:defRPr sz="13439"/>
            </a:lvl8pPr>
            <a:lvl9pPr lvl="8" algn="ctr">
              <a:lnSpc>
                <a:spcPct val="100000"/>
              </a:lnSpc>
              <a:spcBef>
                <a:spcPts val="0"/>
              </a:spcBef>
              <a:spcAft>
                <a:spcPts val="0"/>
              </a:spcAft>
              <a:buSzPts val="13440"/>
              <a:buNone/>
              <a:defRPr sz="13439"/>
            </a:lvl9pPr>
          </a:lstStyle>
          <a:p/>
        </p:txBody>
      </p:sp>
      <p:sp>
        <p:nvSpPr>
          <p:cNvPr id="12" name="Google Shape;12;p2"/>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9000" cy="12567000"/>
          </a:xfrm>
          <a:prstGeom prst="rect">
            <a:avLst/>
          </a:prstGeom>
        </p:spPr>
        <p:txBody>
          <a:bodyPr anchorCtr="0" anchor="b" bIns="438850" lIns="438850" spcFirstLastPara="1" rIns="438850" wrap="square" tIns="438850">
            <a:normAutofit/>
          </a:bodyPr>
          <a:lstStyle>
            <a:lvl1pPr lvl="0" algn="ctr">
              <a:spcBef>
                <a:spcPts val="0"/>
              </a:spcBef>
              <a:spcAft>
                <a:spcPts val="0"/>
              </a:spcAft>
              <a:buSzPts val="57600"/>
              <a:buNone/>
              <a:defRPr sz="57600"/>
            </a:lvl1pPr>
            <a:lvl2pPr lvl="1" algn="ctr">
              <a:spcBef>
                <a:spcPts val="0"/>
              </a:spcBef>
              <a:spcAft>
                <a:spcPts val="0"/>
              </a:spcAft>
              <a:buSzPts val="57600"/>
              <a:buNone/>
              <a:defRPr sz="57600"/>
            </a:lvl2pPr>
            <a:lvl3pPr lvl="2" algn="ctr">
              <a:spcBef>
                <a:spcPts val="0"/>
              </a:spcBef>
              <a:spcAft>
                <a:spcPts val="0"/>
              </a:spcAft>
              <a:buSzPts val="57600"/>
              <a:buNone/>
              <a:defRPr sz="57600"/>
            </a:lvl3pPr>
            <a:lvl4pPr lvl="3" algn="ctr">
              <a:spcBef>
                <a:spcPts val="0"/>
              </a:spcBef>
              <a:spcAft>
                <a:spcPts val="0"/>
              </a:spcAft>
              <a:buSzPts val="57600"/>
              <a:buNone/>
              <a:defRPr sz="57600"/>
            </a:lvl4pPr>
            <a:lvl5pPr lvl="4" algn="ctr">
              <a:spcBef>
                <a:spcPts val="0"/>
              </a:spcBef>
              <a:spcAft>
                <a:spcPts val="0"/>
              </a:spcAft>
              <a:buSzPts val="57600"/>
              <a:buNone/>
              <a:defRPr sz="57600"/>
            </a:lvl5pPr>
            <a:lvl6pPr lvl="5" algn="ctr">
              <a:spcBef>
                <a:spcPts val="0"/>
              </a:spcBef>
              <a:spcAft>
                <a:spcPts val="0"/>
              </a:spcAft>
              <a:buSzPts val="57600"/>
              <a:buNone/>
              <a:defRPr sz="57600"/>
            </a:lvl6pPr>
            <a:lvl7pPr lvl="6" algn="ctr">
              <a:spcBef>
                <a:spcPts val="0"/>
              </a:spcBef>
              <a:spcAft>
                <a:spcPts val="0"/>
              </a:spcAft>
              <a:buSzPts val="57600"/>
              <a:buNone/>
              <a:defRPr sz="57600"/>
            </a:lvl7pPr>
            <a:lvl8pPr lvl="7" algn="ctr">
              <a:spcBef>
                <a:spcPts val="0"/>
              </a:spcBef>
              <a:spcAft>
                <a:spcPts val="0"/>
              </a:spcAft>
              <a:buSzPts val="57600"/>
              <a:buNone/>
              <a:defRPr sz="57600"/>
            </a:lvl8pPr>
            <a:lvl9pPr lvl="8" algn="ctr">
              <a:spcBef>
                <a:spcPts val="0"/>
              </a:spcBef>
              <a:spcAft>
                <a:spcPts val="0"/>
              </a:spcAft>
              <a:buSzPts val="57600"/>
              <a:buNone/>
              <a:defRPr sz="57600"/>
            </a:lvl9pPr>
          </a:lstStyle>
          <a:p>
            <a:r>
              <a:t>xx%</a:t>
            </a:r>
          </a:p>
        </p:txBody>
      </p:sp>
      <p:sp>
        <p:nvSpPr>
          <p:cNvPr id="46" name="Google Shape;46;p11"/>
          <p:cNvSpPr txBox="1"/>
          <p:nvPr>
            <p:ph idx="1" type="body"/>
          </p:nvPr>
        </p:nvSpPr>
        <p:spPr>
          <a:xfrm>
            <a:off x="1496160" y="20174240"/>
            <a:ext cx="40899000" cy="8324700"/>
          </a:xfrm>
          <a:prstGeom prst="rect">
            <a:avLst/>
          </a:prstGeom>
        </p:spPr>
        <p:txBody>
          <a:bodyPr anchorCtr="0" anchor="t" bIns="438850" lIns="438850" spcFirstLastPara="1" rIns="438850" wrap="square" tIns="438850">
            <a:normAutofit/>
          </a:bodyPr>
          <a:lstStyle>
            <a:lvl1pPr indent="-777240" lvl="0" marL="457200" algn="ctr">
              <a:spcBef>
                <a:spcPts val="0"/>
              </a:spcBef>
              <a:spcAft>
                <a:spcPts val="0"/>
              </a:spcAft>
              <a:buSzPts val="8640"/>
              <a:buChar char="●"/>
              <a:defRPr sz="8640"/>
            </a:lvl1pPr>
            <a:lvl2pPr indent="-655320" lvl="1" marL="914400" algn="ctr">
              <a:spcBef>
                <a:spcPts val="0"/>
              </a:spcBef>
              <a:spcAft>
                <a:spcPts val="0"/>
              </a:spcAft>
              <a:buSzPts val="6720"/>
              <a:buChar char="○"/>
              <a:defRPr sz="6719"/>
            </a:lvl2pPr>
            <a:lvl3pPr indent="-655320" lvl="2" marL="1371600" algn="ctr">
              <a:spcBef>
                <a:spcPts val="0"/>
              </a:spcBef>
              <a:spcAft>
                <a:spcPts val="0"/>
              </a:spcAft>
              <a:buSzPts val="6720"/>
              <a:buChar char="■"/>
              <a:defRPr sz="6719"/>
            </a:lvl3pPr>
            <a:lvl4pPr indent="-655320" lvl="3" marL="1828800" algn="ctr">
              <a:spcBef>
                <a:spcPts val="0"/>
              </a:spcBef>
              <a:spcAft>
                <a:spcPts val="0"/>
              </a:spcAft>
              <a:buSzPts val="6720"/>
              <a:buChar char="●"/>
              <a:defRPr sz="6719"/>
            </a:lvl4pPr>
            <a:lvl5pPr indent="-655320" lvl="4" marL="2286000" algn="ctr">
              <a:spcBef>
                <a:spcPts val="0"/>
              </a:spcBef>
              <a:spcAft>
                <a:spcPts val="0"/>
              </a:spcAft>
              <a:buSzPts val="6720"/>
              <a:buChar char="○"/>
              <a:defRPr sz="6719"/>
            </a:lvl5pPr>
            <a:lvl6pPr indent="-655320" lvl="5" marL="2743200" algn="ctr">
              <a:spcBef>
                <a:spcPts val="0"/>
              </a:spcBef>
              <a:spcAft>
                <a:spcPts val="0"/>
              </a:spcAft>
              <a:buSzPts val="6720"/>
              <a:buChar char="■"/>
              <a:defRPr sz="6719"/>
            </a:lvl6pPr>
            <a:lvl7pPr indent="-655320" lvl="6" marL="3200400" algn="ctr">
              <a:spcBef>
                <a:spcPts val="0"/>
              </a:spcBef>
              <a:spcAft>
                <a:spcPts val="0"/>
              </a:spcAft>
              <a:buSzPts val="6720"/>
              <a:buChar char="●"/>
              <a:defRPr sz="6719"/>
            </a:lvl7pPr>
            <a:lvl8pPr indent="-655320" lvl="7" marL="3657600" algn="ctr">
              <a:spcBef>
                <a:spcPts val="0"/>
              </a:spcBef>
              <a:spcAft>
                <a:spcPts val="0"/>
              </a:spcAft>
              <a:buSzPts val="6720"/>
              <a:buChar char="○"/>
              <a:defRPr sz="6719"/>
            </a:lvl8pPr>
            <a:lvl9pPr indent="-655320" lvl="8" marL="4114800" algn="ctr">
              <a:spcBef>
                <a:spcPts val="0"/>
              </a:spcBef>
              <a:spcAft>
                <a:spcPts val="0"/>
              </a:spcAft>
              <a:buSzPts val="6720"/>
              <a:buChar char="■"/>
              <a:defRPr sz="6719"/>
            </a:lvl9pPr>
          </a:lstStyle>
          <a:p/>
        </p:txBody>
      </p:sp>
      <p:sp>
        <p:nvSpPr>
          <p:cNvPr id="47" name="Google Shape;47;p11"/>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9000" cy="5387100"/>
          </a:xfrm>
          <a:prstGeom prst="rect">
            <a:avLst/>
          </a:prstGeom>
        </p:spPr>
        <p:txBody>
          <a:bodyPr anchorCtr="0" anchor="ctr" bIns="438850" lIns="438850" spcFirstLastPara="1" rIns="438850" wrap="square" tIns="438850">
            <a:normAutofit/>
          </a:bodyPr>
          <a:lstStyle>
            <a:lvl1pPr lvl="0" algn="ctr">
              <a:spcBef>
                <a:spcPts val="0"/>
              </a:spcBef>
              <a:spcAft>
                <a:spcPts val="0"/>
              </a:spcAft>
              <a:buSzPts val="17280"/>
              <a:buNone/>
              <a:defRPr sz="17280"/>
            </a:lvl1pPr>
            <a:lvl2pPr lvl="1" algn="ctr">
              <a:spcBef>
                <a:spcPts val="0"/>
              </a:spcBef>
              <a:spcAft>
                <a:spcPts val="0"/>
              </a:spcAft>
              <a:buSzPts val="17280"/>
              <a:buNone/>
              <a:defRPr sz="17280"/>
            </a:lvl2pPr>
            <a:lvl3pPr lvl="2" algn="ctr">
              <a:spcBef>
                <a:spcPts val="0"/>
              </a:spcBef>
              <a:spcAft>
                <a:spcPts val="0"/>
              </a:spcAft>
              <a:buSzPts val="17280"/>
              <a:buNone/>
              <a:defRPr sz="17280"/>
            </a:lvl3pPr>
            <a:lvl4pPr lvl="3" algn="ctr">
              <a:spcBef>
                <a:spcPts val="0"/>
              </a:spcBef>
              <a:spcAft>
                <a:spcPts val="0"/>
              </a:spcAft>
              <a:buSzPts val="17280"/>
              <a:buNone/>
              <a:defRPr sz="17280"/>
            </a:lvl4pPr>
            <a:lvl5pPr lvl="4" algn="ctr">
              <a:spcBef>
                <a:spcPts val="0"/>
              </a:spcBef>
              <a:spcAft>
                <a:spcPts val="0"/>
              </a:spcAft>
              <a:buSzPts val="17280"/>
              <a:buNone/>
              <a:defRPr sz="17280"/>
            </a:lvl5pPr>
            <a:lvl6pPr lvl="5" algn="ctr">
              <a:spcBef>
                <a:spcPts val="0"/>
              </a:spcBef>
              <a:spcAft>
                <a:spcPts val="0"/>
              </a:spcAft>
              <a:buSzPts val="17280"/>
              <a:buNone/>
              <a:defRPr sz="17280"/>
            </a:lvl6pPr>
            <a:lvl7pPr lvl="6" algn="ctr">
              <a:spcBef>
                <a:spcPts val="0"/>
              </a:spcBef>
              <a:spcAft>
                <a:spcPts val="0"/>
              </a:spcAft>
              <a:buSzPts val="17280"/>
              <a:buNone/>
              <a:defRPr sz="17280"/>
            </a:lvl7pPr>
            <a:lvl8pPr lvl="7" algn="ctr">
              <a:spcBef>
                <a:spcPts val="0"/>
              </a:spcBef>
              <a:spcAft>
                <a:spcPts val="0"/>
              </a:spcAft>
              <a:buSzPts val="17280"/>
              <a:buNone/>
              <a:defRPr sz="17280"/>
            </a:lvl8pPr>
            <a:lvl9pPr lvl="8" algn="ctr">
              <a:spcBef>
                <a:spcPts val="0"/>
              </a:spcBef>
              <a:spcAft>
                <a:spcPts val="0"/>
              </a:spcAft>
              <a:buSzPts val="17280"/>
              <a:buNone/>
              <a:defRPr sz="17280"/>
            </a:lvl9pPr>
          </a:lstStyle>
          <a:p/>
        </p:txBody>
      </p:sp>
      <p:sp>
        <p:nvSpPr>
          <p:cNvPr id="15" name="Google Shape;15;p3"/>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9000" cy="3664800"/>
          </a:xfrm>
          <a:prstGeom prst="rect">
            <a:avLst/>
          </a:prstGeom>
        </p:spPr>
        <p:txBody>
          <a:bodyPr anchorCtr="0" anchor="t" bIns="438850" lIns="438850" spcFirstLastPara="1" rIns="438850" wrap="square" tIns="438850">
            <a:normAutofit/>
          </a:bodyPr>
          <a:lstStyle>
            <a:lvl1pPr lvl="0">
              <a:spcBef>
                <a:spcPts val="0"/>
              </a:spcBef>
              <a:spcAft>
                <a:spcPts val="0"/>
              </a:spcAft>
              <a:buSzPts val="13440"/>
              <a:buNone/>
              <a:defRPr sz="13439"/>
            </a:lvl1pPr>
            <a:lvl2pPr lvl="1">
              <a:spcBef>
                <a:spcPts val="0"/>
              </a:spcBef>
              <a:spcAft>
                <a:spcPts val="0"/>
              </a:spcAft>
              <a:buSzPts val="13440"/>
              <a:buNone/>
              <a:defRPr sz="13439"/>
            </a:lvl2pPr>
            <a:lvl3pPr lvl="2">
              <a:spcBef>
                <a:spcPts val="0"/>
              </a:spcBef>
              <a:spcAft>
                <a:spcPts val="0"/>
              </a:spcAft>
              <a:buSzPts val="13440"/>
              <a:buNone/>
              <a:defRPr sz="13439"/>
            </a:lvl3pPr>
            <a:lvl4pPr lvl="3">
              <a:spcBef>
                <a:spcPts val="0"/>
              </a:spcBef>
              <a:spcAft>
                <a:spcPts val="0"/>
              </a:spcAft>
              <a:buSzPts val="13440"/>
              <a:buNone/>
              <a:defRPr sz="13439"/>
            </a:lvl4pPr>
            <a:lvl5pPr lvl="4">
              <a:spcBef>
                <a:spcPts val="0"/>
              </a:spcBef>
              <a:spcAft>
                <a:spcPts val="0"/>
              </a:spcAft>
              <a:buSzPts val="13440"/>
              <a:buNone/>
              <a:defRPr sz="13439"/>
            </a:lvl5pPr>
            <a:lvl6pPr lvl="5">
              <a:spcBef>
                <a:spcPts val="0"/>
              </a:spcBef>
              <a:spcAft>
                <a:spcPts val="0"/>
              </a:spcAft>
              <a:buSzPts val="13440"/>
              <a:buNone/>
              <a:defRPr sz="13439"/>
            </a:lvl6pPr>
            <a:lvl7pPr lvl="6">
              <a:spcBef>
                <a:spcPts val="0"/>
              </a:spcBef>
              <a:spcAft>
                <a:spcPts val="0"/>
              </a:spcAft>
              <a:buSzPts val="13440"/>
              <a:buNone/>
              <a:defRPr sz="13439"/>
            </a:lvl7pPr>
            <a:lvl8pPr lvl="7">
              <a:spcBef>
                <a:spcPts val="0"/>
              </a:spcBef>
              <a:spcAft>
                <a:spcPts val="0"/>
              </a:spcAft>
              <a:buSzPts val="13440"/>
              <a:buNone/>
              <a:defRPr sz="13439"/>
            </a:lvl8pPr>
            <a:lvl9pPr lvl="8">
              <a:spcBef>
                <a:spcPts val="0"/>
              </a:spcBef>
              <a:spcAft>
                <a:spcPts val="0"/>
              </a:spcAft>
              <a:buSzPts val="13440"/>
              <a:buNone/>
              <a:defRPr sz="13439"/>
            </a:lvl9pPr>
          </a:lstStyle>
          <a:p/>
        </p:txBody>
      </p:sp>
      <p:sp>
        <p:nvSpPr>
          <p:cNvPr id="18" name="Google Shape;18;p4"/>
          <p:cNvSpPr txBox="1"/>
          <p:nvPr>
            <p:ph idx="1" type="body"/>
          </p:nvPr>
        </p:nvSpPr>
        <p:spPr>
          <a:xfrm>
            <a:off x="1496160" y="7375840"/>
            <a:ext cx="40899000" cy="21864900"/>
          </a:xfrm>
          <a:prstGeom prst="rect">
            <a:avLst/>
          </a:prstGeom>
        </p:spPr>
        <p:txBody>
          <a:bodyPr anchorCtr="0" anchor="t" bIns="438850" lIns="438850" spcFirstLastPara="1" rIns="438850" wrap="square" tIns="438850">
            <a:normAutofit/>
          </a:bodyPr>
          <a:lstStyle>
            <a:lvl1pPr indent="-777240" lvl="0" marL="457200">
              <a:spcBef>
                <a:spcPts val="0"/>
              </a:spcBef>
              <a:spcAft>
                <a:spcPts val="0"/>
              </a:spcAft>
              <a:buSzPts val="8640"/>
              <a:buChar char="●"/>
              <a:defRPr sz="8640"/>
            </a:lvl1pPr>
            <a:lvl2pPr indent="-655320" lvl="1" marL="914400">
              <a:spcBef>
                <a:spcPts val="0"/>
              </a:spcBef>
              <a:spcAft>
                <a:spcPts val="0"/>
              </a:spcAft>
              <a:buSzPts val="6720"/>
              <a:buChar char="○"/>
              <a:defRPr sz="6719"/>
            </a:lvl2pPr>
            <a:lvl3pPr indent="-655320" lvl="2" marL="1371600">
              <a:spcBef>
                <a:spcPts val="0"/>
              </a:spcBef>
              <a:spcAft>
                <a:spcPts val="0"/>
              </a:spcAft>
              <a:buSzPts val="6720"/>
              <a:buChar char="■"/>
              <a:defRPr sz="6719"/>
            </a:lvl3pPr>
            <a:lvl4pPr indent="-655320" lvl="3" marL="1828800">
              <a:spcBef>
                <a:spcPts val="0"/>
              </a:spcBef>
              <a:spcAft>
                <a:spcPts val="0"/>
              </a:spcAft>
              <a:buSzPts val="6720"/>
              <a:buChar char="●"/>
              <a:defRPr sz="6719"/>
            </a:lvl4pPr>
            <a:lvl5pPr indent="-655320" lvl="4" marL="2286000">
              <a:spcBef>
                <a:spcPts val="0"/>
              </a:spcBef>
              <a:spcAft>
                <a:spcPts val="0"/>
              </a:spcAft>
              <a:buSzPts val="6720"/>
              <a:buChar char="○"/>
              <a:defRPr sz="6719"/>
            </a:lvl5pPr>
            <a:lvl6pPr indent="-655320" lvl="5" marL="2743200">
              <a:spcBef>
                <a:spcPts val="0"/>
              </a:spcBef>
              <a:spcAft>
                <a:spcPts val="0"/>
              </a:spcAft>
              <a:buSzPts val="6720"/>
              <a:buChar char="■"/>
              <a:defRPr sz="6719"/>
            </a:lvl6pPr>
            <a:lvl7pPr indent="-655320" lvl="6" marL="3200400">
              <a:spcBef>
                <a:spcPts val="0"/>
              </a:spcBef>
              <a:spcAft>
                <a:spcPts val="0"/>
              </a:spcAft>
              <a:buSzPts val="6720"/>
              <a:buChar char="●"/>
              <a:defRPr sz="6719"/>
            </a:lvl7pPr>
            <a:lvl8pPr indent="-655320" lvl="7" marL="3657600">
              <a:spcBef>
                <a:spcPts val="0"/>
              </a:spcBef>
              <a:spcAft>
                <a:spcPts val="0"/>
              </a:spcAft>
              <a:buSzPts val="6720"/>
              <a:buChar char="○"/>
              <a:defRPr sz="6719"/>
            </a:lvl8pPr>
            <a:lvl9pPr indent="-655320" lvl="8" marL="4114800">
              <a:spcBef>
                <a:spcPts val="0"/>
              </a:spcBef>
              <a:spcAft>
                <a:spcPts val="0"/>
              </a:spcAft>
              <a:buSzPts val="6720"/>
              <a:buChar char="■"/>
              <a:defRPr sz="6719"/>
            </a:lvl9pPr>
          </a:lstStyle>
          <a:p/>
        </p:txBody>
      </p:sp>
      <p:sp>
        <p:nvSpPr>
          <p:cNvPr id="19" name="Google Shape;19;p4"/>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9000" cy="3664800"/>
          </a:xfrm>
          <a:prstGeom prst="rect">
            <a:avLst/>
          </a:prstGeom>
        </p:spPr>
        <p:txBody>
          <a:bodyPr anchorCtr="0" anchor="t" bIns="438850" lIns="438850" spcFirstLastPara="1" rIns="438850" wrap="square" tIns="438850">
            <a:normAutofit/>
          </a:bodyPr>
          <a:lstStyle>
            <a:lvl1pPr lvl="0">
              <a:spcBef>
                <a:spcPts val="0"/>
              </a:spcBef>
              <a:spcAft>
                <a:spcPts val="0"/>
              </a:spcAft>
              <a:buSzPts val="13440"/>
              <a:buNone/>
              <a:defRPr sz="13439"/>
            </a:lvl1pPr>
            <a:lvl2pPr lvl="1">
              <a:spcBef>
                <a:spcPts val="0"/>
              </a:spcBef>
              <a:spcAft>
                <a:spcPts val="0"/>
              </a:spcAft>
              <a:buSzPts val="13440"/>
              <a:buNone/>
              <a:defRPr sz="13439"/>
            </a:lvl2pPr>
            <a:lvl3pPr lvl="2">
              <a:spcBef>
                <a:spcPts val="0"/>
              </a:spcBef>
              <a:spcAft>
                <a:spcPts val="0"/>
              </a:spcAft>
              <a:buSzPts val="13440"/>
              <a:buNone/>
              <a:defRPr sz="13439"/>
            </a:lvl3pPr>
            <a:lvl4pPr lvl="3">
              <a:spcBef>
                <a:spcPts val="0"/>
              </a:spcBef>
              <a:spcAft>
                <a:spcPts val="0"/>
              </a:spcAft>
              <a:buSzPts val="13440"/>
              <a:buNone/>
              <a:defRPr sz="13439"/>
            </a:lvl4pPr>
            <a:lvl5pPr lvl="4">
              <a:spcBef>
                <a:spcPts val="0"/>
              </a:spcBef>
              <a:spcAft>
                <a:spcPts val="0"/>
              </a:spcAft>
              <a:buSzPts val="13440"/>
              <a:buNone/>
              <a:defRPr sz="13439"/>
            </a:lvl5pPr>
            <a:lvl6pPr lvl="5">
              <a:spcBef>
                <a:spcPts val="0"/>
              </a:spcBef>
              <a:spcAft>
                <a:spcPts val="0"/>
              </a:spcAft>
              <a:buSzPts val="13440"/>
              <a:buNone/>
              <a:defRPr sz="13439"/>
            </a:lvl6pPr>
            <a:lvl7pPr lvl="6">
              <a:spcBef>
                <a:spcPts val="0"/>
              </a:spcBef>
              <a:spcAft>
                <a:spcPts val="0"/>
              </a:spcAft>
              <a:buSzPts val="13440"/>
              <a:buNone/>
              <a:defRPr sz="13439"/>
            </a:lvl7pPr>
            <a:lvl8pPr lvl="7">
              <a:spcBef>
                <a:spcPts val="0"/>
              </a:spcBef>
              <a:spcAft>
                <a:spcPts val="0"/>
              </a:spcAft>
              <a:buSzPts val="13440"/>
              <a:buNone/>
              <a:defRPr sz="13439"/>
            </a:lvl8pPr>
            <a:lvl9pPr lvl="8">
              <a:spcBef>
                <a:spcPts val="0"/>
              </a:spcBef>
              <a:spcAft>
                <a:spcPts val="0"/>
              </a:spcAft>
              <a:buSzPts val="13440"/>
              <a:buNone/>
              <a:defRPr sz="13439"/>
            </a:lvl9pPr>
          </a:lstStyle>
          <a:p/>
        </p:txBody>
      </p:sp>
      <p:sp>
        <p:nvSpPr>
          <p:cNvPr id="22" name="Google Shape;22;p5"/>
          <p:cNvSpPr txBox="1"/>
          <p:nvPr>
            <p:ph idx="1" type="body"/>
          </p:nvPr>
        </p:nvSpPr>
        <p:spPr>
          <a:xfrm>
            <a:off x="1496160" y="7375840"/>
            <a:ext cx="19199400" cy="21864900"/>
          </a:xfrm>
          <a:prstGeom prst="rect">
            <a:avLst/>
          </a:prstGeom>
        </p:spPr>
        <p:txBody>
          <a:bodyPr anchorCtr="0" anchor="t" bIns="438850" lIns="438850" spcFirstLastPara="1" rIns="438850" wrap="square" tIns="438850">
            <a:normAutofit/>
          </a:bodyPr>
          <a:lstStyle>
            <a:lvl1pPr indent="-655320" lvl="0" marL="457200">
              <a:spcBef>
                <a:spcPts val="0"/>
              </a:spcBef>
              <a:spcAft>
                <a:spcPts val="0"/>
              </a:spcAft>
              <a:buSzPts val="6720"/>
              <a:buChar char="●"/>
              <a:defRPr sz="6719"/>
            </a:lvl1pPr>
            <a:lvl2pPr indent="-594360" lvl="1" marL="914400">
              <a:spcBef>
                <a:spcPts val="0"/>
              </a:spcBef>
              <a:spcAft>
                <a:spcPts val="0"/>
              </a:spcAft>
              <a:buSzPts val="5760"/>
              <a:buChar char="○"/>
              <a:defRPr sz="5760"/>
            </a:lvl2pPr>
            <a:lvl3pPr indent="-594360" lvl="2" marL="1371600">
              <a:spcBef>
                <a:spcPts val="0"/>
              </a:spcBef>
              <a:spcAft>
                <a:spcPts val="0"/>
              </a:spcAft>
              <a:buSzPts val="5760"/>
              <a:buChar char="■"/>
              <a:defRPr sz="5760"/>
            </a:lvl3pPr>
            <a:lvl4pPr indent="-594360" lvl="3" marL="1828800">
              <a:spcBef>
                <a:spcPts val="0"/>
              </a:spcBef>
              <a:spcAft>
                <a:spcPts val="0"/>
              </a:spcAft>
              <a:buSzPts val="5760"/>
              <a:buChar char="●"/>
              <a:defRPr sz="5760"/>
            </a:lvl4pPr>
            <a:lvl5pPr indent="-594360" lvl="4" marL="2286000">
              <a:spcBef>
                <a:spcPts val="0"/>
              </a:spcBef>
              <a:spcAft>
                <a:spcPts val="0"/>
              </a:spcAft>
              <a:buSzPts val="5760"/>
              <a:buChar char="○"/>
              <a:defRPr sz="5760"/>
            </a:lvl5pPr>
            <a:lvl6pPr indent="-594360" lvl="5" marL="2743200">
              <a:spcBef>
                <a:spcPts val="0"/>
              </a:spcBef>
              <a:spcAft>
                <a:spcPts val="0"/>
              </a:spcAft>
              <a:buSzPts val="5760"/>
              <a:buChar char="■"/>
              <a:defRPr sz="5760"/>
            </a:lvl6pPr>
            <a:lvl7pPr indent="-594360" lvl="6" marL="3200400">
              <a:spcBef>
                <a:spcPts val="0"/>
              </a:spcBef>
              <a:spcAft>
                <a:spcPts val="0"/>
              </a:spcAft>
              <a:buSzPts val="5760"/>
              <a:buChar char="●"/>
              <a:defRPr sz="5760"/>
            </a:lvl7pPr>
            <a:lvl8pPr indent="-594360" lvl="7" marL="3657600">
              <a:spcBef>
                <a:spcPts val="0"/>
              </a:spcBef>
              <a:spcAft>
                <a:spcPts val="0"/>
              </a:spcAft>
              <a:buSzPts val="5760"/>
              <a:buChar char="○"/>
              <a:defRPr sz="5760"/>
            </a:lvl8pPr>
            <a:lvl9pPr indent="-594359" lvl="8" marL="4114800">
              <a:spcBef>
                <a:spcPts val="0"/>
              </a:spcBef>
              <a:spcAft>
                <a:spcPts val="0"/>
              </a:spcAft>
              <a:buSzPts val="5760"/>
              <a:buChar char="■"/>
              <a:defRPr sz="5760"/>
            </a:lvl9pPr>
          </a:lstStyle>
          <a:p/>
        </p:txBody>
      </p:sp>
      <p:sp>
        <p:nvSpPr>
          <p:cNvPr id="23" name="Google Shape;23;p5"/>
          <p:cNvSpPr txBox="1"/>
          <p:nvPr>
            <p:ph idx="2" type="body"/>
          </p:nvPr>
        </p:nvSpPr>
        <p:spPr>
          <a:xfrm>
            <a:off x="23195520" y="7375840"/>
            <a:ext cx="19199400" cy="21864900"/>
          </a:xfrm>
          <a:prstGeom prst="rect">
            <a:avLst/>
          </a:prstGeom>
        </p:spPr>
        <p:txBody>
          <a:bodyPr anchorCtr="0" anchor="t" bIns="438850" lIns="438850" spcFirstLastPara="1" rIns="438850" wrap="square" tIns="438850">
            <a:normAutofit/>
          </a:bodyPr>
          <a:lstStyle>
            <a:lvl1pPr indent="-655320" lvl="0" marL="457200">
              <a:spcBef>
                <a:spcPts val="0"/>
              </a:spcBef>
              <a:spcAft>
                <a:spcPts val="0"/>
              </a:spcAft>
              <a:buSzPts val="6720"/>
              <a:buChar char="●"/>
              <a:defRPr sz="6719"/>
            </a:lvl1pPr>
            <a:lvl2pPr indent="-594360" lvl="1" marL="914400">
              <a:spcBef>
                <a:spcPts val="0"/>
              </a:spcBef>
              <a:spcAft>
                <a:spcPts val="0"/>
              </a:spcAft>
              <a:buSzPts val="5760"/>
              <a:buChar char="○"/>
              <a:defRPr sz="5760"/>
            </a:lvl2pPr>
            <a:lvl3pPr indent="-594360" lvl="2" marL="1371600">
              <a:spcBef>
                <a:spcPts val="0"/>
              </a:spcBef>
              <a:spcAft>
                <a:spcPts val="0"/>
              </a:spcAft>
              <a:buSzPts val="5760"/>
              <a:buChar char="■"/>
              <a:defRPr sz="5760"/>
            </a:lvl3pPr>
            <a:lvl4pPr indent="-594360" lvl="3" marL="1828800">
              <a:spcBef>
                <a:spcPts val="0"/>
              </a:spcBef>
              <a:spcAft>
                <a:spcPts val="0"/>
              </a:spcAft>
              <a:buSzPts val="5760"/>
              <a:buChar char="●"/>
              <a:defRPr sz="5760"/>
            </a:lvl4pPr>
            <a:lvl5pPr indent="-594360" lvl="4" marL="2286000">
              <a:spcBef>
                <a:spcPts val="0"/>
              </a:spcBef>
              <a:spcAft>
                <a:spcPts val="0"/>
              </a:spcAft>
              <a:buSzPts val="5760"/>
              <a:buChar char="○"/>
              <a:defRPr sz="5760"/>
            </a:lvl5pPr>
            <a:lvl6pPr indent="-594360" lvl="5" marL="2743200">
              <a:spcBef>
                <a:spcPts val="0"/>
              </a:spcBef>
              <a:spcAft>
                <a:spcPts val="0"/>
              </a:spcAft>
              <a:buSzPts val="5760"/>
              <a:buChar char="■"/>
              <a:defRPr sz="5760"/>
            </a:lvl6pPr>
            <a:lvl7pPr indent="-594360" lvl="6" marL="3200400">
              <a:spcBef>
                <a:spcPts val="0"/>
              </a:spcBef>
              <a:spcAft>
                <a:spcPts val="0"/>
              </a:spcAft>
              <a:buSzPts val="5760"/>
              <a:buChar char="●"/>
              <a:defRPr sz="5760"/>
            </a:lvl7pPr>
            <a:lvl8pPr indent="-594360" lvl="7" marL="3657600">
              <a:spcBef>
                <a:spcPts val="0"/>
              </a:spcBef>
              <a:spcAft>
                <a:spcPts val="0"/>
              </a:spcAft>
              <a:buSzPts val="5760"/>
              <a:buChar char="○"/>
              <a:defRPr sz="5760"/>
            </a:lvl8pPr>
            <a:lvl9pPr indent="-594359" lvl="8" marL="4114800">
              <a:spcBef>
                <a:spcPts val="0"/>
              </a:spcBef>
              <a:spcAft>
                <a:spcPts val="0"/>
              </a:spcAft>
              <a:buSzPts val="5760"/>
              <a:buChar char="■"/>
              <a:defRPr sz="5760"/>
            </a:lvl9pPr>
          </a:lstStyle>
          <a:p/>
        </p:txBody>
      </p:sp>
      <p:sp>
        <p:nvSpPr>
          <p:cNvPr id="24" name="Google Shape;24;p5"/>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9000" cy="3664800"/>
          </a:xfrm>
          <a:prstGeom prst="rect">
            <a:avLst/>
          </a:prstGeom>
        </p:spPr>
        <p:txBody>
          <a:bodyPr anchorCtr="0" anchor="t" bIns="438850" lIns="438850" spcFirstLastPara="1" rIns="438850" wrap="square" tIns="438850">
            <a:normAutofit/>
          </a:bodyPr>
          <a:lstStyle>
            <a:lvl1pPr lvl="0">
              <a:spcBef>
                <a:spcPts val="0"/>
              </a:spcBef>
              <a:spcAft>
                <a:spcPts val="0"/>
              </a:spcAft>
              <a:buSzPts val="13440"/>
              <a:buNone/>
              <a:defRPr sz="13439"/>
            </a:lvl1pPr>
            <a:lvl2pPr lvl="1">
              <a:spcBef>
                <a:spcPts val="0"/>
              </a:spcBef>
              <a:spcAft>
                <a:spcPts val="0"/>
              </a:spcAft>
              <a:buSzPts val="13440"/>
              <a:buNone/>
              <a:defRPr sz="13439"/>
            </a:lvl2pPr>
            <a:lvl3pPr lvl="2">
              <a:spcBef>
                <a:spcPts val="0"/>
              </a:spcBef>
              <a:spcAft>
                <a:spcPts val="0"/>
              </a:spcAft>
              <a:buSzPts val="13440"/>
              <a:buNone/>
              <a:defRPr sz="13439"/>
            </a:lvl3pPr>
            <a:lvl4pPr lvl="3">
              <a:spcBef>
                <a:spcPts val="0"/>
              </a:spcBef>
              <a:spcAft>
                <a:spcPts val="0"/>
              </a:spcAft>
              <a:buSzPts val="13440"/>
              <a:buNone/>
              <a:defRPr sz="13439"/>
            </a:lvl4pPr>
            <a:lvl5pPr lvl="4">
              <a:spcBef>
                <a:spcPts val="0"/>
              </a:spcBef>
              <a:spcAft>
                <a:spcPts val="0"/>
              </a:spcAft>
              <a:buSzPts val="13440"/>
              <a:buNone/>
              <a:defRPr sz="13439"/>
            </a:lvl5pPr>
            <a:lvl6pPr lvl="5">
              <a:spcBef>
                <a:spcPts val="0"/>
              </a:spcBef>
              <a:spcAft>
                <a:spcPts val="0"/>
              </a:spcAft>
              <a:buSzPts val="13440"/>
              <a:buNone/>
              <a:defRPr sz="13439"/>
            </a:lvl6pPr>
            <a:lvl7pPr lvl="6">
              <a:spcBef>
                <a:spcPts val="0"/>
              </a:spcBef>
              <a:spcAft>
                <a:spcPts val="0"/>
              </a:spcAft>
              <a:buSzPts val="13440"/>
              <a:buNone/>
              <a:defRPr sz="13439"/>
            </a:lvl7pPr>
            <a:lvl8pPr lvl="7">
              <a:spcBef>
                <a:spcPts val="0"/>
              </a:spcBef>
              <a:spcAft>
                <a:spcPts val="0"/>
              </a:spcAft>
              <a:buSzPts val="13440"/>
              <a:buNone/>
              <a:defRPr sz="13439"/>
            </a:lvl8pPr>
            <a:lvl9pPr lvl="8">
              <a:spcBef>
                <a:spcPts val="0"/>
              </a:spcBef>
              <a:spcAft>
                <a:spcPts val="0"/>
              </a:spcAft>
              <a:buSzPts val="13440"/>
              <a:buNone/>
              <a:defRPr sz="13439"/>
            </a:lvl9pPr>
          </a:lstStyle>
          <a:p/>
        </p:txBody>
      </p:sp>
      <p:sp>
        <p:nvSpPr>
          <p:cNvPr id="27" name="Google Shape;27;p6"/>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900"/>
          </a:xfrm>
          <a:prstGeom prst="rect">
            <a:avLst/>
          </a:prstGeom>
        </p:spPr>
        <p:txBody>
          <a:bodyPr anchorCtr="0" anchor="b" bIns="438850" lIns="438850" spcFirstLastPara="1" rIns="438850" wrap="square" tIns="438850">
            <a:normAutofit/>
          </a:bodyPr>
          <a:lstStyle>
            <a:lvl1pPr lvl="0">
              <a:spcBef>
                <a:spcPts val="0"/>
              </a:spcBef>
              <a:spcAft>
                <a:spcPts val="0"/>
              </a:spcAft>
              <a:buSzPts val="11520"/>
              <a:buNone/>
              <a:defRPr sz="11520"/>
            </a:lvl1pPr>
            <a:lvl2pPr lvl="1">
              <a:spcBef>
                <a:spcPts val="0"/>
              </a:spcBef>
              <a:spcAft>
                <a:spcPts val="0"/>
              </a:spcAft>
              <a:buSzPts val="11520"/>
              <a:buNone/>
              <a:defRPr sz="11520"/>
            </a:lvl2pPr>
            <a:lvl3pPr lvl="2">
              <a:spcBef>
                <a:spcPts val="0"/>
              </a:spcBef>
              <a:spcAft>
                <a:spcPts val="0"/>
              </a:spcAft>
              <a:buSzPts val="11520"/>
              <a:buNone/>
              <a:defRPr sz="11520"/>
            </a:lvl3pPr>
            <a:lvl4pPr lvl="3">
              <a:spcBef>
                <a:spcPts val="0"/>
              </a:spcBef>
              <a:spcAft>
                <a:spcPts val="0"/>
              </a:spcAft>
              <a:buSzPts val="11520"/>
              <a:buNone/>
              <a:defRPr sz="11520"/>
            </a:lvl4pPr>
            <a:lvl5pPr lvl="4">
              <a:spcBef>
                <a:spcPts val="0"/>
              </a:spcBef>
              <a:spcAft>
                <a:spcPts val="0"/>
              </a:spcAft>
              <a:buSzPts val="11520"/>
              <a:buNone/>
              <a:defRPr sz="11520"/>
            </a:lvl5pPr>
            <a:lvl6pPr lvl="5">
              <a:spcBef>
                <a:spcPts val="0"/>
              </a:spcBef>
              <a:spcAft>
                <a:spcPts val="0"/>
              </a:spcAft>
              <a:buSzPts val="11520"/>
              <a:buNone/>
              <a:defRPr sz="11520"/>
            </a:lvl6pPr>
            <a:lvl7pPr lvl="6">
              <a:spcBef>
                <a:spcPts val="0"/>
              </a:spcBef>
              <a:spcAft>
                <a:spcPts val="0"/>
              </a:spcAft>
              <a:buSzPts val="11520"/>
              <a:buNone/>
              <a:defRPr sz="11520"/>
            </a:lvl7pPr>
            <a:lvl8pPr lvl="7">
              <a:spcBef>
                <a:spcPts val="0"/>
              </a:spcBef>
              <a:spcAft>
                <a:spcPts val="0"/>
              </a:spcAft>
              <a:buSzPts val="11520"/>
              <a:buNone/>
              <a:defRPr sz="11520"/>
            </a:lvl8pPr>
            <a:lvl9pPr lvl="8">
              <a:spcBef>
                <a:spcPts val="0"/>
              </a:spcBef>
              <a:spcAft>
                <a:spcPts val="0"/>
              </a:spcAft>
              <a:buSzPts val="11520"/>
              <a:buNone/>
              <a:defRPr sz="11520"/>
            </a:lvl9pPr>
          </a:lstStyle>
          <a:p/>
        </p:txBody>
      </p:sp>
      <p:sp>
        <p:nvSpPr>
          <p:cNvPr id="30" name="Google Shape;30;p7"/>
          <p:cNvSpPr txBox="1"/>
          <p:nvPr>
            <p:ph idx="1" type="body"/>
          </p:nvPr>
        </p:nvSpPr>
        <p:spPr>
          <a:xfrm>
            <a:off x="1496160" y="8893440"/>
            <a:ext cx="13478400" cy="20348700"/>
          </a:xfrm>
          <a:prstGeom prst="rect">
            <a:avLst/>
          </a:prstGeom>
        </p:spPr>
        <p:txBody>
          <a:bodyPr anchorCtr="0" anchor="t" bIns="438850" lIns="438850" spcFirstLastPara="1" rIns="438850" wrap="square" tIns="438850">
            <a:normAutofit/>
          </a:bodyPr>
          <a:lstStyle>
            <a:lvl1pPr indent="-594360" lvl="0" marL="457200">
              <a:spcBef>
                <a:spcPts val="0"/>
              </a:spcBef>
              <a:spcAft>
                <a:spcPts val="0"/>
              </a:spcAft>
              <a:buSzPts val="5760"/>
              <a:buChar char="●"/>
              <a:defRPr sz="5760"/>
            </a:lvl1pPr>
            <a:lvl2pPr indent="-594360" lvl="1" marL="914400">
              <a:spcBef>
                <a:spcPts val="0"/>
              </a:spcBef>
              <a:spcAft>
                <a:spcPts val="0"/>
              </a:spcAft>
              <a:buSzPts val="5760"/>
              <a:buChar char="○"/>
              <a:defRPr sz="5760"/>
            </a:lvl2pPr>
            <a:lvl3pPr indent="-594360" lvl="2" marL="1371600">
              <a:spcBef>
                <a:spcPts val="0"/>
              </a:spcBef>
              <a:spcAft>
                <a:spcPts val="0"/>
              </a:spcAft>
              <a:buSzPts val="5760"/>
              <a:buChar char="■"/>
              <a:defRPr sz="5760"/>
            </a:lvl3pPr>
            <a:lvl4pPr indent="-594360" lvl="3" marL="1828800">
              <a:spcBef>
                <a:spcPts val="0"/>
              </a:spcBef>
              <a:spcAft>
                <a:spcPts val="0"/>
              </a:spcAft>
              <a:buSzPts val="5760"/>
              <a:buChar char="●"/>
              <a:defRPr sz="5760"/>
            </a:lvl4pPr>
            <a:lvl5pPr indent="-594360" lvl="4" marL="2286000">
              <a:spcBef>
                <a:spcPts val="0"/>
              </a:spcBef>
              <a:spcAft>
                <a:spcPts val="0"/>
              </a:spcAft>
              <a:buSzPts val="5760"/>
              <a:buChar char="○"/>
              <a:defRPr sz="5760"/>
            </a:lvl5pPr>
            <a:lvl6pPr indent="-594360" lvl="5" marL="2743200">
              <a:spcBef>
                <a:spcPts val="0"/>
              </a:spcBef>
              <a:spcAft>
                <a:spcPts val="0"/>
              </a:spcAft>
              <a:buSzPts val="5760"/>
              <a:buChar char="■"/>
              <a:defRPr sz="5760"/>
            </a:lvl6pPr>
            <a:lvl7pPr indent="-594360" lvl="6" marL="3200400">
              <a:spcBef>
                <a:spcPts val="0"/>
              </a:spcBef>
              <a:spcAft>
                <a:spcPts val="0"/>
              </a:spcAft>
              <a:buSzPts val="5760"/>
              <a:buChar char="●"/>
              <a:defRPr sz="5760"/>
            </a:lvl7pPr>
            <a:lvl8pPr indent="-594360" lvl="7" marL="3657600">
              <a:spcBef>
                <a:spcPts val="0"/>
              </a:spcBef>
              <a:spcAft>
                <a:spcPts val="0"/>
              </a:spcAft>
              <a:buSzPts val="5760"/>
              <a:buChar char="○"/>
              <a:defRPr sz="5760"/>
            </a:lvl8pPr>
            <a:lvl9pPr indent="-594359" lvl="8" marL="4114800">
              <a:spcBef>
                <a:spcPts val="0"/>
              </a:spcBef>
              <a:spcAft>
                <a:spcPts val="0"/>
              </a:spcAft>
              <a:buSzPts val="5760"/>
              <a:buChar char="■"/>
              <a:defRPr sz="5760"/>
            </a:lvl9pPr>
          </a:lstStyle>
          <a:p/>
        </p:txBody>
      </p:sp>
      <p:sp>
        <p:nvSpPr>
          <p:cNvPr id="31" name="Google Shape;31;p7"/>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0700"/>
          </a:xfrm>
          <a:prstGeom prst="rect">
            <a:avLst/>
          </a:prstGeom>
        </p:spPr>
        <p:txBody>
          <a:bodyPr anchorCtr="0" anchor="ctr" bIns="438850" lIns="438850" spcFirstLastPara="1" rIns="438850" wrap="square" tIns="438850">
            <a:normAutofit/>
          </a:bodyPr>
          <a:lstStyle>
            <a:lvl1pPr lvl="0">
              <a:spcBef>
                <a:spcPts val="0"/>
              </a:spcBef>
              <a:spcAft>
                <a:spcPts val="0"/>
              </a:spcAft>
              <a:buSzPts val="23040"/>
              <a:buNone/>
              <a:defRPr sz="23040"/>
            </a:lvl1pPr>
            <a:lvl2pPr lvl="1">
              <a:spcBef>
                <a:spcPts val="0"/>
              </a:spcBef>
              <a:spcAft>
                <a:spcPts val="0"/>
              </a:spcAft>
              <a:buSzPts val="23040"/>
              <a:buNone/>
              <a:defRPr sz="23040"/>
            </a:lvl2pPr>
            <a:lvl3pPr lvl="2">
              <a:spcBef>
                <a:spcPts val="0"/>
              </a:spcBef>
              <a:spcAft>
                <a:spcPts val="0"/>
              </a:spcAft>
              <a:buSzPts val="23040"/>
              <a:buNone/>
              <a:defRPr sz="23040"/>
            </a:lvl3pPr>
            <a:lvl4pPr lvl="3">
              <a:spcBef>
                <a:spcPts val="0"/>
              </a:spcBef>
              <a:spcAft>
                <a:spcPts val="0"/>
              </a:spcAft>
              <a:buSzPts val="23040"/>
              <a:buNone/>
              <a:defRPr sz="23040"/>
            </a:lvl4pPr>
            <a:lvl5pPr lvl="4">
              <a:spcBef>
                <a:spcPts val="0"/>
              </a:spcBef>
              <a:spcAft>
                <a:spcPts val="0"/>
              </a:spcAft>
              <a:buSzPts val="23040"/>
              <a:buNone/>
              <a:defRPr sz="23040"/>
            </a:lvl5pPr>
            <a:lvl6pPr lvl="5">
              <a:spcBef>
                <a:spcPts val="0"/>
              </a:spcBef>
              <a:spcAft>
                <a:spcPts val="0"/>
              </a:spcAft>
              <a:buSzPts val="23040"/>
              <a:buNone/>
              <a:defRPr sz="23040"/>
            </a:lvl6pPr>
            <a:lvl7pPr lvl="6">
              <a:spcBef>
                <a:spcPts val="0"/>
              </a:spcBef>
              <a:spcAft>
                <a:spcPts val="0"/>
              </a:spcAft>
              <a:buSzPts val="23040"/>
              <a:buNone/>
              <a:defRPr sz="23040"/>
            </a:lvl7pPr>
            <a:lvl8pPr lvl="7">
              <a:spcBef>
                <a:spcPts val="0"/>
              </a:spcBef>
              <a:spcAft>
                <a:spcPts val="0"/>
              </a:spcAft>
              <a:buSzPts val="23040"/>
              <a:buNone/>
              <a:defRPr sz="23040"/>
            </a:lvl8pPr>
            <a:lvl9pPr lvl="8">
              <a:spcBef>
                <a:spcPts val="0"/>
              </a:spcBef>
              <a:spcAft>
                <a:spcPts val="0"/>
              </a:spcAft>
              <a:buSzPts val="23040"/>
              <a:buNone/>
              <a:defRPr sz="23040"/>
            </a:lvl9pPr>
          </a:lstStyle>
          <a:p/>
        </p:txBody>
      </p:sp>
      <p:sp>
        <p:nvSpPr>
          <p:cNvPr id="34" name="Google Shape;34;p8"/>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38850" lIns="438850" spcFirstLastPara="1" rIns="438850" wrap="square" tIns="438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38850" lIns="438850" spcFirstLastPara="1" rIns="438850" wrap="square" tIns="438850">
            <a:normAutofit/>
          </a:bodyPr>
          <a:lstStyle>
            <a:lvl1pPr lvl="0" algn="ctr">
              <a:spcBef>
                <a:spcPts val="0"/>
              </a:spcBef>
              <a:spcAft>
                <a:spcPts val="0"/>
              </a:spcAft>
              <a:buSzPts val="20160"/>
              <a:buNone/>
              <a:defRPr sz="20160"/>
            </a:lvl1pPr>
            <a:lvl2pPr lvl="1" algn="ctr">
              <a:spcBef>
                <a:spcPts val="0"/>
              </a:spcBef>
              <a:spcAft>
                <a:spcPts val="0"/>
              </a:spcAft>
              <a:buSzPts val="20160"/>
              <a:buNone/>
              <a:defRPr sz="20160"/>
            </a:lvl2pPr>
            <a:lvl3pPr lvl="2" algn="ctr">
              <a:spcBef>
                <a:spcPts val="0"/>
              </a:spcBef>
              <a:spcAft>
                <a:spcPts val="0"/>
              </a:spcAft>
              <a:buSzPts val="20160"/>
              <a:buNone/>
              <a:defRPr sz="20160"/>
            </a:lvl3pPr>
            <a:lvl4pPr lvl="3" algn="ctr">
              <a:spcBef>
                <a:spcPts val="0"/>
              </a:spcBef>
              <a:spcAft>
                <a:spcPts val="0"/>
              </a:spcAft>
              <a:buSzPts val="20160"/>
              <a:buNone/>
              <a:defRPr sz="20160"/>
            </a:lvl4pPr>
            <a:lvl5pPr lvl="4" algn="ctr">
              <a:spcBef>
                <a:spcPts val="0"/>
              </a:spcBef>
              <a:spcAft>
                <a:spcPts val="0"/>
              </a:spcAft>
              <a:buSzPts val="20160"/>
              <a:buNone/>
              <a:defRPr sz="20160"/>
            </a:lvl5pPr>
            <a:lvl6pPr lvl="5" algn="ctr">
              <a:spcBef>
                <a:spcPts val="0"/>
              </a:spcBef>
              <a:spcAft>
                <a:spcPts val="0"/>
              </a:spcAft>
              <a:buSzPts val="20160"/>
              <a:buNone/>
              <a:defRPr sz="20160"/>
            </a:lvl6pPr>
            <a:lvl7pPr lvl="6" algn="ctr">
              <a:spcBef>
                <a:spcPts val="0"/>
              </a:spcBef>
              <a:spcAft>
                <a:spcPts val="0"/>
              </a:spcAft>
              <a:buSzPts val="20160"/>
              <a:buNone/>
              <a:defRPr sz="20160"/>
            </a:lvl7pPr>
            <a:lvl8pPr lvl="7" algn="ctr">
              <a:spcBef>
                <a:spcPts val="0"/>
              </a:spcBef>
              <a:spcAft>
                <a:spcPts val="0"/>
              </a:spcAft>
              <a:buSzPts val="20160"/>
              <a:buNone/>
              <a:defRPr sz="20160"/>
            </a:lvl8pPr>
            <a:lvl9pPr lvl="8" algn="ctr">
              <a:spcBef>
                <a:spcPts val="0"/>
              </a:spcBef>
              <a:spcAft>
                <a:spcPts val="0"/>
              </a:spcAft>
              <a:buSzPts val="20160"/>
              <a:buNone/>
              <a:defRPr sz="20160"/>
            </a:lvl9pPr>
          </a:lstStyle>
          <a:p/>
        </p:txBody>
      </p:sp>
      <p:sp>
        <p:nvSpPr>
          <p:cNvPr id="38" name="Google Shape;38;p9"/>
          <p:cNvSpPr txBox="1"/>
          <p:nvPr>
            <p:ph idx="1" type="subTitle"/>
          </p:nvPr>
        </p:nvSpPr>
        <p:spPr>
          <a:xfrm>
            <a:off x="1274400" y="17939680"/>
            <a:ext cx="19416900" cy="7904100"/>
          </a:xfrm>
          <a:prstGeom prst="rect">
            <a:avLst/>
          </a:prstGeom>
        </p:spPr>
        <p:txBody>
          <a:bodyPr anchorCtr="0" anchor="t" bIns="438850" lIns="438850" spcFirstLastPara="1" rIns="438850" wrap="square" tIns="438850">
            <a:normAutofit/>
          </a:bodyPr>
          <a:lstStyle>
            <a:lvl1pPr lvl="0" algn="ctr">
              <a:lnSpc>
                <a:spcPct val="100000"/>
              </a:lnSpc>
              <a:spcBef>
                <a:spcPts val="0"/>
              </a:spcBef>
              <a:spcAft>
                <a:spcPts val="0"/>
              </a:spcAft>
              <a:buSzPts val="10080"/>
              <a:buNone/>
              <a:defRPr sz="10080"/>
            </a:lvl1pPr>
            <a:lvl2pPr lvl="1" algn="ctr">
              <a:lnSpc>
                <a:spcPct val="100000"/>
              </a:lnSpc>
              <a:spcBef>
                <a:spcPts val="0"/>
              </a:spcBef>
              <a:spcAft>
                <a:spcPts val="0"/>
              </a:spcAft>
              <a:buSzPts val="10080"/>
              <a:buNone/>
              <a:defRPr sz="10080"/>
            </a:lvl2pPr>
            <a:lvl3pPr lvl="2" algn="ctr">
              <a:lnSpc>
                <a:spcPct val="100000"/>
              </a:lnSpc>
              <a:spcBef>
                <a:spcPts val="0"/>
              </a:spcBef>
              <a:spcAft>
                <a:spcPts val="0"/>
              </a:spcAft>
              <a:buSzPts val="10080"/>
              <a:buNone/>
              <a:defRPr sz="10080"/>
            </a:lvl3pPr>
            <a:lvl4pPr lvl="3" algn="ctr">
              <a:lnSpc>
                <a:spcPct val="100000"/>
              </a:lnSpc>
              <a:spcBef>
                <a:spcPts val="0"/>
              </a:spcBef>
              <a:spcAft>
                <a:spcPts val="0"/>
              </a:spcAft>
              <a:buSzPts val="10080"/>
              <a:buNone/>
              <a:defRPr sz="10080"/>
            </a:lvl4pPr>
            <a:lvl5pPr lvl="4" algn="ctr">
              <a:lnSpc>
                <a:spcPct val="100000"/>
              </a:lnSpc>
              <a:spcBef>
                <a:spcPts val="0"/>
              </a:spcBef>
              <a:spcAft>
                <a:spcPts val="0"/>
              </a:spcAft>
              <a:buSzPts val="10080"/>
              <a:buNone/>
              <a:defRPr sz="10080"/>
            </a:lvl5pPr>
            <a:lvl6pPr lvl="5" algn="ctr">
              <a:lnSpc>
                <a:spcPct val="100000"/>
              </a:lnSpc>
              <a:spcBef>
                <a:spcPts val="0"/>
              </a:spcBef>
              <a:spcAft>
                <a:spcPts val="0"/>
              </a:spcAft>
              <a:buSzPts val="10080"/>
              <a:buNone/>
              <a:defRPr sz="10080"/>
            </a:lvl6pPr>
            <a:lvl7pPr lvl="6" algn="ctr">
              <a:lnSpc>
                <a:spcPct val="100000"/>
              </a:lnSpc>
              <a:spcBef>
                <a:spcPts val="0"/>
              </a:spcBef>
              <a:spcAft>
                <a:spcPts val="0"/>
              </a:spcAft>
              <a:buSzPts val="10080"/>
              <a:buNone/>
              <a:defRPr sz="10080"/>
            </a:lvl7pPr>
            <a:lvl8pPr lvl="7" algn="ctr">
              <a:lnSpc>
                <a:spcPct val="100000"/>
              </a:lnSpc>
              <a:spcBef>
                <a:spcPts val="0"/>
              </a:spcBef>
              <a:spcAft>
                <a:spcPts val="0"/>
              </a:spcAft>
              <a:buSzPts val="10080"/>
              <a:buNone/>
              <a:defRPr sz="10080"/>
            </a:lvl8pPr>
            <a:lvl9pPr lvl="8" algn="ctr">
              <a:lnSpc>
                <a:spcPct val="100000"/>
              </a:lnSpc>
              <a:spcBef>
                <a:spcPts val="0"/>
              </a:spcBef>
              <a:spcAft>
                <a:spcPts val="0"/>
              </a:spcAft>
              <a:buSzPts val="10080"/>
              <a:buNone/>
              <a:defRPr sz="10080"/>
            </a:lvl9pPr>
          </a:lstStyle>
          <a:p/>
        </p:txBody>
      </p:sp>
      <p:sp>
        <p:nvSpPr>
          <p:cNvPr id="39" name="Google Shape;39;p9"/>
          <p:cNvSpPr txBox="1"/>
          <p:nvPr>
            <p:ph idx="2" type="body"/>
          </p:nvPr>
        </p:nvSpPr>
        <p:spPr>
          <a:xfrm>
            <a:off x="23709600" y="4634080"/>
            <a:ext cx="18417600" cy="23649000"/>
          </a:xfrm>
          <a:prstGeom prst="rect">
            <a:avLst/>
          </a:prstGeom>
        </p:spPr>
        <p:txBody>
          <a:bodyPr anchorCtr="0" anchor="ctr" bIns="438850" lIns="438850" spcFirstLastPara="1" rIns="438850" wrap="square" tIns="438850">
            <a:normAutofit/>
          </a:bodyPr>
          <a:lstStyle>
            <a:lvl1pPr indent="-777240" lvl="0" marL="457200">
              <a:spcBef>
                <a:spcPts val="0"/>
              </a:spcBef>
              <a:spcAft>
                <a:spcPts val="0"/>
              </a:spcAft>
              <a:buSzPts val="8640"/>
              <a:buChar char="●"/>
              <a:defRPr sz="8640"/>
            </a:lvl1pPr>
            <a:lvl2pPr indent="-655320" lvl="1" marL="914400">
              <a:spcBef>
                <a:spcPts val="0"/>
              </a:spcBef>
              <a:spcAft>
                <a:spcPts val="0"/>
              </a:spcAft>
              <a:buSzPts val="6720"/>
              <a:buChar char="○"/>
              <a:defRPr sz="6719"/>
            </a:lvl2pPr>
            <a:lvl3pPr indent="-655320" lvl="2" marL="1371600">
              <a:spcBef>
                <a:spcPts val="0"/>
              </a:spcBef>
              <a:spcAft>
                <a:spcPts val="0"/>
              </a:spcAft>
              <a:buSzPts val="6720"/>
              <a:buChar char="■"/>
              <a:defRPr sz="6719"/>
            </a:lvl3pPr>
            <a:lvl4pPr indent="-655320" lvl="3" marL="1828800">
              <a:spcBef>
                <a:spcPts val="0"/>
              </a:spcBef>
              <a:spcAft>
                <a:spcPts val="0"/>
              </a:spcAft>
              <a:buSzPts val="6720"/>
              <a:buChar char="●"/>
              <a:defRPr sz="6719"/>
            </a:lvl4pPr>
            <a:lvl5pPr indent="-655320" lvl="4" marL="2286000">
              <a:spcBef>
                <a:spcPts val="0"/>
              </a:spcBef>
              <a:spcAft>
                <a:spcPts val="0"/>
              </a:spcAft>
              <a:buSzPts val="6720"/>
              <a:buChar char="○"/>
              <a:defRPr sz="6719"/>
            </a:lvl5pPr>
            <a:lvl6pPr indent="-655320" lvl="5" marL="2743200">
              <a:spcBef>
                <a:spcPts val="0"/>
              </a:spcBef>
              <a:spcAft>
                <a:spcPts val="0"/>
              </a:spcAft>
              <a:buSzPts val="6720"/>
              <a:buChar char="■"/>
              <a:defRPr sz="6719"/>
            </a:lvl6pPr>
            <a:lvl7pPr indent="-655320" lvl="6" marL="3200400">
              <a:spcBef>
                <a:spcPts val="0"/>
              </a:spcBef>
              <a:spcAft>
                <a:spcPts val="0"/>
              </a:spcAft>
              <a:buSzPts val="6720"/>
              <a:buChar char="●"/>
              <a:defRPr sz="6719"/>
            </a:lvl7pPr>
            <a:lvl8pPr indent="-655320" lvl="7" marL="3657600">
              <a:spcBef>
                <a:spcPts val="0"/>
              </a:spcBef>
              <a:spcAft>
                <a:spcPts val="0"/>
              </a:spcAft>
              <a:buSzPts val="6720"/>
              <a:buChar char="○"/>
              <a:defRPr sz="6719"/>
            </a:lvl8pPr>
            <a:lvl9pPr indent="-655320" lvl="8" marL="4114800">
              <a:spcBef>
                <a:spcPts val="0"/>
              </a:spcBef>
              <a:spcAft>
                <a:spcPts val="0"/>
              </a:spcAft>
              <a:buSzPts val="6720"/>
              <a:buChar char="■"/>
              <a:defRPr sz="6719"/>
            </a:lvl9pPr>
          </a:lstStyle>
          <a:p/>
        </p:txBody>
      </p:sp>
      <p:sp>
        <p:nvSpPr>
          <p:cNvPr id="40" name="Google Shape;40;p9"/>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100"/>
          </a:xfrm>
          <a:prstGeom prst="rect">
            <a:avLst/>
          </a:prstGeom>
        </p:spPr>
        <p:txBody>
          <a:bodyPr anchorCtr="0" anchor="ctr" bIns="438850" lIns="438850" spcFirstLastPara="1" rIns="438850" wrap="square" tIns="438850">
            <a:normAutofit/>
          </a:bodyPr>
          <a:lstStyle>
            <a:lvl1pPr indent="-228600" lvl="0" marL="457200">
              <a:lnSpc>
                <a:spcPct val="100000"/>
              </a:lnSpc>
              <a:spcBef>
                <a:spcPts val="0"/>
              </a:spcBef>
              <a:spcAft>
                <a:spcPts val="0"/>
              </a:spcAft>
              <a:buSzPts val="8640"/>
              <a:buNone/>
              <a:defRPr sz="8640"/>
            </a:lvl1pPr>
          </a:lstStyle>
          <a:p/>
        </p:txBody>
      </p:sp>
      <p:sp>
        <p:nvSpPr>
          <p:cNvPr id="43" name="Google Shape;43;p10"/>
          <p:cNvSpPr txBox="1"/>
          <p:nvPr>
            <p:ph idx="12" type="sldNum"/>
          </p:nvPr>
        </p:nvSpPr>
        <p:spPr>
          <a:xfrm>
            <a:off x="40667798" y="29844587"/>
            <a:ext cx="2633700" cy="2518500"/>
          </a:xfrm>
          <a:prstGeom prst="rect">
            <a:avLst/>
          </a:prstGeom>
        </p:spPr>
        <p:txBody>
          <a:bodyPr anchorCtr="0" anchor="ctr" bIns="438850" lIns="438850" spcFirstLastPara="1" rIns="438850" wrap="square" tIns="438850">
            <a:normAutofit/>
          </a:bodyPr>
          <a:lstStyle>
            <a:lvl1pPr lvl="0">
              <a:buNone/>
              <a:defRPr sz="4800"/>
            </a:lvl1pPr>
            <a:lvl2pPr lvl="1">
              <a:buNone/>
              <a:defRPr sz="4800"/>
            </a:lvl2pPr>
            <a:lvl3pPr lvl="2">
              <a:buNone/>
              <a:defRPr sz="4800"/>
            </a:lvl3pPr>
            <a:lvl4pPr lvl="3">
              <a:buNone/>
              <a:defRPr sz="4800"/>
            </a:lvl4pPr>
            <a:lvl5pPr lvl="4">
              <a:buNone/>
              <a:defRPr sz="4800"/>
            </a:lvl5pPr>
            <a:lvl6pPr lvl="5">
              <a:buNone/>
              <a:defRPr sz="4800"/>
            </a:lvl6pPr>
            <a:lvl7pPr lvl="6">
              <a:buNone/>
              <a:defRPr sz="4800"/>
            </a:lvl7pPr>
            <a:lvl8pPr lvl="7">
              <a:buNone/>
              <a:defRPr sz="4800"/>
            </a:lvl8pPr>
            <a:lvl9pPr lvl="8">
              <a:buNone/>
              <a:defRPr sz="48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9000" cy="3664800"/>
          </a:xfrm>
          <a:prstGeom prst="rect">
            <a:avLst/>
          </a:prstGeom>
          <a:noFill/>
          <a:ln>
            <a:noFill/>
          </a:ln>
        </p:spPr>
        <p:txBody>
          <a:bodyPr anchorCtr="0" anchor="t" bIns="438850" lIns="438850" spcFirstLastPara="1" rIns="438850" wrap="square" tIns="438850">
            <a:normAutofit/>
          </a:bodyPr>
          <a:lstStyle>
            <a:lvl1pPr lvl="0">
              <a:spcBef>
                <a:spcPts val="0"/>
              </a:spcBef>
              <a:spcAft>
                <a:spcPts val="0"/>
              </a:spcAft>
              <a:buClr>
                <a:schemeClr val="dk1"/>
              </a:buClr>
              <a:buSzPts val="13440"/>
              <a:buNone/>
              <a:defRPr sz="13439">
                <a:solidFill>
                  <a:schemeClr val="dk1"/>
                </a:solidFill>
              </a:defRPr>
            </a:lvl1pPr>
            <a:lvl2pPr lvl="1">
              <a:spcBef>
                <a:spcPts val="0"/>
              </a:spcBef>
              <a:spcAft>
                <a:spcPts val="0"/>
              </a:spcAft>
              <a:buClr>
                <a:schemeClr val="dk1"/>
              </a:buClr>
              <a:buSzPts val="13440"/>
              <a:buNone/>
              <a:defRPr sz="13439">
                <a:solidFill>
                  <a:schemeClr val="dk1"/>
                </a:solidFill>
              </a:defRPr>
            </a:lvl2pPr>
            <a:lvl3pPr lvl="2">
              <a:spcBef>
                <a:spcPts val="0"/>
              </a:spcBef>
              <a:spcAft>
                <a:spcPts val="0"/>
              </a:spcAft>
              <a:buClr>
                <a:schemeClr val="dk1"/>
              </a:buClr>
              <a:buSzPts val="13440"/>
              <a:buNone/>
              <a:defRPr sz="13439">
                <a:solidFill>
                  <a:schemeClr val="dk1"/>
                </a:solidFill>
              </a:defRPr>
            </a:lvl3pPr>
            <a:lvl4pPr lvl="3">
              <a:spcBef>
                <a:spcPts val="0"/>
              </a:spcBef>
              <a:spcAft>
                <a:spcPts val="0"/>
              </a:spcAft>
              <a:buClr>
                <a:schemeClr val="dk1"/>
              </a:buClr>
              <a:buSzPts val="13440"/>
              <a:buNone/>
              <a:defRPr sz="13439">
                <a:solidFill>
                  <a:schemeClr val="dk1"/>
                </a:solidFill>
              </a:defRPr>
            </a:lvl4pPr>
            <a:lvl5pPr lvl="4">
              <a:spcBef>
                <a:spcPts val="0"/>
              </a:spcBef>
              <a:spcAft>
                <a:spcPts val="0"/>
              </a:spcAft>
              <a:buClr>
                <a:schemeClr val="dk1"/>
              </a:buClr>
              <a:buSzPts val="13440"/>
              <a:buNone/>
              <a:defRPr sz="13439">
                <a:solidFill>
                  <a:schemeClr val="dk1"/>
                </a:solidFill>
              </a:defRPr>
            </a:lvl5pPr>
            <a:lvl6pPr lvl="5">
              <a:spcBef>
                <a:spcPts val="0"/>
              </a:spcBef>
              <a:spcAft>
                <a:spcPts val="0"/>
              </a:spcAft>
              <a:buClr>
                <a:schemeClr val="dk1"/>
              </a:buClr>
              <a:buSzPts val="13440"/>
              <a:buNone/>
              <a:defRPr sz="13439">
                <a:solidFill>
                  <a:schemeClr val="dk1"/>
                </a:solidFill>
              </a:defRPr>
            </a:lvl6pPr>
            <a:lvl7pPr lvl="6">
              <a:spcBef>
                <a:spcPts val="0"/>
              </a:spcBef>
              <a:spcAft>
                <a:spcPts val="0"/>
              </a:spcAft>
              <a:buClr>
                <a:schemeClr val="dk1"/>
              </a:buClr>
              <a:buSzPts val="13440"/>
              <a:buNone/>
              <a:defRPr sz="13439">
                <a:solidFill>
                  <a:schemeClr val="dk1"/>
                </a:solidFill>
              </a:defRPr>
            </a:lvl7pPr>
            <a:lvl8pPr lvl="7">
              <a:spcBef>
                <a:spcPts val="0"/>
              </a:spcBef>
              <a:spcAft>
                <a:spcPts val="0"/>
              </a:spcAft>
              <a:buClr>
                <a:schemeClr val="dk1"/>
              </a:buClr>
              <a:buSzPts val="13440"/>
              <a:buNone/>
              <a:defRPr sz="13439">
                <a:solidFill>
                  <a:schemeClr val="dk1"/>
                </a:solidFill>
              </a:defRPr>
            </a:lvl8pPr>
            <a:lvl9pPr lvl="8">
              <a:spcBef>
                <a:spcPts val="0"/>
              </a:spcBef>
              <a:spcAft>
                <a:spcPts val="0"/>
              </a:spcAft>
              <a:buClr>
                <a:schemeClr val="dk1"/>
              </a:buClr>
              <a:buSzPts val="13440"/>
              <a:buNone/>
              <a:defRPr sz="13439">
                <a:solidFill>
                  <a:schemeClr val="dk1"/>
                </a:solidFill>
              </a:defRPr>
            </a:lvl9pPr>
          </a:lstStyle>
          <a:p/>
        </p:txBody>
      </p:sp>
      <p:sp>
        <p:nvSpPr>
          <p:cNvPr id="7" name="Google Shape;7;p1"/>
          <p:cNvSpPr txBox="1"/>
          <p:nvPr>
            <p:ph idx="1" type="body"/>
          </p:nvPr>
        </p:nvSpPr>
        <p:spPr>
          <a:xfrm>
            <a:off x="1496160" y="7375840"/>
            <a:ext cx="40899000" cy="21864900"/>
          </a:xfrm>
          <a:prstGeom prst="rect">
            <a:avLst/>
          </a:prstGeom>
          <a:noFill/>
          <a:ln>
            <a:noFill/>
          </a:ln>
        </p:spPr>
        <p:txBody>
          <a:bodyPr anchorCtr="0" anchor="t" bIns="438850" lIns="438850" spcFirstLastPara="1" rIns="438850" wrap="square" tIns="438850">
            <a:normAutofit/>
          </a:bodyPr>
          <a:lstStyle>
            <a:lvl1pPr indent="-777240" lvl="0" marL="457200">
              <a:lnSpc>
                <a:spcPct val="115000"/>
              </a:lnSpc>
              <a:spcBef>
                <a:spcPts val="0"/>
              </a:spcBef>
              <a:spcAft>
                <a:spcPts val="0"/>
              </a:spcAft>
              <a:buClr>
                <a:schemeClr val="dk2"/>
              </a:buClr>
              <a:buSzPts val="8640"/>
              <a:buChar char="●"/>
              <a:defRPr sz="8640">
                <a:solidFill>
                  <a:schemeClr val="dk2"/>
                </a:solidFill>
              </a:defRPr>
            </a:lvl1pPr>
            <a:lvl2pPr indent="-655320" lvl="1" marL="914400">
              <a:lnSpc>
                <a:spcPct val="115000"/>
              </a:lnSpc>
              <a:spcBef>
                <a:spcPts val="0"/>
              </a:spcBef>
              <a:spcAft>
                <a:spcPts val="0"/>
              </a:spcAft>
              <a:buClr>
                <a:schemeClr val="dk2"/>
              </a:buClr>
              <a:buSzPts val="6720"/>
              <a:buChar char="○"/>
              <a:defRPr sz="6719">
                <a:solidFill>
                  <a:schemeClr val="dk2"/>
                </a:solidFill>
              </a:defRPr>
            </a:lvl2pPr>
            <a:lvl3pPr indent="-655320" lvl="2" marL="1371600">
              <a:lnSpc>
                <a:spcPct val="115000"/>
              </a:lnSpc>
              <a:spcBef>
                <a:spcPts val="0"/>
              </a:spcBef>
              <a:spcAft>
                <a:spcPts val="0"/>
              </a:spcAft>
              <a:buClr>
                <a:schemeClr val="dk2"/>
              </a:buClr>
              <a:buSzPts val="6720"/>
              <a:buChar char="■"/>
              <a:defRPr sz="6719">
                <a:solidFill>
                  <a:schemeClr val="dk2"/>
                </a:solidFill>
              </a:defRPr>
            </a:lvl3pPr>
            <a:lvl4pPr indent="-655320" lvl="3" marL="1828800">
              <a:lnSpc>
                <a:spcPct val="115000"/>
              </a:lnSpc>
              <a:spcBef>
                <a:spcPts val="0"/>
              </a:spcBef>
              <a:spcAft>
                <a:spcPts val="0"/>
              </a:spcAft>
              <a:buClr>
                <a:schemeClr val="dk2"/>
              </a:buClr>
              <a:buSzPts val="6720"/>
              <a:buChar char="●"/>
              <a:defRPr sz="6719">
                <a:solidFill>
                  <a:schemeClr val="dk2"/>
                </a:solidFill>
              </a:defRPr>
            </a:lvl4pPr>
            <a:lvl5pPr indent="-655320" lvl="4" marL="2286000">
              <a:lnSpc>
                <a:spcPct val="115000"/>
              </a:lnSpc>
              <a:spcBef>
                <a:spcPts val="0"/>
              </a:spcBef>
              <a:spcAft>
                <a:spcPts val="0"/>
              </a:spcAft>
              <a:buClr>
                <a:schemeClr val="dk2"/>
              </a:buClr>
              <a:buSzPts val="6720"/>
              <a:buChar char="○"/>
              <a:defRPr sz="6719">
                <a:solidFill>
                  <a:schemeClr val="dk2"/>
                </a:solidFill>
              </a:defRPr>
            </a:lvl5pPr>
            <a:lvl6pPr indent="-655320" lvl="5" marL="2743200">
              <a:lnSpc>
                <a:spcPct val="115000"/>
              </a:lnSpc>
              <a:spcBef>
                <a:spcPts val="0"/>
              </a:spcBef>
              <a:spcAft>
                <a:spcPts val="0"/>
              </a:spcAft>
              <a:buClr>
                <a:schemeClr val="dk2"/>
              </a:buClr>
              <a:buSzPts val="6720"/>
              <a:buChar char="■"/>
              <a:defRPr sz="6719">
                <a:solidFill>
                  <a:schemeClr val="dk2"/>
                </a:solidFill>
              </a:defRPr>
            </a:lvl6pPr>
            <a:lvl7pPr indent="-655320" lvl="6" marL="3200400">
              <a:lnSpc>
                <a:spcPct val="115000"/>
              </a:lnSpc>
              <a:spcBef>
                <a:spcPts val="0"/>
              </a:spcBef>
              <a:spcAft>
                <a:spcPts val="0"/>
              </a:spcAft>
              <a:buClr>
                <a:schemeClr val="dk2"/>
              </a:buClr>
              <a:buSzPts val="6720"/>
              <a:buChar char="●"/>
              <a:defRPr sz="6719">
                <a:solidFill>
                  <a:schemeClr val="dk2"/>
                </a:solidFill>
              </a:defRPr>
            </a:lvl7pPr>
            <a:lvl8pPr indent="-655320" lvl="7" marL="3657600">
              <a:lnSpc>
                <a:spcPct val="115000"/>
              </a:lnSpc>
              <a:spcBef>
                <a:spcPts val="0"/>
              </a:spcBef>
              <a:spcAft>
                <a:spcPts val="0"/>
              </a:spcAft>
              <a:buClr>
                <a:schemeClr val="dk2"/>
              </a:buClr>
              <a:buSzPts val="6720"/>
              <a:buChar char="○"/>
              <a:defRPr sz="6719">
                <a:solidFill>
                  <a:schemeClr val="dk2"/>
                </a:solidFill>
              </a:defRPr>
            </a:lvl8pPr>
            <a:lvl9pPr indent="-655320" lvl="8" marL="4114800">
              <a:lnSpc>
                <a:spcPct val="115000"/>
              </a:lnSpc>
              <a:spcBef>
                <a:spcPts val="0"/>
              </a:spcBef>
              <a:spcAft>
                <a:spcPts val="0"/>
              </a:spcAft>
              <a:buClr>
                <a:schemeClr val="dk2"/>
              </a:buClr>
              <a:buSzPts val="6720"/>
              <a:buChar char="■"/>
              <a:defRPr sz="6719">
                <a:solidFill>
                  <a:schemeClr val="dk2"/>
                </a:solidFill>
              </a:defRPr>
            </a:lvl9pPr>
          </a:lstStyle>
          <a:p/>
        </p:txBody>
      </p:sp>
      <p:sp>
        <p:nvSpPr>
          <p:cNvPr id="8" name="Google Shape;8;p1"/>
          <p:cNvSpPr txBox="1"/>
          <p:nvPr>
            <p:ph idx="12" type="sldNum"/>
          </p:nvPr>
        </p:nvSpPr>
        <p:spPr>
          <a:xfrm>
            <a:off x="40667798" y="29844587"/>
            <a:ext cx="2633700" cy="2518500"/>
          </a:xfrm>
          <a:prstGeom prst="rect">
            <a:avLst/>
          </a:prstGeom>
          <a:noFill/>
          <a:ln>
            <a:noFill/>
          </a:ln>
        </p:spPr>
        <p:txBody>
          <a:bodyPr anchorCtr="0" anchor="ctr" bIns="438850" lIns="438850" spcFirstLastPara="1" rIns="438850" wrap="square" tIns="438850">
            <a:normAutofit/>
          </a:bodyPr>
          <a:lstStyle>
            <a:lvl1pPr lvl="0" algn="r">
              <a:buNone/>
              <a:defRPr sz="4800">
                <a:solidFill>
                  <a:schemeClr val="dk2"/>
                </a:solidFill>
              </a:defRPr>
            </a:lvl1pPr>
            <a:lvl2pPr lvl="1" algn="r">
              <a:buNone/>
              <a:defRPr sz="4800">
                <a:solidFill>
                  <a:schemeClr val="dk2"/>
                </a:solidFill>
              </a:defRPr>
            </a:lvl2pPr>
            <a:lvl3pPr lvl="2" algn="r">
              <a:buNone/>
              <a:defRPr sz="4800">
                <a:solidFill>
                  <a:schemeClr val="dk2"/>
                </a:solidFill>
              </a:defRPr>
            </a:lvl3pPr>
            <a:lvl4pPr lvl="3" algn="r">
              <a:buNone/>
              <a:defRPr sz="4800">
                <a:solidFill>
                  <a:schemeClr val="dk2"/>
                </a:solidFill>
              </a:defRPr>
            </a:lvl4pPr>
            <a:lvl5pPr lvl="4" algn="r">
              <a:buNone/>
              <a:defRPr sz="4800">
                <a:solidFill>
                  <a:schemeClr val="dk2"/>
                </a:solidFill>
              </a:defRPr>
            </a:lvl5pPr>
            <a:lvl6pPr lvl="5" algn="r">
              <a:buNone/>
              <a:defRPr sz="4800">
                <a:solidFill>
                  <a:schemeClr val="dk2"/>
                </a:solidFill>
              </a:defRPr>
            </a:lvl6pPr>
            <a:lvl7pPr lvl="6" algn="r">
              <a:buNone/>
              <a:defRPr sz="4800">
                <a:solidFill>
                  <a:schemeClr val="dk2"/>
                </a:solidFill>
              </a:defRPr>
            </a:lvl7pPr>
            <a:lvl8pPr lvl="7" algn="r">
              <a:buNone/>
              <a:defRPr sz="4800">
                <a:solidFill>
                  <a:schemeClr val="dk2"/>
                </a:solidFill>
              </a:defRPr>
            </a:lvl8pPr>
            <a:lvl9pPr lvl="8" algn="r">
              <a:buNone/>
              <a:defRPr sz="4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4.png"/><Relationship Id="rId13" Type="http://schemas.openxmlformats.org/officeDocument/2006/relationships/image" Target="../media/image2.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428475" y="3695650"/>
            <a:ext cx="14218500" cy="14953200"/>
          </a:xfrm>
          <a:prstGeom prst="rect">
            <a:avLst/>
          </a:prstGeom>
          <a:solidFill>
            <a:schemeClr val="lt2"/>
          </a:solidFill>
          <a:ln cap="flat" cmpd="sng" w="45725">
            <a:solidFill>
              <a:schemeClr val="dk2"/>
            </a:solidFill>
            <a:prstDash val="solid"/>
            <a:round/>
            <a:headEnd len="sm" w="sm" type="none"/>
            <a:tailEnd len="sm" w="sm" type="none"/>
          </a:ln>
        </p:spPr>
        <p:txBody>
          <a:bodyPr anchorCtr="0" anchor="t" bIns="438850" lIns="438850" spcFirstLastPara="1" rIns="438850" wrap="square" tIns="438850">
            <a:noAutofit/>
          </a:bodyPr>
          <a:lstStyle/>
          <a:p>
            <a:pPr indent="0" lvl="0" marL="0" rtl="0" algn="ctr">
              <a:lnSpc>
                <a:spcPct val="115000"/>
              </a:lnSpc>
              <a:spcBef>
                <a:spcPts val="0"/>
              </a:spcBef>
              <a:spcAft>
                <a:spcPts val="0"/>
              </a:spcAft>
              <a:buNone/>
            </a:pPr>
            <a:r>
              <a:rPr b="1" lang="en" sz="4800"/>
              <a:t>Background/Material Properties</a:t>
            </a:r>
            <a:endParaRPr b="1" sz="4800"/>
          </a:p>
          <a:p>
            <a:pPr indent="-438150" lvl="0" marL="457200" rtl="0" algn="l">
              <a:lnSpc>
                <a:spcPct val="115000"/>
              </a:lnSpc>
              <a:spcBef>
                <a:spcPts val="0"/>
              </a:spcBef>
              <a:spcAft>
                <a:spcPts val="0"/>
              </a:spcAft>
              <a:buSzPts val="3300"/>
              <a:buFont typeface="Times New Roman"/>
              <a:buChar char="●"/>
            </a:pPr>
            <a:r>
              <a:rPr lang="en" sz="3300"/>
              <a:t>Construction plastics such as </a:t>
            </a:r>
            <a:r>
              <a:rPr b="1" lang="en" sz="3300"/>
              <a:t>PVC</a:t>
            </a:r>
            <a:r>
              <a:rPr lang="en" sz="3300"/>
              <a:t> (Polyvinyl Chloride) and</a:t>
            </a:r>
            <a:r>
              <a:rPr b="1" lang="en" sz="3300"/>
              <a:t> HDPE</a:t>
            </a:r>
            <a:r>
              <a:rPr lang="en" sz="3300"/>
              <a:t> (High-Density Polyethylene)  are widely used in construction for for </a:t>
            </a:r>
            <a:r>
              <a:rPr b="1" lang="en" sz="3300"/>
              <a:t>pipes,membranes, sheathing</a:t>
            </a:r>
            <a:r>
              <a:rPr lang="en" sz="3300"/>
              <a:t> etc. causing them to be </a:t>
            </a:r>
            <a:r>
              <a:rPr b="1" lang="en" sz="3300"/>
              <a:t>major </a:t>
            </a:r>
            <a:r>
              <a:rPr b="1" lang="en" sz="3300"/>
              <a:t>contributors</a:t>
            </a:r>
            <a:r>
              <a:rPr lang="en" sz="3300"/>
              <a:t> to the construction and demolition </a:t>
            </a:r>
            <a:r>
              <a:rPr b="1" lang="en" sz="3300"/>
              <a:t>waste stream</a:t>
            </a:r>
            <a:r>
              <a:rPr lang="en" sz="3300"/>
              <a:t>. </a:t>
            </a:r>
            <a:endParaRPr sz="3300"/>
          </a:p>
          <a:p>
            <a:pPr indent="-438150" lvl="0" marL="457200" rtl="0" algn="l">
              <a:lnSpc>
                <a:spcPct val="115000"/>
              </a:lnSpc>
              <a:spcBef>
                <a:spcPts val="0"/>
              </a:spcBef>
              <a:spcAft>
                <a:spcPts val="0"/>
              </a:spcAft>
              <a:buSzPts val="3300"/>
              <a:buChar char="●"/>
            </a:pPr>
            <a:r>
              <a:rPr lang="en" sz="3300"/>
              <a:t>These plastic </a:t>
            </a:r>
            <a:r>
              <a:rPr lang="en" sz="3300"/>
              <a:t>possess</a:t>
            </a:r>
            <a:r>
              <a:rPr lang="en" sz="3300"/>
              <a:t> </a:t>
            </a:r>
            <a:r>
              <a:rPr b="1" lang="en" sz="3300"/>
              <a:t>properties</a:t>
            </a:r>
            <a:r>
              <a:rPr lang="en" sz="3300"/>
              <a:t> of being </a:t>
            </a:r>
            <a:r>
              <a:rPr b="1" lang="en" sz="3300"/>
              <a:t>durable, long lasting and resistant to weather</a:t>
            </a:r>
            <a:r>
              <a:rPr lang="en" sz="3300"/>
              <a:t>. These properties make them to be persistent in </a:t>
            </a:r>
            <a:r>
              <a:rPr b="1" lang="en" sz="3300"/>
              <a:t>landfills</a:t>
            </a:r>
            <a:r>
              <a:rPr lang="en" sz="3300"/>
              <a:t> however also causes them to be useful in </a:t>
            </a:r>
            <a:r>
              <a:rPr b="1" lang="en" sz="3300"/>
              <a:t>construction</a:t>
            </a:r>
            <a:r>
              <a:rPr lang="en" sz="3300"/>
              <a:t>.</a:t>
            </a:r>
            <a:endParaRPr sz="3300"/>
          </a:p>
          <a:p>
            <a:pPr indent="-438150" lvl="0" marL="457200" rtl="0" algn="l">
              <a:lnSpc>
                <a:spcPct val="115000"/>
              </a:lnSpc>
              <a:spcBef>
                <a:spcPts val="0"/>
              </a:spcBef>
              <a:spcAft>
                <a:spcPts val="0"/>
              </a:spcAft>
              <a:buSzPts val="3300"/>
              <a:buChar char="●"/>
            </a:pPr>
            <a:r>
              <a:rPr lang="en" sz="3300"/>
              <a:t>These plastics appear in </a:t>
            </a:r>
            <a:r>
              <a:rPr b="1" lang="en" sz="3300"/>
              <a:t>vertical building systems</a:t>
            </a:r>
            <a:r>
              <a:rPr lang="en" sz="3300"/>
              <a:t> such as plumbing, insulation and siding as well as </a:t>
            </a:r>
            <a:r>
              <a:rPr b="1" lang="en" sz="3300"/>
              <a:t>horizontal infrastructure</a:t>
            </a:r>
            <a:r>
              <a:rPr lang="en" sz="3300"/>
              <a:t> such as water mains, gas pipes and drainage systems. </a:t>
            </a:r>
            <a:endParaRPr sz="3300"/>
          </a:p>
          <a:p>
            <a:pPr indent="-438150" lvl="0" marL="457200" rtl="0" algn="l">
              <a:lnSpc>
                <a:spcPct val="115000"/>
              </a:lnSpc>
              <a:spcBef>
                <a:spcPts val="0"/>
              </a:spcBef>
              <a:spcAft>
                <a:spcPts val="0"/>
              </a:spcAft>
              <a:buSzPts val="3300"/>
              <a:buChar char="●"/>
            </a:pPr>
            <a:r>
              <a:rPr lang="en" sz="3300"/>
              <a:t>NYC generates </a:t>
            </a:r>
            <a:r>
              <a:rPr b="1" lang="en" sz="3300"/>
              <a:t>hundreds of thousands of tons</a:t>
            </a:r>
            <a:r>
              <a:rPr lang="en" sz="3300"/>
              <a:t> of construction and demolition plastic with PVC and HDPE </a:t>
            </a:r>
            <a:r>
              <a:rPr b="1" lang="en" sz="3300"/>
              <a:t>being large contributors</a:t>
            </a:r>
            <a:r>
              <a:rPr lang="en" sz="3300"/>
              <a:t>. </a:t>
            </a:r>
            <a:endParaRPr sz="3300"/>
          </a:p>
        </p:txBody>
      </p:sp>
      <p:sp>
        <p:nvSpPr>
          <p:cNvPr id="55" name="Google Shape;55;p13"/>
          <p:cNvSpPr/>
          <p:nvPr/>
        </p:nvSpPr>
        <p:spPr>
          <a:xfrm>
            <a:off x="16713725" y="3695700"/>
            <a:ext cx="12883800" cy="14165400"/>
          </a:xfrm>
          <a:prstGeom prst="rect">
            <a:avLst/>
          </a:prstGeom>
          <a:solidFill>
            <a:schemeClr val="lt2"/>
          </a:solidFill>
          <a:ln cap="flat" cmpd="sng" w="45725">
            <a:solidFill>
              <a:schemeClr val="dk2"/>
            </a:solidFill>
            <a:prstDash val="solid"/>
            <a:round/>
            <a:headEnd len="sm" w="sm" type="none"/>
            <a:tailEnd len="sm" w="sm" type="none"/>
          </a:ln>
        </p:spPr>
        <p:txBody>
          <a:bodyPr anchorCtr="0" anchor="t" bIns="438850" lIns="438850" spcFirstLastPara="1" rIns="438850" wrap="square" tIns="438850">
            <a:noAutofit/>
          </a:bodyPr>
          <a:lstStyle/>
          <a:p>
            <a:pPr indent="0" lvl="0" marL="0" rtl="0" algn="ctr">
              <a:lnSpc>
                <a:spcPct val="115000"/>
              </a:lnSpc>
              <a:spcBef>
                <a:spcPts val="0"/>
              </a:spcBef>
              <a:spcAft>
                <a:spcPts val="0"/>
              </a:spcAft>
              <a:buNone/>
            </a:pPr>
            <a:r>
              <a:rPr b="1" lang="en" sz="3600"/>
              <a:t>Beneficial options part 1</a:t>
            </a:r>
            <a:endParaRPr b="1" sz="3600"/>
          </a:p>
          <a:p>
            <a:pPr indent="-381000" lvl="0" marL="457200" rtl="0" algn="l">
              <a:lnSpc>
                <a:spcPct val="115000"/>
              </a:lnSpc>
              <a:spcBef>
                <a:spcPts val="0"/>
              </a:spcBef>
              <a:spcAft>
                <a:spcPts val="0"/>
              </a:spcAft>
              <a:buSzPts val="2400"/>
              <a:buChar char="-"/>
            </a:pPr>
            <a:r>
              <a:rPr lang="en" sz="2400"/>
              <a:t>Recycle into new construction products</a:t>
            </a:r>
            <a:endParaRPr sz="2400"/>
          </a:p>
          <a:p>
            <a:pPr indent="-381000" lvl="0" marL="457200" rtl="0" algn="l">
              <a:lnSpc>
                <a:spcPct val="115000"/>
              </a:lnSpc>
              <a:spcBef>
                <a:spcPts val="0"/>
              </a:spcBef>
              <a:spcAft>
                <a:spcPts val="0"/>
              </a:spcAft>
              <a:buSzPts val="2400"/>
              <a:buChar char="-"/>
            </a:pPr>
            <a:r>
              <a:rPr lang="en" sz="2400"/>
              <a:t>Use as </a:t>
            </a:r>
            <a:r>
              <a:rPr lang="en" sz="2400"/>
              <a:t>Aggregate</a:t>
            </a:r>
            <a:r>
              <a:rPr lang="en" sz="2400"/>
              <a:t> in plastic (</a:t>
            </a:r>
            <a:r>
              <a:rPr lang="en" sz="2400"/>
              <a:t>Concrete</a:t>
            </a:r>
            <a:r>
              <a:rPr lang="en" sz="2400"/>
              <a:t> and Asphalt)</a:t>
            </a:r>
            <a:endParaRPr sz="2400"/>
          </a:p>
          <a:p>
            <a:pPr indent="-381000" lvl="0" marL="457200" rtl="0" algn="l">
              <a:lnSpc>
                <a:spcPct val="115000"/>
              </a:lnSpc>
              <a:spcBef>
                <a:spcPts val="0"/>
              </a:spcBef>
              <a:spcAft>
                <a:spcPts val="0"/>
              </a:spcAft>
              <a:buSzPts val="2400"/>
              <a:buChar char="-"/>
            </a:pPr>
            <a:r>
              <a:rPr lang="en" sz="2400"/>
              <a:t>Manufacturing</a:t>
            </a:r>
            <a:r>
              <a:rPr lang="en" sz="2400"/>
              <a:t> Lightweight Plastic Bricks or Blocks</a:t>
            </a:r>
            <a:endParaRPr sz="2400"/>
          </a:p>
          <a:p>
            <a:pPr indent="-381000" lvl="0" marL="457200" rtl="0" algn="l">
              <a:lnSpc>
                <a:spcPct val="115000"/>
              </a:lnSpc>
              <a:spcBef>
                <a:spcPts val="0"/>
              </a:spcBef>
              <a:spcAft>
                <a:spcPts val="0"/>
              </a:spcAft>
              <a:buSzPts val="2400"/>
              <a:buChar char="-"/>
            </a:pPr>
            <a:r>
              <a:rPr lang="en" sz="2400"/>
              <a:t>Energy Recovery</a:t>
            </a:r>
            <a:endParaRPr sz="2400"/>
          </a:p>
          <a:p>
            <a:pPr indent="-381000" lvl="0" marL="457200" rtl="0" algn="l">
              <a:lnSpc>
                <a:spcPct val="115000"/>
              </a:lnSpc>
              <a:spcBef>
                <a:spcPts val="0"/>
              </a:spcBef>
              <a:spcAft>
                <a:spcPts val="0"/>
              </a:spcAft>
              <a:buSzPts val="2400"/>
              <a:buChar char="-"/>
            </a:pPr>
            <a:r>
              <a:rPr lang="en" sz="2400"/>
              <a:t>Reuse in landscaping and </a:t>
            </a:r>
            <a:r>
              <a:rPr lang="en" sz="2400"/>
              <a:t>infrastructure</a:t>
            </a:r>
            <a:endParaRPr sz="2400"/>
          </a:p>
          <a:p>
            <a:pPr indent="0" lvl="0" marL="457200" rtl="0" algn="l">
              <a:lnSpc>
                <a:spcPct val="115000"/>
              </a:lnSpc>
              <a:spcBef>
                <a:spcPts val="0"/>
              </a:spcBef>
              <a:spcAft>
                <a:spcPts val="0"/>
              </a:spcAft>
              <a:buNone/>
            </a:pPr>
            <a:r>
              <a:t/>
            </a:r>
            <a:endParaRPr sz="2400"/>
          </a:p>
          <a:p>
            <a:pPr indent="0" lvl="0" marL="457200" rtl="0" algn="l">
              <a:lnSpc>
                <a:spcPct val="115000"/>
              </a:lnSpc>
              <a:spcBef>
                <a:spcPts val="0"/>
              </a:spcBef>
              <a:spcAft>
                <a:spcPts val="0"/>
              </a:spcAft>
              <a:buNone/>
            </a:pPr>
            <a:r>
              <a:rPr b="1" lang="en" sz="2400"/>
              <a:t>Recycle into new construction products</a:t>
            </a:r>
            <a:endParaRPr b="1" sz="2400"/>
          </a:p>
          <a:p>
            <a:pPr indent="-381000" lvl="0" marL="457200" rtl="0" algn="l">
              <a:lnSpc>
                <a:spcPct val="115000"/>
              </a:lnSpc>
              <a:spcBef>
                <a:spcPts val="0"/>
              </a:spcBef>
              <a:spcAft>
                <a:spcPts val="0"/>
              </a:spcAft>
              <a:buSzPts val="2400"/>
              <a:buChar char="-"/>
            </a:pPr>
            <a:r>
              <a:rPr lang="en" sz="2400"/>
              <a:t>They could convert the plastic into new constructions products by </a:t>
            </a:r>
            <a:r>
              <a:rPr b="1" lang="en" sz="2400"/>
              <a:t>cleaning</a:t>
            </a:r>
            <a:r>
              <a:rPr lang="en" sz="2400"/>
              <a:t> and </a:t>
            </a:r>
            <a:r>
              <a:rPr b="1" lang="en" sz="2400"/>
              <a:t>shredding</a:t>
            </a:r>
            <a:r>
              <a:rPr lang="en" sz="2400"/>
              <a:t> it and this will </a:t>
            </a:r>
            <a:r>
              <a:rPr lang="en" sz="2400"/>
              <a:t>reduce</a:t>
            </a:r>
            <a:r>
              <a:rPr lang="en" sz="2400"/>
              <a:t> the amount of </a:t>
            </a:r>
            <a:r>
              <a:rPr lang="en" sz="2400"/>
              <a:t>landfill</a:t>
            </a:r>
            <a:endParaRPr sz="2400"/>
          </a:p>
          <a:p>
            <a:pPr indent="-381000" lvl="0" marL="457200" rtl="0" algn="l">
              <a:lnSpc>
                <a:spcPct val="115000"/>
              </a:lnSpc>
              <a:spcBef>
                <a:spcPts val="0"/>
              </a:spcBef>
              <a:spcAft>
                <a:spcPts val="0"/>
              </a:spcAft>
              <a:buSzPts val="2400"/>
              <a:buChar char="-"/>
            </a:pPr>
            <a:r>
              <a:rPr lang="en" sz="2400"/>
              <a:t>The benefit of using the plastic again is the idea of </a:t>
            </a:r>
            <a:r>
              <a:rPr b="1" lang="en" sz="2400"/>
              <a:t>creating </a:t>
            </a:r>
            <a:r>
              <a:rPr b="1" lang="en" sz="2400"/>
              <a:t>durable products</a:t>
            </a:r>
            <a:r>
              <a:rPr b="1" lang="en" sz="2400"/>
              <a:t> for construction, and lowering the cost of the </a:t>
            </a:r>
            <a:r>
              <a:rPr b="1" lang="en" sz="2400"/>
              <a:t>material</a:t>
            </a:r>
            <a:endParaRPr b="1"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rPr b="1" lang="en" sz="2400"/>
              <a:t>    Use as </a:t>
            </a:r>
            <a:r>
              <a:rPr b="1" lang="en" sz="2400"/>
              <a:t>Aggregates</a:t>
            </a:r>
            <a:r>
              <a:rPr b="1" lang="en" sz="2400"/>
              <a:t> in plastic (</a:t>
            </a:r>
            <a:r>
              <a:rPr b="1" lang="en" sz="2400"/>
              <a:t>Concrete</a:t>
            </a:r>
            <a:r>
              <a:rPr b="1" lang="en" sz="2400"/>
              <a:t> and Asphalt)</a:t>
            </a:r>
            <a:endParaRPr b="1" sz="2400"/>
          </a:p>
          <a:p>
            <a:pPr indent="-381000" lvl="0" marL="457200" rtl="0" algn="l">
              <a:lnSpc>
                <a:spcPct val="115000"/>
              </a:lnSpc>
              <a:spcBef>
                <a:spcPts val="0"/>
              </a:spcBef>
              <a:spcAft>
                <a:spcPts val="0"/>
              </a:spcAft>
              <a:buSzPts val="2400"/>
              <a:buChar char="-"/>
            </a:pPr>
            <a:r>
              <a:rPr lang="en" sz="2400"/>
              <a:t>The plastic was shredded to replace the sand and </a:t>
            </a:r>
            <a:r>
              <a:rPr lang="en" sz="2400"/>
              <a:t>gravel</a:t>
            </a:r>
            <a:r>
              <a:rPr lang="en" sz="2400"/>
              <a:t> in the </a:t>
            </a:r>
            <a:r>
              <a:rPr lang="en" sz="2400"/>
              <a:t>concrete</a:t>
            </a:r>
            <a:r>
              <a:rPr lang="en" sz="2400"/>
              <a:t> </a:t>
            </a:r>
            <a:endParaRPr sz="2400"/>
          </a:p>
          <a:p>
            <a:pPr indent="-381000" lvl="0" marL="457200" rtl="0" algn="l">
              <a:lnSpc>
                <a:spcPct val="115000"/>
              </a:lnSpc>
              <a:spcBef>
                <a:spcPts val="0"/>
              </a:spcBef>
              <a:spcAft>
                <a:spcPts val="0"/>
              </a:spcAft>
              <a:buSzPts val="2400"/>
              <a:buChar char="-"/>
            </a:pPr>
            <a:r>
              <a:rPr lang="en" sz="2400"/>
              <a:t>The benefit options of this is the idea of </a:t>
            </a:r>
            <a:r>
              <a:rPr b="1" lang="en" sz="2400"/>
              <a:t>reducing</a:t>
            </a:r>
            <a:r>
              <a:rPr b="1" lang="en" sz="2400"/>
              <a:t> </a:t>
            </a:r>
            <a:r>
              <a:rPr b="1" lang="en" sz="2400"/>
              <a:t>concrete</a:t>
            </a:r>
            <a:r>
              <a:rPr b="1" lang="en" sz="2400"/>
              <a:t> cracking, improves the performance of the asphalt </a:t>
            </a:r>
            <a:r>
              <a:rPr b="1" lang="en" sz="2400"/>
              <a:t>concrete</a:t>
            </a:r>
            <a:r>
              <a:rPr b="1" lang="en" sz="2400"/>
              <a:t> and lowers the weight of the </a:t>
            </a:r>
            <a:r>
              <a:rPr b="1" lang="en" sz="2400"/>
              <a:t>material</a:t>
            </a:r>
            <a:r>
              <a:rPr b="1" lang="en" sz="2400"/>
              <a:t> </a:t>
            </a:r>
            <a:endParaRPr b="1"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rPr b="1" lang="en" sz="2400"/>
              <a:t>    Manufacturing Lightweight Plastic Bricks or Blocks</a:t>
            </a:r>
            <a:endParaRPr b="1" sz="2400"/>
          </a:p>
          <a:p>
            <a:pPr indent="-381000" lvl="0" marL="457200" rtl="0" algn="l">
              <a:lnSpc>
                <a:spcPct val="115000"/>
              </a:lnSpc>
              <a:spcBef>
                <a:spcPts val="0"/>
              </a:spcBef>
              <a:spcAft>
                <a:spcPts val="0"/>
              </a:spcAft>
              <a:buSzPts val="2400"/>
              <a:buChar char="-"/>
            </a:pPr>
            <a:r>
              <a:rPr lang="en" sz="2400"/>
              <a:t>The material is </a:t>
            </a:r>
            <a:r>
              <a:rPr b="1" lang="en" sz="2400"/>
              <a:t>melted</a:t>
            </a:r>
            <a:r>
              <a:rPr lang="en" sz="2400"/>
              <a:t> and </a:t>
            </a:r>
            <a:r>
              <a:rPr b="1" lang="en" sz="2400"/>
              <a:t>compressed into </a:t>
            </a:r>
            <a:r>
              <a:rPr b="1" lang="en" sz="2400"/>
              <a:t>interlocular</a:t>
            </a:r>
            <a:r>
              <a:rPr b="1" lang="en" sz="2400"/>
              <a:t> bricks </a:t>
            </a:r>
            <a:r>
              <a:rPr lang="en" sz="2400"/>
              <a:t>that can be used for retaining walls, walkways, small </a:t>
            </a:r>
            <a:r>
              <a:rPr lang="en" sz="2400"/>
              <a:t>structures</a:t>
            </a:r>
            <a:r>
              <a:rPr lang="en" sz="2400"/>
              <a:t>, and low-house costing</a:t>
            </a:r>
            <a:endParaRPr sz="2400"/>
          </a:p>
          <a:p>
            <a:pPr indent="-381000" lvl="0" marL="457200" rtl="0" algn="l">
              <a:lnSpc>
                <a:spcPct val="115000"/>
              </a:lnSpc>
              <a:spcBef>
                <a:spcPts val="0"/>
              </a:spcBef>
              <a:spcAft>
                <a:spcPts val="0"/>
              </a:spcAft>
              <a:buSzPts val="2400"/>
              <a:buChar char="-"/>
            </a:pPr>
            <a:r>
              <a:rPr lang="en" sz="2400"/>
              <a:t>Reduces the amount of the </a:t>
            </a:r>
            <a:r>
              <a:rPr b="1" lang="en" sz="2400"/>
              <a:t>carbon produced, good for low-cost housing</a:t>
            </a:r>
            <a:r>
              <a:rPr lang="en" sz="2400"/>
              <a:t>, and finally </a:t>
            </a:r>
            <a:r>
              <a:rPr b="1" lang="en" sz="2400"/>
              <a:t>creates water </a:t>
            </a:r>
            <a:r>
              <a:rPr b="1" lang="en" sz="2400"/>
              <a:t>resistant</a:t>
            </a:r>
            <a:r>
              <a:rPr b="1" lang="en" sz="2400"/>
              <a:t> bricks and blocks</a:t>
            </a:r>
            <a:endParaRPr b="1" sz="2400"/>
          </a:p>
        </p:txBody>
      </p:sp>
      <p:sp>
        <p:nvSpPr>
          <p:cNvPr id="56" name="Google Shape;56;p13"/>
          <p:cNvSpPr/>
          <p:nvPr/>
        </p:nvSpPr>
        <p:spPr>
          <a:xfrm>
            <a:off x="22545210" y="18257700"/>
            <a:ext cx="13330200" cy="14165400"/>
          </a:xfrm>
          <a:prstGeom prst="rect">
            <a:avLst/>
          </a:prstGeom>
          <a:solidFill>
            <a:schemeClr val="lt2"/>
          </a:solidFill>
          <a:ln cap="flat" cmpd="sng" w="45725">
            <a:solidFill>
              <a:schemeClr val="dk2"/>
            </a:solidFill>
            <a:prstDash val="solid"/>
            <a:round/>
            <a:headEnd len="sm" w="sm" type="none"/>
            <a:tailEnd len="sm" w="sm" type="none"/>
          </a:ln>
        </p:spPr>
        <p:txBody>
          <a:bodyPr anchorCtr="0" anchor="t" bIns="438850" lIns="438850" spcFirstLastPara="1" rIns="438850" wrap="square" tIns="438850">
            <a:noAutofit/>
          </a:bodyPr>
          <a:lstStyle/>
          <a:p>
            <a:pPr indent="0" lvl="0" marL="0" rtl="0" algn="ctr">
              <a:lnSpc>
                <a:spcPct val="115000"/>
              </a:lnSpc>
              <a:spcBef>
                <a:spcPts val="0"/>
              </a:spcBef>
              <a:spcAft>
                <a:spcPts val="0"/>
              </a:spcAft>
              <a:buNone/>
            </a:pPr>
            <a:r>
              <a:rPr b="1" lang="en" sz="4800"/>
              <a:t>Conclusion   </a:t>
            </a:r>
            <a:endParaRPr b="1" sz="4800"/>
          </a:p>
          <a:p>
            <a:pPr indent="0" lvl="0" marL="0" rtl="0" algn="l">
              <a:lnSpc>
                <a:spcPct val="115000"/>
              </a:lnSpc>
              <a:spcBef>
                <a:spcPts val="0"/>
              </a:spcBef>
              <a:spcAft>
                <a:spcPts val="0"/>
              </a:spcAft>
              <a:buNone/>
            </a:pPr>
            <a:r>
              <a:t/>
            </a:r>
            <a:endParaRPr b="1" sz="4800"/>
          </a:p>
          <a:p>
            <a:pPr indent="0" lvl="0" marL="0" rtl="0" algn="l">
              <a:lnSpc>
                <a:spcPct val="115000"/>
              </a:lnSpc>
              <a:spcBef>
                <a:spcPts val="0"/>
              </a:spcBef>
              <a:spcAft>
                <a:spcPts val="0"/>
              </a:spcAft>
              <a:buClr>
                <a:schemeClr val="dk1"/>
              </a:buClr>
              <a:buSzPts val="1100"/>
              <a:buFont typeface="Arial"/>
              <a:buNone/>
            </a:pPr>
            <a:r>
              <a:rPr lang="en" sz="3000">
                <a:solidFill>
                  <a:schemeClr val="dk1"/>
                </a:solidFill>
              </a:rPr>
              <a:t>HDPE appears to have more circular reuse potential as it can be melted down and formed repeatedly without losing strength, making it ideal for recycled lumber, decking and piping.</a:t>
            </a:r>
            <a:endParaRPr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rPr>
              <a:t>- PVC on the other hand, is preferable in longer lasting applications as it's more durable and chemically resistant but because it's made of chlorine and processing additives it's less viable for mechanical recycling and potentially hazardous when recycled. </a:t>
            </a:r>
            <a:endParaRPr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rPr>
              <a:t>- Research shows plastics can be used in construction (i.e polymer concrete, plastic aggregate, pavement bases) however, this reduces compressive strength and changes permeability which suggests recycled plastics are better used in smaller applications not structural or not load bearing.</a:t>
            </a:r>
            <a:endParaRPr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3000">
                <a:solidFill>
                  <a:schemeClr val="dk1"/>
                </a:solidFill>
              </a:rPr>
              <a:t> -The construction industry in NYC makes plastic recycling efforts complicated due to co-mingled C&amp;D streams, limited sorting capacity, lack of consistent collection pipelines, and higher processing costs compared to landfill disposal.</a:t>
            </a:r>
            <a:endParaRPr sz="3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4800">
              <a:solidFill>
                <a:schemeClr val="dk1"/>
              </a:solidFill>
            </a:endParaRPr>
          </a:p>
          <a:p>
            <a:pPr indent="0" lvl="0" marL="0" rtl="0" algn="l">
              <a:lnSpc>
                <a:spcPct val="115000"/>
              </a:lnSpc>
              <a:spcBef>
                <a:spcPts val="0"/>
              </a:spcBef>
              <a:spcAft>
                <a:spcPts val="0"/>
              </a:spcAft>
              <a:buNone/>
            </a:pPr>
            <a:r>
              <a:rPr b="1" lang="en" sz="4800"/>
              <a:t>                                                                                                                                                                                                                                                                                                  </a:t>
            </a:r>
            <a:endParaRPr b="1" sz="4800"/>
          </a:p>
        </p:txBody>
      </p:sp>
      <p:sp>
        <p:nvSpPr>
          <p:cNvPr id="57" name="Google Shape;57;p13"/>
          <p:cNvSpPr/>
          <p:nvPr/>
        </p:nvSpPr>
        <p:spPr>
          <a:xfrm>
            <a:off x="1172870" y="18753000"/>
            <a:ext cx="12883800" cy="14165400"/>
          </a:xfrm>
          <a:prstGeom prst="rect">
            <a:avLst/>
          </a:prstGeom>
          <a:solidFill>
            <a:schemeClr val="lt2"/>
          </a:solidFill>
          <a:ln cap="flat" cmpd="sng" w="45725">
            <a:solidFill>
              <a:schemeClr val="dk2"/>
            </a:solidFill>
            <a:prstDash val="solid"/>
            <a:round/>
            <a:headEnd len="sm" w="sm" type="none"/>
            <a:tailEnd len="sm" w="sm" type="none"/>
          </a:ln>
        </p:spPr>
        <p:txBody>
          <a:bodyPr anchorCtr="0" anchor="t" bIns="438850" lIns="438850" spcFirstLastPara="1" rIns="438850" wrap="square" tIns="438850">
            <a:noAutofit/>
          </a:bodyPr>
          <a:lstStyle/>
          <a:p>
            <a:pPr indent="0" lvl="0" marL="0" rtl="0" algn="ctr">
              <a:lnSpc>
                <a:spcPct val="115000"/>
              </a:lnSpc>
              <a:spcBef>
                <a:spcPts val="0"/>
              </a:spcBef>
              <a:spcAft>
                <a:spcPts val="0"/>
              </a:spcAft>
              <a:buNone/>
            </a:pPr>
            <a:r>
              <a:rPr b="1" lang="en" sz="4800"/>
              <a:t>NY </a:t>
            </a:r>
            <a:r>
              <a:rPr b="1" lang="en" sz="4800"/>
              <a:t>specific</a:t>
            </a:r>
            <a:r>
              <a:rPr b="1" lang="en" sz="4800"/>
              <a:t> content</a:t>
            </a:r>
            <a:endParaRPr b="1" sz="3000"/>
          </a:p>
          <a:p>
            <a:pPr indent="-419100" lvl="0" marL="457200" rtl="0" algn="l">
              <a:lnSpc>
                <a:spcPct val="115000"/>
              </a:lnSpc>
              <a:spcBef>
                <a:spcPts val="0"/>
              </a:spcBef>
              <a:spcAft>
                <a:spcPts val="0"/>
              </a:spcAft>
              <a:buSzPts val="3000"/>
              <a:buChar char="-"/>
            </a:pPr>
            <a:r>
              <a:rPr lang="en" sz="3000"/>
              <a:t>For a </a:t>
            </a:r>
            <a:r>
              <a:rPr lang="en" sz="3000"/>
              <a:t>material</a:t>
            </a:r>
            <a:r>
              <a:rPr lang="en" sz="3000"/>
              <a:t> to be considered as a solid waste BUD(Beneficial Use Determination) </a:t>
            </a:r>
            <a:r>
              <a:rPr lang="en" sz="3000"/>
              <a:t>needs</a:t>
            </a:r>
            <a:r>
              <a:rPr lang="en" sz="3000"/>
              <a:t> to be granted for the particular waste of that material</a:t>
            </a:r>
            <a:endParaRPr sz="3000"/>
          </a:p>
          <a:p>
            <a:pPr indent="-419100" lvl="0" marL="457200" rtl="0" algn="l">
              <a:lnSpc>
                <a:spcPct val="115000"/>
              </a:lnSpc>
              <a:spcBef>
                <a:spcPts val="0"/>
              </a:spcBef>
              <a:spcAft>
                <a:spcPts val="0"/>
              </a:spcAft>
              <a:buSzPts val="3000"/>
              <a:buChar char="-"/>
            </a:pPr>
            <a:r>
              <a:rPr lang="en" sz="3000"/>
              <a:t>Without the BUD, the material is more tightly regulated/limited if it is reused from </a:t>
            </a:r>
            <a:r>
              <a:rPr lang="en" sz="3000"/>
              <a:t>demolished</a:t>
            </a:r>
            <a:r>
              <a:rPr lang="en" sz="3000"/>
              <a:t> plastic</a:t>
            </a:r>
            <a:endParaRPr sz="3000"/>
          </a:p>
          <a:p>
            <a:pPr indent="-419100" lvl="0" marL="457200" rtl="0" algn="l">
              <a:lnSpc>
                <a:spcPct val="115000"/>
              </a:lnSpc>
              <a:spcBef>
                <a:spcPts val="0"/>
              </a:spcBef>
              <a:spcAft>
                <a:spcPts val="0"/>
              </a:spcAft>
              <a:buSzPts val="3000"/>
              <a:buChar char="-"/>
            </a:pPr>
            <a:r>
              <a:rPr lang="en" sz="3000"/>
              <a:t>For a </a:t>
            </a:r>
            <a:r>
              <a:rPr lang="en" sz="3000"/>
              <a:t>facility</a:t>
            </a:r>
            <a:r>
              <a:rPr lang="en" sz="3000"/>
              <a:t> to handle </a:t>
            </a:r>
            <a:r>
              <a:rPr lang="en" sz="3000"/>
              <a:t>demolition</a:t>
            </a:r>
            <a:r>
              <a:rPr lang="en" sz="3000"/>
              <a:t>/construction debris it needs to be registered as a </a:t>
            </a:r>
            <a:r>
              <a:rPr lang="en" sz="3000"/>
              <a:t>CDFHRF</a:t>
            </a:r>
            <a:r>
              <a:rPr lang="en" sz="3000"/>
              <a:t>(Construction </a:t>
            </a:r>
            <a:r>
              <a:rPr lang="en" sz="3000"/>
              <a:t>&amp; Demolition</a:t>
            </a:r>
            <a:r>
              <a:rPr lang="en" sz="3000"/>
              <a:t> Debris Handling/Recovery </a:t>
            </a:r>
            <a:r>
              <a:rPr lang="en" sz="3000"/>
              <a:t>Facilities</a:t>
            </a:r>
            <a:r>
              <a:rPr lang="en" sz="3000"/>
              <a:t>)</a:t>
            </a:r>
            <a:endParaRPr sz="3000"/>
          </a:p>
          <a:p>
            <a:pPr indent="-419100" lvl="0" marL="457200" rtl="0" algn="l">
              <a:lnSpc>
                <a:spcPct val="115000"/>
              </a:lnSpc>
              <a:spcBef>
                <a:spcPts val="0"/>
              </a:spcBef>
              <a:spcAft>
                <a:spcPts val="0"/>
              </a:spcAft>
              <a:buSzPts val="3000"/>
              <a:buChar char="-"/>
            </a:pPr>
            <a:r>
              <a:rPr lang="en" sz="3000"/>
              <a:t>The only </a:t>
            </a:r>
            <a:r>
              <a:rPr lang="en" sz="3000"/>
              <a:t>construction</a:t>
            </a:r>
            <a:r>
              <a:rPr lang="en" sz="3000"/>
              <a:t> </a:t>
            </a:r>
            <a:r>
              <a:rPr lang="en" sz="3000"/>
              <a:t>debris that</a:t>
            </a:r>
            <a:r>
              <a:rPr lang="en" sz="3000"/>
              <a:t> could enter to these </a:t>
            </a:r>
            <a:r>
              <a:rPr lang="en" sz="3000"/>
              <a:t>factories</a:t>
            </a:r>
            <a:r>
              <a:rPr lang="en" sz="3000"/>
              <a:t> are the </a:t>
            </a:r>
            <a:r>
              <a:rPr lang="en" sz="3000"/>
              <a:t>uncontaminated</a:t>
            </a:r>
            <a:r>
              <a:rPr lang="en" sz="3000"/>
              <a:t> ones</a:t>
            </a:r>
            <a:endParaRPr sz="3000"/>
          </a:p>
          <a:p>
            <a:pPr indent="-419100" lvl="0" marL="457200" rtl="0" algn="l">
              <a:lnSpc>
                <a:spcPct val="115000"/>
              </a:lnSpc>
              <a:spcBef>
                <a:spcPts val="0"/>
              </a:spcBef>
              <a:spcAft>
                <a:spcPts val="0"/>
              </a:spcAft>
              <a:buSzPts val="3000"/>
              <a:buChar char="-"/>
            </a:pPr>
            <a:r>
              <a:rPr lang="en" sz="3000"/>
              <a:t>Uncontaminated material is a material that isn’t exposed to poisonous and polluting material</a:t>
            </a:r>
            <a:endParaRPr sz="3000"/>
          </a:p>
          <a:p>
            <a:pPr indent="-419100" lvl="0" marL="457200" rtl="0" algn="l">
              <a:lnSpc>
                <a:spcPct val="115000"/>
              </a:lnSpc>
              <a:spcBef>
                <a:spcPts val="0"/>
              </a:spcBef>
              <a:spcAft>
                <a:spcPts val="0"/>
              </a:spcAft>
              <a:buSzPts val="3000"/>
              <a:buChar char="-"/>
            </a:pPr>
            <a:r>
              <a:rPr lang="en" sz="3000"/>
              <a:t>If a city has a population of more </a:t>
            </a:r>
            <a:r>
              <a:rPr lang="en" sz="3000"/>
              <a:t>than</a:t>
            </a:r>
            <a:r>
              <a:rPr lang="en" sz="3000"/>
              <a:t> 1 million they could </a:t>
            </a:r>
            <a:r>
              <a:rPr lang="en" sz="3000"/>
              <a:t>only recycle or reuse 50% of them by its weight under the Senate bill, A1802A</a:t>
            </a:r>
            <a:endParaRPr sz="3000"/>
          </a:p>
          <a:p>
            <a:pPr indent="0" lvl="0" marL="457200" rtl="0" algn="l">
              <a:lnSpc>
                <a:spcPct val="115000"/>
              </a:lnSpc>
              <a:spcBef>
                <a:spcPts val="0"/>
              </a:spcBef>
              <a:spcAft>
                <a:spcPts val="0"/>
              </a:spcAft>
              <a:buNone/>
            </a:pPr>
            <a:r>
              <a:t/>
            </a:r>
            <a:endParaRPr b="1" sz="3000"/>
          </a:p>
          <a:p>
            <a:pPr indent="0" lvl="0" marL="0" rtl="0" algn="ctr">
              <a:lnSpc>
                <a:spcPct val="115000"/>
              </a:lnSpc>
              <a:spcBef>
                <a:spcPts val="0"/>
              </a:spcBef>
              <a:spcAft>
                <a:spcPts val="0"/>
              </a:spcAft>
              <a:buNone/>
            </a:pPr>
            <a:r>
              <a:t/>
            </a:r>
            <a:endParaRPr b="1" sz="4800"/>
          </a:p>
          <a:p>
            <a:pPr indent="0" lvl="0" marL="0" rtl="0" algn="ctr">
              <a:lnSpc>
                <a:spcPct val="115000"/>
              </a:lnSpc>
              <a:spcBef>
                <a:spcPts val="0"/>
              </a:spcBef>
              <a:spcAft>
                <a:spcPts val="0"/>
              </a:spcAft>
              <a:buNone/>
            </a:pPr>
            <a:r>
              <a:t/>
            </a:r>
            <a:endParaRPr b="1" sz="4800"/>
          </a:p>
          <a:p>
            <a:pPr indent="0" lvl="0" marL="0" rtl="0" algn="l">
              <a:lnSpc>
                <a:spcPct val="115000"/>
              </a:lnSpc>
              <a:spcBef>
                <a:spcPts val="0"/>
              </a:spcBef>
              <a:spcAft>
                <a:spcPts val="0"/>
              </a:spcAft>
              <a:buNone/>
            </a:pPr>
            <a:r>
              <a:t/>
            </a:r>
            <a:endParaRPr b="1" sz="1000"/>
          </a:p>
        </p:txBody>
      </p:sp>
      <p:sp>
        <p:nvSpPr>
          <p:cNvPr id="58" name="Google Shape;58;p13"/>
          <p:cNvSpPr/>
          <p:nvPr/>
        </p:nvSpPr>
        <p:spPr>
          <a:xfrm>
            <a:off x="31045075" y="3695650"/>
            <a:ext cx="11631000" cy="13530900"/>
          </a:xfrm>
          <a:prstGeom prst="rect">
            <a:avLst/>
          </a:prstGeom>
          <a:solidFill>
            <a:schemeClr val="lt2"/>
          </a:solidFill>
          <a:ln cap="flat" cmpd="sng" w="45725">
            <a:solidFill>
              <a:schemeClr val="dk2"/>
            </a:solidFill>
            <a:prstDash val="solid"/>
            <a:round/>
            <a:headEnd len="sm" w="sm" type="none"/>
            <a:tailEnd len="sm" w="sm" type="none"/>
          </a:ln>
        </p:spPr>
        <p:txBody>
          <a:bodyPr anchorCtr="0" anchor="t" bIns="438850" lIns="438850" spcFirstLastPara="1" rIns="438850" wrap="square" tIns="438850">
            <a:noAutofit/>
          </a:bodyPr>
          <a:lstStyle/>
          <a:p>
            <a:pPr indent="0" lvl="0" marL="0" rtl="0" algn="ctr">
              <a:lnSpc>
                <a:spcPct val="115000"/>
              </a:lnSpc>
              <a:spcBef>
                <a:spcPts val="0"/>
              </a:spcBef>
              <a:spcAft>
                <a:spcPts val="0"/>
              </a:spcAft>
              <a:buNone/>
            </a:pPr>
            <a:r>
              <a:rPr b="1" lang="en" sz="3600">
                <a:solidFill>
                  <a:schemeClr val="dk1"/>
                </a:solidFill>
              </a:rPr>
              <a:t>Beneficial options part 2</a:t>
            </a:r>
            <a:endParaRPr b="1" sz="3600">
              <a:solidFill>
                <a:schemeClr val="dk1"/>
              </a:solidFill>
            </a:endParaRPr>
          </a:p>
          <a:p>
            <a:pPr indent="0" lvl="0" marL="0" rtl="0" algn="l">
              <a:lnSpc>
                <a:spcPct val="115000"/>
              </a:lnSpc>
              <a:spcBef>
                <a:spcPts val="0"/>
              </a:spcBef>
              <a:spcAft>
                <a:spcPts val="0"/>
              </a:spcAft>
              <a:buNone/>
            </a:pPr>
            <a:r>
              <a:rPr b="1" lang="en" sz="2400">
                <a:solidFill>
                  <a:schemeClr val="dk1"/>
                </a:solidFill>
              </a:rPr>
              <a:t>Energy Recovery</a:t>
            </a:r>
            <a:endParaRPr b="1"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The plastic that can’t be recycled is used as fuel source in facilities that makes the solid waste into a produce energy in the form of electricity and heat</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This </a:t>
            </a:r>
            <a:r>
              <a:rPr b="1" lang="en" sz="2400">
                <a:solidFill>
                  <a:schemeClr val="dk1"/>
                </a:solidFill>
              </a:rPr>
              <a:t>supports new york zero waste goal, reduces fossil consumption</a:t>
            </a:r>
            <a:r>
              <a:rPr lang="en" sz="2400">
                <a:solidFill>
                  <a:schemeClr val="dk1"/>
                </a:solidFill>
              </a:rPr>
              <a:t>, and </a:t>
            </a:r>
            <a:r>
              <a:rPr b="1" lang="en" sz="2400">
                <a:solidFill>
                  <a:schemeClr val="dk1"/>
                </a:solidFill>
              </a:rPr>
              <a:t>creates electricity and heat from materials that can’t be recycled</a:t>
            </a:r>
            <a:endParaRPr b="1"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0" lvl="0" marL="0" rtl="0" algn="l">
              <a:lnSpc>
                <a:spcPct val="115000"/>
              </a:lnSpc>
              <a:spcBef>
                <a:spcPts val="0"/>
              </a:spcBef>
              <a:spcAft>
                <a:spcPts val="0"/>
              </a:spcAft>
              <a:buNone/>
            </a:pPr>
            <a:r>
              <a:rPr b="1" lang="en" sz="2400">
                <a:solidFill>
                  <a:schemeClr val="dk1"/>
                </a:solidFill>
              </a:rPr>
              <a:t>Reuse in landscaping and infrastructure</a:t>
            </a:r>
            <a:endParaRPr b="1"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They need to be </a:t>
            </a:r>
            <a:r>
              <a:rPr b="1" lang="en" sz="2400">
                <a:solidFill>
                  <a:schemeClr val="dk1"/>
                </a:solidFill>
              </a:rPr>
              <a:t>cleaned, shredded, and extruded into boars or posts</a:t>
            </a:r>
            <a:endParaRPr b="1"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The purpose of this is to use it in outdoors as a substitute element for making the outdoor objects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It makes the object more</a:t>
            </a:r>
            <a:r>
              <a:rPr b="1" lang="en" sz="2400">
                <a:solidFill>
                  <a:schemeClr val="dk1"/>
                </a:solidFill>
              </a:rPr>
              <a:t> durable, weather resistant from water</a:t>
            </a:r>
            <a:r>
              <a:rPr lang="en" sz="2400">
                <a:solidFill>
                  <a:schemeClr val="dk1"/>
                </a:solidFill>
              </a:rPr>
              <a:t> as water can’t rot the plastic unlike wood, </a:t>
            </a:r>
            <a:r>
              <a:rPr b="1" lang="en" sz="2400">
                <a:solidFill>
                  <a:schemeClr val="dk1"/>
                </a:solidFill>
              </a:rPr>
              <a:t>reduces the maintenance needed</a:t>
            </a:r>
            <a:r>
              <a:rPr lang="en" sz="2400">
                <a:solidFill>
                  <a:schemeClr val="dk1"/>
                </a:solidFill>
              </a:rPr>
              <a:t>, and it's g</a:t>
            </a:r>
            <a:r>
              <a:rPr b="1" lang="en" sz="2400">
                <a:solidFill>
                  <a:schemeClr val="dk1"/>
                </a:solidFill>
              </a:rPr>
              <a:t>reat for new york city weather</a:t>
            </a:r>
            <a:r>
              <a:rPr lang="en" sz="2400">
                <a:solidFill>
                  <a:schemeClr val="dk1"/>
                </a:solidFill>
              </a:rPr>
              <a:t> where the material can’t be damaged from salts used for snow or the water freezing in the fence.</a:t>
            </a:r>
            <a:endParaRPr sz="2400">
              <a:solidFill>
                <a:schemeClr val="dk1"/>
              </a:solidFill>
            </a:endParaRPr>
          </a:p>
          <a:p>
            <a:pPr indent="0" lvl="0" marL="457200" rtl="0" algn="l">
              <a:lnSpc>
                <a:spcPct val="115000"/>
              </a:lnSpc>
              <a:spcBef>
                <a:spcPts val="0"/>
              </a:spcBef>
              <a:spcAft>
                <a:spcPts val="0"/>
              </a:spcAft>
              <a:buNone/>
            </a:pPr>
            <a:r>
              <a:t/>
            </a:r>
            <a:endParaRPr b="1" sz="3000">
              <a:solidFill>
                <a:schemeClr val="dk1"/>
              </a:solidFill>
            </a:endParaRPr>
          </a:p>
          <a:p>
            <a:pPr indent="0" lvl="0" marL="0" rtl="0" algn="l">
              <a:lnSpc>
                <a:spcPct val="115000"/>
              </a:lnSpc>
              <a:spcBef>
                <a:spcPts val="0"/>
              </a:spcBef>
              <a:spcAft>
                <a:spcPts val="0"/>
              </a:spcAft>
              <a:buNone/>
            </a:pPr>
            <a:r>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4800">
              <a:solidFill>
                <a:schemeClr val="dk1"/>
              </a:solidFill>
            </a:endParaRPr>
          </a:p>
        </p:txBody>
      </p:sp>
      <p:sp>
        <p:nvSpPr>
          <p:cNvPr id="59" name="Google Shape;59;p13"/>
          <p:cNvSpPr txBox="1"/>
          <p:nvPr/>
        </p:nvSpPr>
        <p:spPr>
          <a:xfrm>
            <a:off x="1047475" y="609600"/>
            <a:ext cx="41627400" cy="3086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9000">
                <a:solidFill>
                  <a:schemeClr val="dk1"/>
                </a:solidFill>
              </a:rPr>
              <a:t>Beneficial Use Potential Of Construction Plastic</a:t>
            </a:r>
            <a:r>
              <a:rPr lang="en" sz="9000">
                <a:solidFill>
                  <a:schemeClr val="dk1"/>
                </a:solidFill>
              </a:rPr>
              <a:t> (PVC, HDPE)</a:t>
            </a:r>
            <a:r>
              <a:rPr b="1" lang="en" sz="9000">
                <a:solidFill>
                  <a:schemeClr val="dk1"/>
                </a:solidFill>
              </a:rPr>
              <a:t> In NYC</a:t>
            </a:r>
            <a:endParaRPr b="1" sz="9000">
              <a:solidFill>
                <a:schemeClr val="dk1"/>
              </a:solidFill>
            </a:endParaRPr>
          </a:p>
          <a:p>
            <a:pPr indent="0" lvl="0" marL="0" rtl="0" algn="ctr">
              <a:lnSpc>
                <a:spcPct val="115000"/>
              </a:lnSpc>
              <a:spcBef>
                <a:spcPts val="0"/>
              </a:spcBef>
              <a:spcAft>
                <a:spcPts val="0"/>
              </a:spcAft>
              <a:buNone/>
            </a:pPr>
            <a:r>
              <a:rPr lang="en" sz="6000">
                <a:solidFill>
                  <a:schemeClr val="dk1"/>
                </a:solidFill>
              </a:rPr>
              <a:t>Saad Sattar, Etka Pakel, Zeedan Mir </a:t>
            </a:r>
            <a:endParaRPr sz="6000">
              <a:solidFill>
                <a:schemeClr val="dk1"/>
              </a:solidFill>
            </a:endParaRPr>
          </a:p>
        </p:txBody>
      </p:sp>
      <p:sp>
        <p:nvSpPr>
          <p:cNvPr id="60" name="Google Shape;60;p13"/>
          <p:cNvSpPr/>
          <p:nvPr/>
        </p:nvSpPr>
        <p:spPr>
          <a:xfrm>
            <a:off x="36517450" y="18753000"/>
            <a:ext cx="5999100" cy="12784200"/>
          </a:xfrm>
          <a:prstGeom prst="rect">
            <a:avLst/>
          </a:prstGeom>
          <a:solidFill>
            <a:schemeClr val="lt2"/>
          </a:solidFill>
          <a:ln cap="flat" cmpd="sng" w="45725">
            <a:solidFill>
              <a:schemeClr val="dk2"/>
            </a:solidFill>
            <a:prstDash val="solid"/>
            <a:round/>
            <a:headEnd len="sm" w="sm" type="none"/>
            <a:tailEnd len="sm" w="sm" type="none"/>
          </a:ln>
        </p:spPr>
        <p:txBody>
          <a:bodyPr anchorCtr="0" anchor="t" bIns="438850" lIns="438850" spcFirstLastPara="1" rIns="438850" wrap="square" tIns="438850">
            <a:noAutofit/>
          </a:bodyPr>
          <a:lstStyle/>
          <a:p>
            <a:pPr indent="0" lvl="0" marL="0" rtl="0" algn="ctr">
              <a:lnSpc>
                <a:spcPct val="115000"/>
              </a:lnSpc>
              <a:spcBef>
                <a:spcPts val="0"/>
              </a:spcBef>
              <a:spcAft>
                <a:spcPts val="0"/>
              </a:spcAft>
              <a:buNone/>
            </a:pPr>
            <a:r>
              <a:rPr b="1" lang="en" sz="4800"/>
              <a:t>References (Scan Me)</a:t>
            </a:r>
            <a:endParaRPr b="1" sz="4800"/>
          </a:p>
        </p:txBody>
      </p:sp>
      <p:pic>
        <p:nvPicPr>
          <p:cNvPr id="61" name="Google Shape;61;p13"/>
          <p:cNvPicPr preferRelativeResize="0"/>
          <p:nvPr/>
        </p:nvPicPr>
        <p:blipFill rotWithShape="1">
          <a:blip r:embed="rId3">
            <a:alphaModFix/>
          </a:blip>
          <a:srcRect b="11808" l="0" r="8062" t="0"/>
          <a:stretch/>
        </p:blipFill>
        <p:spPr>
          <a:xfrm>
            <a:off x="7722425" y="12953275"/>
            <a:ext cx="4869650" cy="3506201"/>
          </a:xfrm>
          <a:prstGeom prst="rect">
            <a:avLst/>
          </a:prstGeom>
          <a:solidFill>
            <a:schemeClr val="lt2"/>
          </a:solidFill>
          <a:ln>
            <a:noFill/>
          </a:ln>
        </p:spPr>
      </p:pic>
      <p:pic>
        <p:nvPicPr>
          <p:cNvPr id="62" name="Google Shape;62;p13"/>
          <p:cNvPicPr preferRelativeResize="0"/>
          <p:nvPr/>
        </p:nvPicPr>
        <p:blipFill rotWithShape="1">
          <a:blip r:embed="rId4">
            <a:alphaModFix/>
          </a:blip>
          <a:srcRect b="13540" l="0" r="0" t="7320"/>
          <a:stretch/>
        </p:blipFill>
        <p:spPr>
          <a:xfrm>
            <a:off x="12592063" y="12953286"/>
            <a:ext cx="3753533" cy="4305400"/>
          </a:xfrm>
          <a:prstGeom prst="rect">
            <a:avLst/>
          </a:prstGeom>
          <a:solidFill>
            <a:schemeClr val="lt2"/>
          </a:solidFill>
          <a:ln>
            <a:noFill/>
          </a:ln>
        </p:spPr>
      </p:pic>
      <p:pic>
        <p:nvPicPr>
          <p:cNvPr id="63" name="Google Shape;63;p13" title="Screenshot 2025-11-17 at 4.26.57 pm.png"/>
          <p:cNvPicPr preferRelativeResize="0"/>
          <p:nvPr/>
        </p:nvPicPr>
        <p:blipFill>
          <a:blip r:embed="rId5">
            <a:alphaModFix/>
          </a:blip>
          <a:stretch>
            <a:fillRect/>
          </a:stretch>
        </p:blipFill>
        <p:spPr>
          <a:xfrm>
            <a:off x="16915804" y="14140400"/>
            <a:ext cx="6727895" cy="3655400"/>
          </a:xfrm>
          <a:prstGeom prst="rect">
            <a:avLst/>
          </a:prstGeom>
          <a:noFill/>
          <a:ln>
            <a:noFill/>
          </a:ln>
        </p:spPr>
      </p:pic>
      <p:pic>
        <p:nvPicPr>
          <p:cNvPr id="64" name="Google Shape;64;p13" title="Screenshot 2025-11-20 at 8.40.40 am.png"/>
          <p:cNvPicPr preferRelativeResize="0"/>
          <p:nvPr/>
        </p:nvPicPr>
        <p:blipFill rotWithShape="1">
          <a:blip r:embed="rId6">
            <a:alphaModFix/>
          </a:blip>
          <a:srcRect b="0" l="3670" r="0" t="0"/>
          <a:stretch/>
        </p:blipFill>
        <p:spPr>
          <a:xfrm>
            <a:off x="24106275" y="13855750"/>
            <a:ext cx="5296799" cy="3655400"/>
          </a:xfrm>
          <a:prstGeom prst="rect">
            <a:avLst/>
          </a:prstGeom>
          <a:noFill/>
          <a:ln>
            <a:noFill/>
          </a:ln>
        </p:spPr>
      </p:pic>
      <p:pic>
        <p:nvPicPr>
          <p:cNvPr id="65" name="Google Shape;65;p13" title="Screenshot 2025-11-20 at 8.41.00 am.png"/>
          <p:cNvPicPr preferRelativeResize="0"/>
          <p:nvPr/>
        </p:nvPicPr>
        <p:blipFill>
          <a:blip r:embed="rId7">
            <a:alphaModFix/>
          </a:blip>
          <a:stretch>
            <a:fillRect/>
          </a:stretch>
        </p:blipFill>
        <p:spPr>
          <a:xfrm>
            <a:off x="31246300" y="11054300"/>
            <a:ext cx="5153285" cy="3086101"/>
          </a:xfrm>
          <a:prstGeom prst="rect">
            <a:avLst/>
          </a:prstGeom>
          <a:noFill/>
          <a:ln>
            <a:noFill/>
          </a:ln>
        </p:spPr>
      </p:pic>
      <p:pic>
        <p:nvPicPr>
          <p:cNvPr id="66" name="Google Shape;66;p13" title="Screenshot 2025-11-20 at 8.45.54 am.png"/>
          <p:cNvPicPr preferRelativeResize="0"/>
          <p:nvPr/>
        </p:nvPicPr>
        <p:blipFill>
          <a:blip r:embed="rId8">
            <a:alphaModFix/>
          </a:blip>
          <a:stretch>
            <a:fillRect/>
          </a:stretch>
        </p:blipFill>
        <p:spPr>
          <a:xfrm>
            <a:off x="36517500" y="12953277"/>
            <a:ext cx="5999001" cy="3506195"/>
          </a:xfrm>
          <a:prstGeom prst="rect">
            <a:avLst/>
          </a:prstGeom>
          <a:noFill/>
          <a:ln>
            <a:noFill/>
          </a:ln>
        </p:spPr>
      </p:pic>
      <p:pic>
        <p:nvPicPr>
          <p:cNvPr id="67" name="Google Shape;67;p13" title="Screenshot 2025-11-20 at 8.48.12 am.png"/>
          <p:cNvPicPr preferRelativeResize="0"/>
          <p:nvPr/>
        </p:nvPicPr>
        <p:blipFill>
          <a:blip r:embed="rId9">
            <a:alphaModFix/>
          </a:blip>
          <a:stretch>
            <a:fillRect/>
          </a:stretch>
        </p:blipFill>
        <p:spPr>
          <a:xfrm>
            <a:off x="31246299" y="13803001"/>
            <a:ext cx="5153274" cy="3423498"/>
          </a:xfrm>
          <a:prstGeom prst="rect">
            <a:avLst/>
          </a:prstGeom>
          <a:noFill/>
          <a:ln>
            <a:noFill/>
          </a:ln>
        </p:spPr>
      </p:pic>
      <p:pic>
        <p:nvPicPr>
          <p:cNvPr id="68" name="Google Shape;68;p13" title="Screenshot 2025-11-20 at 8.59.11 am.png"/>
          <p:cNvPicPr preferRelativeResize="0"/>
          <p:nvPr/>
        </p:nvPicPr>
        <p:blipFill>
          <a:blip r:embed="rId10">
            <a:alphaModFix/>
          </a:blip>
          <a:stretch>
            <a:fillRect/>
          </a:stretch>
        </p:blipFill>
        <p:spPr>
          <a:xfrm>
            <a:off x="876300" y="14437538"/>
            <a:ext cx="7317751" cy="3820169"/>
          </a:xfrm>
          <a:prstGeom prst="rect">
            <a:avLst/>
          </a:prstGeom>
          <a:noFill/>
          <a:ln>
            <a:noFill/>
          </a:ln>
        </p:spPr>
      </p:pic>
      <p:pic>
        <p:nvPicPr>
          <p:cNvPr id="69" name="Google Shape;69;p13" title="Screenshot 2025-11-20 at 9.52.17 am.png"/>
          <p:cNvPicPr preferRelativeResize="0"/>
          <p:nvPr/>
        </p:nvPicPr>
        <p:blipFill>
          <a:blip r:embed="rId11">
            <a:alphaModFix/>
          </a:blip>
          <a:stretch>
            <a:fillRect/>
          </a:stretch>
        </p:blipFill>
        <p:spPr>
          <a:xfrm>
            <a:off x="1428475" y="27838700"/>
            <a:ext cx="5498675" cy="4584404"/>
          </a:xfrm>
          <a:prstGeom prst="rect">
            <a:avLst/>
          </a:prstGeom>
          <a:noFill/>
          <a:ln>
            <a:noFill/>
          </a:ln>
        </p:spPr>
      </p:pic>
      <p:pic>
        <p:nvPicPr>
          <p:cNvPr id="70" name="Google Shape;70;p13" title="Screenshot 2025-11-20 at 9.52.49 am.png"/>
          <p:cNvPicPr preferRelativeResize="0"/>
          <p:nvPr/>
        </p:nvPicPr>
        <p:blipFill>
          <a:blip r:embed="rId12">
            <a:alphaModFix/>
          </a:blip>
          <a:stretch>
            <a:fillRect/>
          </a:stretch>
        </p:blipFill>
        <p:spPr>
          <a:xfrm>
            <a:off x="14321100" y="18753000"/>
            <a:ext cx="7959675" cy="9495797"/>
          </a:xfrm>
          <a:prstGeom prst="rect">
            <a:avLst/>
          </a:prstGeom>
          <a:noFill/>
          <a:ln>
            <a:noFill/>
          </a:ln>
        </p:spPr>
      </p:pic>
      <p:pic>
        <p:nvPicPr>
          <p:cNvPr id="71" name="Google Shape;71;p13" title="6f751afcc46ca4f71e083d1117b43126.png"/>
          <p:cNvPicPr preferRelativeResize="0"/>
          <p:nvPr/>
        </p:nvPicPr>
        <p:blipFill>
          <a:blip r:embed="rId13">
            <a:alphaModFix/>
          </a:blip>
          <a:stretch>
            <a:fillRect/>
          </a:stretch>
        </p:blipFill>
        <p:spPr>
          <a:xfrm>
            <a:off x="37082187" y="22710287"/>
            <a:ext cx="4869625" cy="4869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777C610E2E1A449CD2E455F71AE443" ma:contentTypeVersion="12" ma:contentTypeDescription="Create a new document." ma:contentTypeScope="" ma:versionID="3da905f5ed90c88dc9570c5d470049d7">
  <xsd:schema xmlns:xsd="http://www.w3.org/2001/XMLSchema" xmlns:xs="http://www.w3.org/2001/XMLSchema" xmlns:p="http://schemas.microsoft.com/office/2006/metadata/properties" xmlns:ns2="870bdc97-b700-40ef-b43f-6c389a28169b" xmlns:ns3="8d1c4dec-7110-4f26-953f-19d81d1bc821" targetNamespace="http://schemas.microsoft.com/office/2006/metadata/properties" ma:root="true" ma:fieldsID="2f802bd4f58ee0a0fe63b0542ef651c8" ns2:_="" ns3:_="">
    <xsd:import namespace="870bdc97-b700-40ef-b43f-6c389a28169b"/>
    <xsd:import namespace="8d1c4dec-7110-4f26-953f-19d81d1bc82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bdc97-b700-40ef-b43f-6c389a28169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9370d91-3805-45da-a301-33c56663209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1c4dec-7110-4f26-953f-19d81d1bc8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1331649-74d1-4bd9-a343-5b592a5887f7}" ma:internalName="TaxCatchAll" ma:showField="CatchAllData" ma:web="8d1c4dec-7110-4f26-953f-19d81d1bc8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870bdc97-b700-40ef-b43f-6c389a28169b" xsi:nil="true"/>
    <lcf76f155ced4ddcb4097134ff3c332f xmlns="870bdc97-b700-40ef-b43f-6c389a28169b">
      <Terms xmlns="http://schemas.microsoft.com/office/infopath/2007/PartnerControls"/>
    </lcf76f155ced4ddcb4097134ff3c332f>
    <TaxCatchAll xmlns="8d1c4dec-7110-4f26-953f-19d81d1bc821" xsi:nil="true"/>
  </documentManagement>
</p:properties>
</file>

<file path=customXml/itemProps1.xml><?xml version="1.0" encoding="utf-8"?>
<ds:datastoreItem xmlns:ds="http://schemas.openxmlformats.org/officeDocument/2006/customXml" ds:itemID="{DC9A4757-18F7-458F-A088-44111011B208}"/>
</file>

<file path=customXml/itemProps2.xml><?xml version="1.0" encoding="utf-8"?>
<ds:datastoreItem xmlns:ds="http://schemas.openxmlformats.org/officeDocument/2006/customXml" ds:itemID="{D64CBE2B-C23B-4CE4-9A17-0E24EDC36937}"/>
</file>

<file path=customXml/itemProps3.xml><?xml version="1.0" encoding="utf-8"?>
<ds:datastoreItem xmlns:ds="http://schemas.openxmlformats.org/officeDocument/2006/customXml" ds:itemID="{C2E3C632-33BD-448B-AE65-D8768775330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0x0101004B777C610E2E1A449CD2E455F71AE443</vt:lpwstr>
  </property>
</Properties>
</file>