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57" r:id="rId1"/>
  </p:sldMasterIdLst>
  <p:notesMasterIdLst>
    <p:notesMasterId r:id="rId3"/>
  </p:notesMasterIdLst>
  <p:sldIdLst>
    <p:sldId id="258" r:id="rId2"/>
  </p:sldIdLst>
  <p:sldSz cx="438912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C6F2E6-9E01-F7A8-4E20-94E49D52FAA3}" v="372" dt="2025-11-19T04:08:53.449"/>
    <p1510:client id="{E1B066FE-5261-41B0-9E90-28D35D32E166}" v="162" dt="2025-11-19T04:07:58.010"/>
    <p1510:client id="{E3ABE073-6DF9-BA4E-A1E1-4579B0311EC9}" v="174" dt="2025-11-19T04:08:14.1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Oh" userId="S::jason.oh@cooper.edu::7dcaef4d-93c0-4e37-bcb9-0272ade8994c" providerId="AD" clId="Web-{74C6F2E6-9E01-F7A8-4E20-94E49D52FAA3}"/>
    <pc:docChg chg="modSld">
      <pc:chgData name="Jason Oh" userId="S::jason.oh@cooper.edu::7dcaef4d-93c0-4e37-bcb9-0272ade8994c" providerId="AD" clId="Web-{74C6F2E6-9E01-F7A8-4E20-94E49D52FAA3}" dt="2025-11-19T04:08:53.449" v="199" actId="1076"/>
      <pc:docMkLst>
        <pc:docMk/>
      </pc:docMkLst>
      <pc:sldChg chg="addSp modSp">
        <pc:chgData name="Jason Oh" userId="S::jason.oh@cooper.edu::7dcaef4d-93c0-4e37-bcb9-0272ade8994c" providerId="AD" clId="Web-{74C6F2E6-9E01-F7A8-4E20-94E49D52FAA3}" dt="2025-11-19T04:08:53.449" v="199" actId="1076"/>
        <pc:sldMkLst>
          <pc:docMk/>
          <pc:sldMk cId="417837965" sldId="258"/>
        </pc:sldMkLst>
        <pc:spChg chg="mod">
          <ac:chgData name="Jason Oh" userId="S::jason.oh@cooper.edu::7dcaef4d-93c0-4e37-bcb9-0272ade8994c" providerId="AD" clId="Web-{74C6F2E6-9E01-F7A8-4E20-94E49D52FAA3}" dt="2025-11-19T03:58:11.634" v="18" actId="1076"/>
          <ac:spMkLst>
            <pc:docMk/>
            <pc:sldMk cId="417837965" sldId="258"/>
            <ac:spMk id="11" creationId="{CE1C0FB5-6505-6C20-5DFF-C1BF35E37C1A}"/>
          </ac:spMkLst>
        </pc:spChg>
        <pc:spChg chg="mod">
          <ac:chgData name="Jason Oh" userId="S::jason.oh@cooper.edu::7dcaef4d-93c0-4e37-bcb9-0272ade8994c" providerId="AD" clId="Web-{74C6F2E6-9E01-F7A8-4E20-94E49D52FAA3}" dt="2025-11-19T04:08:53.449" v="199" actId="1076"/>
          <ac:spMkLst>
            <pc:docMk/>
            <pc:sldMk cId="417837965" sldId="258"/>
            <ac:spMk id="25" creationId="{9386AC69-53F3-4FF0-853A-E13035C8A45B}"/>
          </ac:spMkLst>
        </pc:spChg>
        <pc:spChg chg="mod">
          <ac:chgData name="Jason Oh" userId="S::jason.oh@cooper.edu::7dcaef4d-93c0-4e37-bcb9-0272ade8994c" providerId="AD" clId="Web-{74C6F2E6-9E01-F7A8-4E20-94E49D52FAA3}" dt="2025-11-19T04:08:53.449" v="198" actId="1076"/>
          <ac:spMkLst>
            <pc:docMk/>
            <pc:sldMk cId="417837965" sldId="258"/>
            <ac:spMk id="27" creationId="{7AD6EE76-6ABA-40F6-BC41-B86C00AB9E11}"/>
          </ac:spMkLst>
        </pc:spChg>
        <pc:spChg chg="mod">
          <ac:chgData name="Jason Oh" userId="S::jason.oh@cooper.edu::7dcaef4d-93c0-4e37-bcb9-0272ade8994c" providerId="AD" clId="Web-{74C6F2E6-9E01-F7A8-4E20-94E49D52FAA3}" dt="2025-11-19T03:57:49.899" v="17" actId="1076"/>
          <ac:spMkLst>
            <pc:docMk/>
            <pc:sldMk cId="417837965" sldId="258"/>
            <ac:spMk id="28" creationId="{3D6897C5-3039-4328-A139-0038374FD621}"/>
          </ac:spMkLst>
        </pc:spChg>
        <pc:picChg chg="add mod">
          <ac:chgData name="Jason Oh" userId="S::jason.oh@cooper.edu::7dcaef4d-93c0-4e37-bcb9-0272ade8994c" providerId="AD" clId="Web-{74C6F2E6-9E01-F7A8-4E20-94E49D52FAA3}" dt="2025-11-19T04:02:18.717" v="21" actId="1076"/>
          <ac:picMkLst>
            <pc:docMk/>
            <pc:sldMk cId="417837965" sldId="258"/>
            <ac:picMk id="2" creationId="{5E89E349-5614-E165-C243-4FD921FF88DA}"/>
          </ac:picMkLst>
        </pc:picChg>
        <pc:picChg chg="mod">
          <ac:chgData name="Jason Oh" userId="S::jason.oh@cooper.edu::7dcaef4d-93c0-4e37-bcb9-0272ade8994c" providerId="AD" clId="Web-{74C6F2E6-9E01-F7A8-4E20-94E49D52FAA3}" dt="2025-11-19T04:03:59.593" v="22" actId="1076"/>
          <ac:picMkLst>
            <pc:docMk/>
            <pc:sldMk cId="417837965" sldId="258"/>
            <ac:picMk id="2050" creationId="{5922A7CE-5808-0E57-7612-DEAF9B94BBF7}"/>
          </ac:picMkLst>
        </pc:picChg>
      </pc:sldChg>
    </pc:docChg>
  </pc:docChgLst>
  <pc:docChgLst>
    <pc:chgData name="Ethan So" userId="817bfe8a-54f9-4a14-8441-f5c3326e5e23" providerId="ADAL" clId="{48E75E84-E488-5B44-B501-03796C7A376B}"/>
    <pc:docChg chg="undo custSel addSld delSld modSld modMainMaster modNotesMaster">
      <pc:chgData name="Ethan So" userId="817bfe8a-54f9-4a14-8441-f5c3326e5e23" providerId="ADAL" clId="{48E75E84-E488-5B44-B501-03796C7A376B}" dt="2025-11-19T04:08:14.192" v="2527" actId="1076"/>
      <pc:docMkLst>
        <pc:docMk/>
      </pc:docMkLst>
      <pc:sldChg chg="addSp delSp modSp del mod">
        <pc:chgData name="Ethan So" userId="817bfe8a-54f9-4a14-8441-f5c3326e5e23" providerId="ADAL" clId="{48E75E84-E488-5B44-B501-03796C7A376B}" dt="2025-11-19T03:58:04.183" v="2483" actId="2696"/>
        <pc:sldMkLst>
          <pc:docMk/>
          <pc:sldMk cId="4214448208" sldId="256"/>
        </pc:sldMkLst>
        <pc:spChg chg="mod">
          <ac:chgData name="Ethan So" userId="817bfe8a-54f9-4a14-8441-f5c3326e5e23" providerId="ADAL" clId="{48E75E84-E488-5B44-B501-03796C7A376B}" dt="2025-11-19T03:46:19.994" v="2322"/>
          <ac:spMkLst>
            <pc:docMk/>
            <pc:sldMk cId="4214448208" sldId="256"/>
            <ac:spMk id="3" creationId="{604F6407-0294-9E9F-E471-1F193D662168}"/>
          </ac:spMkLst>
        </pc:spChg>
        <pc:spChg chg="add mod">
          <ac:chgData name="Ethan So" userId="817bfe8a-54f9-4a14-8441-f5c3326e5e23" providerId="ADAL" clId="{48E75E84-E488-5B44-B501-03796C7A376B}" dt="2025-11-19T03:46:19.994" v="2322"/>
          <ac:spMkLst>
            <pc:docMk/>
            <pc:sldMk cId="4214448208" sldId="256"/>
            <ac:spMk id="4" creationId="{8348D2F9-ED63-A280-70AA-0173CE5901A6}"/>
          </ac:spMkLst>
        </pc:spChg>
        <pc:spChg chg="add mod">
          <ac:chgData name="Ethan So" userId="817bfe8a-54f9-4a14-8441-f5c3326e5e23" providerId="ADAL" clId="{48E75E84-E488-5B44-B501-03796C7A376B}" dt="2025-11-19T03:46:19.994" v="2322"/>
          <ac:spMkLst>
            <pc:docMk/>
            <pc:sldMk cId="4214448208" sldId="256"/>
            <ac:spMk id="5" creationId="{A83292D8-F943-9617-51EA-3E193F488651}"/>
          </ac:spMkLst>
        </pc:spChg>
        <pc:spChg chg="add mod">
          <ac:chgData name="Ethan So" userId="817bfe8a-54f9-4a14-8441-f5c3326e5e23" providerId="ADAL" clId="{48E75E84-E488-5B44-B501-03796C7A376B}" dt="2025-11-19T03:46:19.994" v="2322"/>
          <ac:spMkLst>
            <pc:docMk/>
            <pc:sldMk cId="4214448208" sldId="256"/>
            <ac:spMk id="6" creationId="{32C17187-8C95-A306-7038-B14586DBA7F1}"/>
          </ac:spMkLst>
        </pc:spChg>
        <pc:spChg chg="mod">
          <ac:chgData name="Ethan So" userId="817bfe8a-54f9-4a14-8441-f5c3326e5e23" providerId="ADAL" clId="{48E75E84-E488-5B44-B501-03796C7A376B}" dt="2025-11-19T03:46:19.994" v="2322"/>
          <ac:spMkLst>
            <pc:docMk/>
            <pc:sldMk cId="4214448208" sldId="256"/>
            <ac:spMk id="7" creationId="{66DF8DED-D692-B46A-F2CD-E309A2200EF2}"/>
          </ac:spMkLst>
        </pc:spChg>
        <pc:spChg chg="mod">
          <ac:chgData name="Ethan So" userId="817bfe8a-54f9-4a14-8441-f5c3326e5e23" providerId="ADAL" clId="{48E75E84-E488-5B44-B501-03796C7A376B}" dt="2025-11-19T03:46:19.994" v="2322"/>
          <ac:spMkLst>
            <pc:docMk/>
            <pc:sldMk cId="4214448208" sldId="256"/>
            <ac:spMk id="8" creationId="{DA2B6FD2-9BB8-1F77-A2A5-3221C67A0E1D}"/>
          </ac:spMkLst>
        </pc:spChg>
        <pc:spChg chg="add mod">
          <ac:chgData name="Ethan So" userId="817bfe8a-54f9-4a14-8441-f5c3326e5e23" providerId="ADAL" clId="{48E75E84-E488-5B44-B501-03796C7A376B}" dt="2025-11-19T03:46:19.994" v="2322"/>
          <ac:spMkLst>
            <pc:docMk/>
            <pc:sldMk cId="4214448208" sldId="256"/>
            <ac:spMk id="9" creationId="{E55AC92B-4998-40FA-61C1-89DC69C54DB7}"/>
          </ac:spMkLst>
        </pc:spChg>
        <pc:spChg chg="add mod">
          <ac:chgData name="Ethan So" userId="817bfe8a-54f9-4a14-8441-f5c3326e5e23" providerId="ADAL" clId="{48E75E84-E488-5B44-B501-03796C7A376B}" dt="2025-11-19T03:46:19.994" v="2322"/>
          <ac:spMkLst>
            <pc:docMk/>
            <pc:sldMk cId="4214448208" sldId="256"/>
            <ac:spMk id="10" creationId="{25C2AC76-450F-B3D4-339E-9E47919E56FE}"/>
          </ac:spMkLst>
        </pc:spChg>
        <pc:graphicFrameChg chg="del mod">
          <ac:chgData name="Ethan So" userId="817bfe8a-54f9-4a14-8441-f5c3326e5e23" providerId="ADAL" clId="{48E75E84-E488-5B44-B501-03796C7A376B}" dt="2025-11-19T02:15:13.472" v="431" actId="478"/>
          <ac:graphicFrameMkLst>
            <pc:docMk/>
            <pc:sldMk cId="4214448208" sldId="256"/>
            <ac:graphicFrameMk id="2" creationId="{214AB3C9-2288-4A9C-BDCE-4B1387EC69DA}"/>
          </ac:graphicFrameMkLst>
        </pc:graphicFrameChg>
        <pc:graphicFrameChg chg="add mod">
          <ac:chgData name="Ethan So" userId="817bfe8a-54f9-4a14-8441-f5c3326e5e23" providerId="ADAL" clId="{48E75E84-E488-5B44-B501-03796C7A376B}" dt="2025-11-19T03:46:19.994" v="2322"/>
          <ac:graphicFrameMkLst>
            <pc:docMk/>
            <pc:sldMk cId="4214448208" sldId="256"/>
            <ac:graphicFrameMk id="15" creationId="{175025E6-51D3-2EDC-E65D-668A8D4BD529}"/>
          </ac:graphicFrameMkLst>
        </pc:graphicFrameChg>
        <pc:picChg chg="add del mod">
          <ac:chgData name="Ethan So" userId="817bfe8a-54f9-4a14-8441-f5c3326e5e23" providerId="ADAL" clId="{48E75E84-E488-5B44-B501-03796C7A376B}" dt="2025-11-19T02:05:52.456" v="424" actId="478"/>
          <ac:picMkLst>
            <pc:docMk/>
            <pc:sldMk cId="4214448208" sldId="256"/>
            <ac:picMk id="12" creationId="{3363F054-2B33-D167-27FD-B742D2935E5E}"/>
          </ac:picMkLst>
        </pc:picChg>
        <pc:picChg chg="add mod">
          <ac:chgData name="Ethan So" userId="817bfe8a-54f9-4a14-8441-f5c3326e5e23" providerId="ADAL" clId="{48E75E84-E488-5B44-B501-03796C7A376B}" dt="2025-11-19T03:46:19.994" v="2322"/>
          <ac:picMkLst>
            <pc:docMk/>
            <pc:sldMk cId="4214448208" sldId="256"/>
            <ac:picMk id="14" creationId="{DD24875C-4831-6323-27B4-E1C5802F0FC5}"/>
          </ac:picMkLst>
        </pc:picChg>
      </pc:sldChg>
      <pc:sldChg chg="addSp delSp modSp new del mod setBg delDesignElem">
        <pc:chgData name="Ethan So" userId="817bfe8a-54f9-4a14-8441-f5c3326e5e23" providerId="ADAL" clId="{48E75E84-E488-5B44-B501-03796C7A376B}" dt="2025-11-19T02:48:33.539" v="794" actId="2696"/>
        <pc:sldMkLst>
          <pc:docMk/>
          <pc:sldMk cId="1438742985" sldId="257"/>
        </pc:sldMkLst>
        <pc:spChg chg="del">
          <ac:chgData name="Ethan So" userId="817bfe8a-54f9-4a14-8441-f5c3326e5e23" providerId="ADAL" clId="{48E75E84-E488-5B44-B501-03796C7A376B}" dt="2025-11-19T02:22:53.728" v="532" actId="478"/>
          <ac:spMkLst>
            <pc:docMk/>
            <pc:sldMk cId="1438742985" sldId="257"/>
            <ac:spMk id="2" creationId="{A839EA29-AD3E-4FA1-2E3A-0B1ED19257DE}"/>
          </ac:spMkLst>
        </pc:spChg>
        <pc:spChg chg="del">
          <ac:chgData name="Ethan So" userId="817bfe8a-54f9-4a14-8441-f5c3326e5e23" providerId="ADAL" clId="{48E75E84-E488-5B44-B501-03796C7A376B}" dt="2025-11-19T02:22:52.591" v="531" actId="478"/>
          <ac:spMkLst>
            <pc:docMk/>
            <pc:sldMk cId="1438742985" sldId="257"/>
            <ac:spMk id="3" creationId="{653EDE0C-A540-A4C3-4511-09AD491EBE3C}"/>
          </ac:spMkLst>
        </pc:spChg>
        <pc:spChg chg="add del mod">
          <ac:chgData name="Ethan So" userId="817bfe8a-54f9-4a14-8441-f5c3326e5e23" providerId="ADAL" clId="{48E75E84-E488-5B44-B501-03796C7A376B}" dt="2025-11-19T02:24:38.286" v="537" actId="478"/>
          <ac:spMkLst>
            <pc:docMk/>
            <pc:sldMk cId="1438742985" sldId="257"/>
            <ac:spMk id="4" creationId="{B44B3336-A150-1661-06D7-D17FEC04E195}"/>
          </ac:spMkLst>
        </pc:spChg>
        <pc:spChg chg="add del mod">
          <ac:chgData name="Ethan So" userId="817bfe8a-54f9-4a14-8441-f5c3326e5e23" providerId="ADAL" clId="{48E75E84-E488-5B44-B501-03796C7A376B}" dt="2025-11-19T02:24:27.473" v="536"/>
          <ac:spMkLst>
            <pc:docMk/>
            <pc:sldMk cId="1438742985" sldId="257"/>
            <ac:spMk id="9" creationId="{9A3F5928-D955-456A-97B5-AA390B8CE9D5}"/>
          </ac:spMkLst>
        </pc:spChg>
        <pc:spChg chg="add del mod">
          <ac:chgData name="Ethan So" userId="817bfe8a-54f9-4a14-8441-f5c3326e5e23" providerId="ADAL" clId="{48E75E84-E488-5B44-B501-03796C7A376B}" dt="2025-11-19T02:24:27.473" v="536"/>
          <ac:spMkLst>
            <pc:docMk/>
            <pc:sldMk cId="1438742985" sldId="257"/>
            <ac:spMk id="13" creationId="{C5CB530E-515E-412C-9DF1-5F8FFBD6F383}"/>
          </ac:spMkLst>
        </pc:spChg>
        <pc:spChg chg="add del mod">
          <ac:chgData name="Ethan So" userId="817bfe8a-54f9-4a14-8441-f5c3326e5e23" providerId="ADAL" clId="{48E75E84-E488-5B44-B501-03796C7A376B}" dt="2025-11-19T02:24:27.473" v="536"/>
          <ac:spMkLst>
            <pc:docMk/>
            <pc:sldMk cId="1438742985" sldId="257"/>
            <ac:spMk id="15" creationId="{712D4376-A578-4FF1-94FC-245E7A6A489F}"/>
          </ac:spMkLst>
        </pc:spChg>
        <pc:spChg chg="add del mod">
          <ac:chgData name="Ethan So" userId="817bfe8a-54f9-4a14-8441-f5c3326e5e23" providerId="ADAL" clId="{48E75E84-E488-5B44-B501-03796C7A376B}" dt="2025-11-19T02:24:27.473" v="536"/>
          <ac:spMkLst>
            <pc:docMk/>
            <pc:sldMk cId="1438742985" sldId="257"/>
            <ac:spMk id="17" creationId="{AEA7509D-F04F-40CB-A0B3-EEF16499CC9F}"/>
          </ac:spMkLst>
        </pc:spChg>
        <pc:cxnChg chg="add del mod">
          <ac:chgData name="Ethan So" userId="817bfe8a-54f9-4a14-8441-f5c3326e5e23" providerId="ADAL" clId="{48E75E84-E488-5B44-B501-03796C7A376B}" dt="2025-11-19T02:24:27.473" v="536"/>
          <ac:cxnSpMkLst>
            <pc:docMk/>
            <pc:sldMk cId="1438742985" sldId="257"/>
            <ac:cxnSpMk id="11" creationId="{56020367-4FD5-4596-8E10-C5F095CD8DBF}"/>
          </ac:cxnSpMkLst>
        </pc:cxnChg>
      </pc:sldChg>
      <pc:sldChg chg="addSp delSp modSp add del mod modTransition modNotes">
        <pc:chgData name="Ethan So" userId="817bfe8a-54f9-4a14-8441-f5c3326e5e23" providerId="ADAL" clId="{48E75E84-E488-5B44-B501-03796C7A376B}" dt="2025-11-19T04:08:14.192" v="2527" actId="1076"/>
        <pc:sldMkLst>
          <pc:docMk/>
          <pc:sldMk cId="417837965" sldId="258"/>
        </pc:sldMkLst>
        <pc:spChg chg="add del mod">
          <ac:chgData name="Ethan So" userId="817bfe8a-54f9-4a14-8441-f5c3326e5e23" providerId="ADAL" clId="{48E75E84-E488-5B44-B501-03796C7A376B}" dt="2025-11-19T03:51:51.164" v="2404"/>
          <ac:spMkLst>
            <pc:docMk/>
            <pc:sldMk cId="417837965" sldId="258"/>
            <ac:spMk id="2" creationId="{27E8310B-D8AA-5E9F-DFCB-036F05057DBB}"/>
          </ac:spMkLst>
        </pc:spChg>
        <pc:spChg chg="add del mod">
          <ac:chgData name="Ethan So" userId="817bfe8a-54f9-4a14-8441-f5c3326e5e23" providerId="ADAL" clId="{48E75E84-E488-5B44-B501-03796C7A376B}" dt="2025-11-19T02:39:15.221" v="545"/>
          <ac:spMkLst>
            <pc:docMk/>
            <pc:sldMk cId="417837965" sldId="258"/>
            <ac:spMk id="2" creationId="{F8DC9A00-03E2-13C9-561A-3443D8E909A7}"/>
          </ac:spMkLst>
        </pc:spChg>
        <pc:spChg chg="mod">
          <ac:chgData name="Ethan So" userId="817bfe8a-54f9-4a14-8441-f5c3326e5e23" providerId="ADAL" clId="{48E75E84-E488-5B44-B501-03796C7A376B}" dt="2025-11-19T03:46:30.064" v="2323" actId="1076"/>
          <ac:spMkLst>
            <pc:docMk/>
            <pc:sldMk cId="417837965" sldId="258"/>
            <ac:spMk id="4" creationId="{00000000-0000-0000-0000-000000000000}"/>
          </ac:spMkLst>
        </pc:spChg>
        <pc:spChg chg="mod">
          <ac:chgData name="Ethan So" userId="817bfe8a-54f9-4a14-8441-f5c3326e5e23" providerId="ADAL" clId="{48E75E84-E488-5B44-B501-03796C7A376B}" dt="2025-11-19T04:00:09.346" v="2488" actId="1076"/>
          <ac:spMkLst>
            <pc:docMk/>
            <pc:sldMk cId="417837965" sldId="258"/>
            <ac:spMk id="5" creationId="{00000000-0000-0000-0000-000000000000}"/>
          </ac:spMkLst>
        </pc:spChg>
        <pc:spChg chg="add mod">
          <ac:chgData name="Ethan So" userId="817bfe8a-54f9-4a14-8441-f5c3326e5e23" providerId="ADAL" clId="{48E75E84-E488-5B44-B501-03796C7A376B}" dt="2025-11-19T04:05:37.086" v="2504" actId="1076"/>
          <ac:spMkLst>
            <pc:docMk/>
            <pc:sldMk cId="417837965" sldId="258"/>
            <ac:spMk id="6" creationId="{7227DDAE-E449-4986-C214-878F0AB0D7E5}"/>
          </ac:spMkLst>
        </pc:spChg>
        <pc:spChg chg="add mod">
          <ac:chgData name="Ethan So" userId="817bfe8a-54f9-4a14-8441-f5c3326e5e23" providerId="ADAL" clId="{48E75E84-E488-5B44-B501-03796C7A376B}" dt="2025-11-19T04:05:37.086" v="2504" actId="1076"/>
          <ac:spMkLst>
            <pc:docMk/>
            <pc:sldMk cId="417837965" sldId="258"/>
            <ac:spMk id="7" creationId="{471C6A9B-46CB-3C89-CD12-8DA7454059E7}"/>
          </ac:spMkLst>
        </pc:spChg>
        <pc:spChg chg="add mod">
          <ac:chgData name="Ethan So" userId="817bfe8a-54f9-4a14-8441-f5c3326e5e23" providerId="ADAL" clId="{48E75E84-E488-5B44-B501-03796C7A376B}" dt="2025-11-19T04:08:14.192" v="2527" actId="1076"/>
          <ac:spMkLst>
            <pc:docMk/>
            <pc:sldMk cId="417837965" sldId="258"/>
            <ac:spMk id="8" creationId="{923346BC-D3EA-3A82-D0A0-47DE311C18EA}"/>
          </ac:spMkLst>
        </pc:spChg>
        <pc:spChg chg="add del mod">
          <ac:chgData name="Ethan So" userId="817bfe8a-54f9-4a14-8441-f5c3326e5e23" providerId="ADAL" clId="{48E75E84-E488-5B44-B501-03796C7A376B}" dt="2025-11-19T03:52:30.285" v="2410"/>
          <ac:spMkLst>
            <pc:docMk/>
            <pc:sldMk cId="417837965" sldId="258"/>
            <ac:spMk id="9" creationId="{079EA1DE-E666-A3EA-C1D0-B221BE5BE3D4}"/>
          </ac:spMkLst>
        </pc:spChg>
        <pc:spChg chg="add del mod">
          <ac:chgData name="Ethan So" userId="817bfe8a-54f9-4a14-8441-f5c3326e5e23" providerId="ADAL" clId="{48E75E84-E488-5B44-B501-03796C7A376B}" dt="2025-11-19T03:46:53.133" v="2331"/>
          <ac:spMkLst>
            <pc:docMk/>
            <pc:sldMk cId="417837965" sldId="258"/>
            <ac:spMk id="9" creationId="{7D2ABD55-15A5-56EE-61AA-2F335BE36F46}"/>
          </ac:spMkLst>
        </pc:spChg>
        <pc:spChg chg="add mod">
          <ac:chgData name="Ethan So" userId="817bfe8a-54f9-4a14-8441-f5c3326e5e23" providerId="ADAL" clId="{48E75E84-E488-5B44-B501-03796C7A376B}" dt="2025-11-19T03:56:52.896" v="2477" actId="1076"/>
          <ac:spMkLst>
            <pc:docMk/>
            <pc:sldMk cId="417837965" sldId="258"/>
            <ac:spMk id="10" creationId="{8F72BF6E-03F4-6F78-0365-96B97CC8A378}"/>
          </ac:spMkLst>
        </pc:spChg>
        <pc:spChg chg="add mod">
          <ac:chgData name="Ethan So" userId="817bfe8a-54f9-4a14-8441-f5c3326e5e23" providerId="ADAL" clId="{48E75E84-E488-5B44-B501-03796C7A376B}" dt="2025-11-19T04:07:34.626" v="2523" actId="1076"/>
          <ac:spMkLst>
            <pc:docMk/>
            <pc:sldMk cId="417837965" sldId="258"/>
            <ac:spMk id="11" creationId="{CE1C0FB5-6505-6C20-5DFF-C1BF35E37C1A}"/>
          </ac:spMkLst>
        </pc:spChg>
        <pc:spChg chg="mod">
          <ac:chgData name="Ethan So" userId="817bfe8a-54f9-4a14-8441-f5c3326e5e23" providerId="ADAL" clId="{48E75E84-E488-5B44-B501-03796C7A376B}" dt="2025-11-19T03:56:47.548" v="2476" actId="20577"/>
          <ac:spMkLst>
            <pc:docMk/>
            <pc:sldMk cId="417837965" sldId="258"/>
            <ac:spMk id="12" creationId="{DD6866F3-BE58-4692-9185-623520B88C81}"/>
          </ac:spMkLst>
        </pc:spChg>
        <pc:spChg chg="mod">
          <ac:chgData name="Ethan So" userId="817bfe8a-54f9-4a14-8441-f5c3326e5e23" providerId="ADAL" clId="{48E75E84-E488-5B44-B501-03796C7A376B}" dt="2025-11-19T02:47:49.296" v="779" actId="14100"/>
          <ac:spMkLst>
            <pc:docMk/>
            <pc:sldMk cId="417837965" sldId="258"/>
            <ac:spMk id="13" creationId="{93D5F690-2108-4FD7-A708-326C08E837B7}"/>
          </ac:spMkLst>
        </pc:spChg>
        <pc:spChg chg="mod">
          <ac:chgData name="Ethan So" userId="817bfe8a-54f9-4a14-8441-f5c3326e5e23" providerId="ADAL" clId="{48E75E84-E488-5B44-B501-03796C7A376B}" dt="2025-11-19T04:06:05.432" v="2507" actId="1076"/>
          <ac:spMkLst>
            <pc:docMk/>
            <pc:sldMk cId="417837965" sldId="258"/>
            <ac:spMk id="16" creationId="{00000000-0000-0000-0000-000000000000}"/>
          </ac:spMkLst>
        </pc:spChg>
        <pc:spChg chg="mod">
          <ac:chgData name="Ethan So" userId="817bfe8a-54f9-4a14-8441-f5c3326e5e23" providerId="ADAL" clId="{48E75E84-E488-5B44-B501-03796C7A376B}" dt="2025-11-19T04:05:56.841" v="2506" actId="1076"/>
          <ac:spMkLst>
            <pc:docMk/>
            <pc:sldMk cId="417837965" sldId="258"/>
            <ac:spMk id="17" creationId="{2FE27EB9-A5BF-4553-A91F-6833EA2E46C9}"/>
          </ac:spMkLst>
        </pc:spChg>
        <pc:spChg chg="mod">
          <ac:chgData name="Ethan So" userId="817bfe8a-54f9-4a14-8441-f5c3326e5e23" providerId="ADAL" clId="{48E75E84-E488-5B44-B501-03796C7A376B}" dt="2025-11-19T04:06:05.432" v="2507" actId="1076"/>
          <ac:spMkLst>
            <pc:docMk/>
            <pc:sldMk cId="417837965" sldId="258"/>
            <ac:spMk id="19" creationId="{E3E73F1E-CAB3-4428-904F-B8DC0CFEE87C}"/>
          </ac:spMkLst>
        </pc:spChg>
        <pc:spChg chg="add del mod">
          <ac:chgData name="Ethan So" userId="817bfe8a-54f9-4a14-8441-f5c3326e5e23" providerId="ADAL" clId="{48E75E84-E488-5B44-B501-03796C7A376B}" dt="2025-11-19T04:04:25.423" v="2490" actId="1076"/>
          <ac:spMkLst>
            <pc:docMk/>
            <pc:sldMk cId="417837965" sldId="258"/>
            <ac:spMk id="21" creationId="{40415A4C-7811-4E6E-91B9-237C268F151F}"/>
          </ac:spMkLst>
        </pc:spChg>
        <pc:spChg chg="mod">
          <ac:chgData name="Ethan So" userId="817bfe8a-54f9-4a14-8441-f5c3326e5e23" providerId="ADAL" clId="{48E75E84-E488-5B44-B501-03796C7A376B}" dt="2025-11-19T04:05:56.841" v="2506" actId="1076"/>
          <ac:spMkLst>
            <pc:docMk/>
            <pc:sldMk cId="417837965" sldId="258"/>
            <ac:spMk id="23" creationId="{FCF73C52-E8E5-4F42-BD28-8256F0C1D65E}"/>
          </ac:spMkLst>
        </pc:spChg>
        <pc:spChg chg="mod">
          <ac:chgData name="Ethan So" userId="817bfe8a-54f9-4a14-8441-f5c3326e5e23" providerId="ADAL" clId="{48E75E84-E488-5B44-B501-03796C7A376B}" dt="2025-11-19T04:04:25.423" v="2490" actId="1076"/>
          <ac:spMkLst>
            <pc:docMk/>
            <pc:sldMk cId="417837965" sldId="258"/>
            <ac:spMk id="24" creationId="{CD858780-4102-416E-A83A-B134E40A2291}"/>
          </ac:spMkLst>
        </pc:spChg>
        <pc:spChg chg="mod">
          <ac:chgData name="Ethan So" userId="817bfe8a-54f9-4a14-8441-f5c3326e5e23" providerId="ADAL" clId="{48E75E84-E488-5B44-B501-03796C7A376B}" dt="2025-11-19T04:04:32.624" v="2491" actId="1076"/>
          <ac:spMkLst>
            <pc:docMk/>
            <pc:sldMk cId="417837965" sldId="258"/>
            <ac:spMk id="25" creationId="{9386AC69-53F3-4FF0-853A-E13035C8A45B}"/>
          </ac:spMkLst>
        </pc:spChg>
        <pc:spChg chg="mod">
          <ac:chgData name="Ethan So" userId="817bfe8a-54f9-4a14-8441-f5c3326e5e23" providerId="ADAL" clId="{48E75E84-E488-5B44-B501-03796C7A376B}" dt="2025-11-19T04:04:32.624" v="2491" actId="1076"/>
          <ac:spMkLst>
            <pc:docMk/>
            <pc:sldMk cId="417837965" sldId="258"/>
            <ac:spMk id="27" creationId="{7AD6EE76-6ABA-40F6-BC41-B86C00AB9E11}"/>
          </ac:spMkLst>
        </pc:spChg>
        <pc:spChg chg="mod">
          <ac:chgData name="Ethan So" userId="817bfe8a-54f9-4a14-8441-f5c3326e5e23" providerId="ADAL" clId="{48E75E84-E488-5B44-B501-03796C7A376B}" dt="2025-11-19T04:07:38.690" v="2524" actId="1076"/>
          <ac:spMkLst>
            <pc:docMk/>
            <pc:sldMk cId="417837965" sldId="258"/>
            <ac:spMk id="28" creationId="{3D6897C5-3039-4328-A139-0038374FD621}"/>
          </ac:spMkLst>
        </pc:spChg>
        <pc:spChg chg="mod">
          <ac:chgData name="Ethan So" userId="817bfe8a-54f9-4a14-8441-f5c3326e5e23" providerId="ADAL" clId="{48E75E84-E488-5B44-B501-03796C7A376B}" dt="2025-11-19T03:49:13.372" v="2389" actId="1076"/>
          <ac:spMkLst>
            <pc:docMk/>
            <pc:sldMk cId="417837965" sldId="258"/>
            <ac:spMk id="33" creationId="{CF92A9E1-B3E8-4FB2-A910-4B8466EE5979}"/>
          </ac:spMkLst>
        </pc:spChg>
        <pc:picChg chg="del">
          <ac:chgData name="Ethan So" userId="817bfe8a-54f9-4a14-8441-f5c3326e5e23" providerId="ADAL" clId="{48E75E84-E488-5B44-B501-03796C7A376B}" dt="2025-11-19T04:04:19.815" v="2489" actId="478"/>
          <ac:picMkLst>
            <pc:docMk/>
            <pc:sldMk cId="417837965" sldId="258"/>
            <ac:picMk id="2" creationId="{5E89E349-5614-E165-C243-4FD921FF88DA}"/>
          </ac:picMkLst>
        </pc:picChg>
        <pc:picChg chg="add mod">
          <ac:chgData name="Ethan So" userId="817bfe8a-54f9-4a14-8441-f5c3326e5e23" providerId="ADAL" clId="{48E75E84-E488-5B44-B501-03796C7A376B}" dt="2025-11-19T04:08:14.192" v="2527" actId="1076"/>
          <ac:picMkLst>
            <pc:docMk/>
            <pc:sldMk cId="417837965" sldId="258"/>
            <ac:picMk id="3" creationId="{B6E4614C-AEA3-6ED0-DD8B-408C59BE120C}"/>
          </ac:picMkLst>
        </pc:picChg>
        <pc:picChg chg="add mod">
          <ac:chgData name="Ethan So" userId="817bfe8a-54f9-4a14-8441-f5c3326e5e23" providerId="ADAL" clId="{48E75E84-E488-5B44-B501-03796C7A376B}" dt="2025-11-19T03:46:56.958" v="2333" actId="1076"/>
          <ac:picMkLst>
            <pc:docMk/>
            <pc:sldMk cId="417837965" sldId="258"/>
            <ac:picMk id="1026" creationId="{3A3EFBF4-70A0-5CA0-796F-B33D028330EE}"/>
          </ac:picMkLst>
        </pc:picChg>
        <pc:picChg chg="mod">
          <ac:chgData name="Ethan So" userId="817bfe8a-54f9-4a14-8441-f5c3326e5e23" providerId="ADAL" clId="{48E75E84-E488-5B44-B501-03796C7A376B}" dt="2025-11-19T04:06:17.892" v="2511" actId="1076"/>
          <ac:picMkLst>
            <pc:docMk/>
            <pc:sldMk cId="417837965" sldId="258"/>
            <ac:picMk id="2050" creationId="{5922A7CE-5808-0E57-7612-DEAF9B94BBF7}"/>
          </ac:picMkLst>
        </pc:picChg>
        <pc:picChg chg="add del mod">
          <ac:chgData name="Ethan So" userId="817bfe8a-54f9-4a14-8441-f5c3326e5e23" providerId="ADAL" clId="{48E75E84-E488-5B44-B501-03796C7A376B}" dt="2025-11-19T03:55:17.633" v="2442" actId="478"/>
          <ac:picMkLst>
            <pc:docMk/>
            <pc:sldMk cId="417837965" sldId="258"/>
            <ac:picMk id="2050" creationId="{D84DA817-4022-076A-BC45-CC3BF4DE1903}"/>
          </ac:picMkLst>
        </pc:picChg>
      </pc:sldChg>
      <pc:sldMasterChg chg="modSp modSldLayout">
        <pc:chgData name="Ethan So" userId="817bfe8a-54f9-4a14-8441-f5c3326e5e23" providerId="ADAL" clId="{48E75E84-E488-5B44-B501-03796C7A376B}" dt="2025-11-19T02:22:34.979" v="529"/>
        <pc:sldMasterMkLst>
          <pc:docMk/>
          <pc:sldMasterMk cId="2542558682" sldId="2147484053"/>
        </pc:sldMasterMkLst>
        <pc:spChg chg="mod">
          <ac:chgData name="Ethan So" userId="817bfe8a-54f9-4a14-8441-f5c3326e5e23" providerId="ADAL" clId="{48E75E84-E488-5B44-B501-03796C7A376B}" dt="2025-11-19T02:22:34.979" v="529"/>
          <ac:spMkLst>
            <pc:docMk/>
            <pc:sldMasterMk cId="2542558682" sldId="2147484053"/>
            <ac:spMk id="2" creationId="{12624B36-CDEC-F676-F2CA-7CF66BEFD383}"/>
          </ac:spMkLst>
        </pc:spChg>
        <pc:spChg chg="mod">
          <ac:chgData name="Ethan So" userId="817bfe8a-54f9-4a14-8441-f5c3326e5e23" providerId="ADAL" clId="{48E75E84-E488-5B44-B501-03796C7A376B}" dt="2025-11-19T02:22:34.979" v="529"/>
          <ac:spMkLst>
            <pc:docMk/>
            <pc:sldMasterMk cId="2542558682" sldId="2147484053"/>
            <ac:spMk id="3" creationId="{B567E61B-D323-A95C-6752-66245D2F86E4}"/>
          </ac:spMkLst>
        </pc:spChg>
        <pc:spChg chg="mod">
          <ac:chgData name="Ethan So" userId="817bfe8a-54f9-4a14-8441-f5c3326e5e23" providerId="ADAL" clId="{48E75E84-E488-5B44-B501-03796C7A376B}" dt="2025-11-19T02:22:34.979" v="529"/>
          <ac:spMkLst>
            <pc:docMk/>
            <pc:sldMasterMk cId="2542558682" sldId="2147484053"/>
            <ac:spMk id="4" creationId="{6726B310-11A9-CF1C-1F3E-90FA149194C6}"/>
          </ac:spMkLst>
        </pc:spChg>
        <pc:spChg chg="mod">
          <ac:chgData name="Ethan So" userId="817bfe8a-54f9-4a14-8441-f5c3326e5e23" providerId="ADAL" clId="{48E75E84-E488-5B44-B501-03796C7A376B}" dt="2025-11-19T02:22:34.979" v="529"/>
          <ac:spMkLst>
            <pc:docMk/>
            <pc:sldMasterMk cId="2542558682" sldId="2147484053"/>
            <ac:spMk id="5" creationId="{93671ABA-919A-BCFD-1321-6975BD0F8BC3}"/>
          </ac:spMkLst>
        </pc:spChg>
        <pc:spChg chg="mod">
          <ac:chgData name="Ethan So" userId="817bfe8a-54f9-4a14-8441-f5c3326e5e23" providerId="ADAL" clId="{48E75E84-E488-5B44-B501-03796C7A376B}" dt="2025-11-19T02:22:34.979" v="529"/>
          <ac:spMkLst>
            <pc:docMk/>
            <pc:sldMasterMk cId="2542558682" sldId="2147484053"/>
            <ac:spMk id="6" creationId="{0A5BAC98-3637-AE6B-9583-34884968D9CA}"/>
          </ac:spMkLst>
        </pc:spChg>
        <pc:sldLayoutChg chg="modSp">
          <pc:chgData name="Ethan So" userId="817bfe8a-54f9-4a14-8441-f5c3326e5e23" providerId="ADAL" clId="{48E75E84-E488-5B44-B501-03796C7A376B}" dt="2025-11-19T02:22:34.979" v="529"/>
          <pc:sldLayoutMkLst>
            <pc:docMk/>
            <pc:sldMasterMk cId="2542558682" sldId="2147484053"/>
            <pc:sldLayoutMk cId="2683301816" sldId="2147484054"/>
          </pc:sldLayoutMkLst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2683301816" sldId="2147484054"/>
              <ac:spMk id="2" creationId="{F86AF753-2BB9-B9B7-8B3C-127B01274E54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2683301816" sldId="2147484054"/>
              <ac:spMk id="3" creationId="{834CF5D6-F620-3A37-68E5-FCB31BD66F2F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2:34.979" v="529"/>
          <pc:sldLayoutMkLst>
            <pc:docMk/>
            <pc:sldMasterMk cId="2542558682" sldId="2147484053"/>
            <pc:sldLayoutMk cId="3710117001" sldId="2147484056"/>
          </pc:sldLayoutMkLst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3710117001" sldId="2147484056"/>
              <ac:spMk id="2" creationId="{9394FB5F-832E-A876-2AC5-96E5B2083D07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3710117001" sldId="2147484056"/>
              <ac:spMk id="3" creationId="{0DD99177-D929-D674-2796-57F4FDE7CFAF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2:34.979" v="529"/>
          <pc:sldLayoutMkLst>
            <pc:docMk/>
            <pc:sldMasterMk cId="2542558682" sldId="2147484053"/>
            <pc:sldLayoutMk cId="2107375888" sldId="2147484057"/>
          </pc:sldLayoutMkLst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2107375888" sldId="2147484057"/>
              <ac:spMk id="3" creationId="{FF5C5115-468F-D0C6-368D-39A95FD097AA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2107375888" sldId="2147484057"/>
              <ac:spMk id="4" creationId="{1FEE879F-A4A8-F42D-EA72-30DC15D8914F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2:34.979" v="529"/>
          <pc:sldLayoutMkLst>
            <pc:docMk/>
            <pc:sldMasterMk cId="2542558682" sldId="2147484053"/>
            <pc:sldLayoutMk cId="3468640832" sldId="2147484058"/>
          </pc:sldLayoutMkLst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3468640832" sldId="2147484058"/>
              <ac:spMk id="2" creationId="{E924D31B-2E1B-CC65-890E-690405C3A1D7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3468640832" sldId="2147484058"/>
              <ac:spMk id="3" creationId="{9FADFEC8-9A65-6F9F-8853-A05A0127B742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3468640832" sldId="2147484058"/>
              <ac:spMk id="4" creationId="{F39FD181-2A23-9868-3F69-8C4130487425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3468640832" sldId="2147484058"/>
              <ac:spMk id="5" creationId="{2ECCAE25-88A8-CB80-E4CC-2DEC37B2D400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3468640832" sldId="2147484058"/>
              <ac:spMk id="6" creationId="{DF23E6B7-B3DE-8E96-57C1-47852FF4E2F2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2:34.979" v="529"/>
          <pc:sldLayoutMkLst>
            <pc:docMk/>
            <pc:sldMasterMk cId="2542558682" sldId="2147484053"/>
            <pc:sldLayoutMk cId="1525436475" sldId="2147484061"/>
          </pc:sldLayoutMkLst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1525436475" sldId="2147484061"/>
              <ac:spMk id="2" creationId="{F2F8FBE2-0A6F-1F54-4A0D-D3709BD19E01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1525436475" sldId="2147484061"/>
              <ac:spMk id="3" creationId="{4C66FAE2-6852-B9D6-F513-EE6A27F205A3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1525436475" sldId="2147484061"/>
              <ac:spMk id="4" creationId="{445C2738-0519-E704-D9EC-C97F02CCDC9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2:34.979" v="529"/>
          <pc:sldLayoutMkLst>
            <pc:docMk/>
            <pc:sldMasterMk cId="2542558682" sldId="2147484053"/>
            <pc:sldLayoutMk cId="1794072605" sldId="2147484062"/>
          </pc:sldLayoutMkLst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1794072605" sldId="2147484062"/>
              <ac:spMk id="2" creationId="{197ECDC0-02E1-C0C9-87DA-45E5210AECEF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1794072605" sldId="2147484062"/>
              <ac:spMk id="3" creationId="{C1C785B0-C605-99E6-DF31-313C772542B3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1794072605" sldId="2147484062"/>
              <ac:spMk id="4" creationId="{7817F2A8-02C6-4F19-7A03-BDC7658A8D5D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2:34.979" v="529"/>
          <pc:sldLayoutMkLst>
            <pc:docMk/>
            <pc:sldMasterMk cId="2542558682" sldId="2147484053"/>
            <pc:sldLayoutMk cId="2997627834" sldId="2147484064"/>
          </pc:sldLayoutMkLst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2997627834" sldId="2147484064"/>
              <ac:spMk id="2" creationId="{F7246037-07E4-30D1-6A43-71D783871F11}"/>
            </ac:spMkLst>
          </pc:spChg>
          <pc:spChg chg="mod">
            <ac:chgData name="Ethan So" userId="817bfe8a-54f9-4a14-8441-f5c3326e5e23" providerId="ADAL" clId="{48E75E84-E488-5B44-B501-03796C7A376B}" dt="2025-11-19T02:22:34.979" v="529"/>
            <ac:spMkLst>
              <pc:docMk/>
              <pc:sldMasterMk cId="2542558682" sldId="2147484053"/>
              <pc:sldLayoutMk cId="2997627834" sldId="2147484064"/>
              <ac:spMk id="3" creationId="{D587F29F-A1A4-8751-58FD-A2F89E653346}"/>
            </ac:spMkLst>
          </pc:spChg>
        </pc:sldLayoutChg>
      </pc:sldMasterChg>
      <pc:sldMasterChg chg="modSp modSldLayout">
        <pc:chgData name="Ethan So" userId="817bfe8a-54f9-4a14-8441-f5c3326e5e23" providerId="ADAL" clId="{48E75E84-E488-5B44-B501-03796C7A376B}" dt="2025-11-19T02:24:27.473" v="536"/>
        <pc:sldMasterMkLst>
          <pc:docMk/>
          <pc:sldMasterMk cId="1117081757" sldId="2147484065"/>
        </pc:sldMasterMkLst>
        <pc:spChg chg="mod">
          <ac:chgData name="Ethan So" userId="817bfe8a-54f9-4a14-8441-f5c3326e5e23" providerId="ADAL" clId="{48E75E84-E488-5B44-B501-03796C7A376B}" dt="2025-11-19T02:24:27.473" v="536"/>
          <ac:spMkLst>
            <pc:docMk/>
            <pc:sldMasterMk cId="1117081757" sldId="2147484065"/>
            <ac:spMk id="2" creationId="{00000000-0000-0000-0000-000000000000}"/>
          </ac:spMkLst>
        </pc:spChg>
        <pc:spChg chg="mod">
          <ac:chgData name="Ethan So" userId="817bfe8a-54f9-4a14-8441-f5c3326e5e23" providerId="ADAL" clId="{48E75E84-E488-5B44-B501-03796C7A376B}" dt="2025-11-19T02:24:27.473" v="536"/>
          <ac:spMkLst>
            <pc:docMk/>
            <pc:sldMasterMk cId="1117081757" sldId="2147484065"/>
            <ac:spMk id="3" creationId="{00000000-0000-0000-0000-000000000000}"/>
          </ac:spMkLst>
        </pc:spChg>
        <pc:spChg chg="mod">
          <ac:chgData name="Ethan So" userId="817bfe8a-54f9-4a14-8441-f5c3326e5e23" providerId="ADAL" clId="{48E75E84-E488-5B44-B501-03796C7A376B}" dt="2025-11-19T02:24:27.473" v="536"/>
          <ac:spMkLst>
            <pc:docMk/>
            <pc:sldMasterMk cId="1117081757" sldId="2147484065"/>
            <ac:spMk id="4" creationId="{00000000-0000-0000-0000-000000000000}"/>
          </ac:spMkLst>
        </pc:spChg>
        <pc:spChg chg="mod">
          <ac:chgData name="Ethan So" userId="817bfe8a-54f9-4a14-8441-f5c3326e5e23" providerId="ADAL" clId="{48E75E84-E488-5B44-B501-03796C7A376B}" dt="2025-11-19T02:24:27.473" v="536"/>
          <ac:spMkLst>
            <pc:docMk/>
            <pc:sldMasterMk cId="1117081757" sldId="2147484065"/>
            <ac:spMk id="5" creationId="{00000000-0000-0000-0000-000000000000}"/>
          </ac:spMkLst>
        </pc:spChg>
        <pc:spChg chg="mod">
          <ac:chgData name="Ethan So" userId="817bfe8a-54f9-4a14-8441-f5c3326e5e23" providerId="ADAL" clId="{48E75E84-E488-5B44-B501-03796C7A376B}" dt="2025-11-19T02:24:27.473" v="536"/>
          <ac:spMkLst>
            <pc:docMk/>
            <pc:sldMasterMk cId="1117081757" sldId="2147484065"/>
            <ac:spMk id="6" creationId="{00000000-0000-0000-0000-000000000000}"/>
          </ac:spMkLst>
        </pc:spChg>
        <pc:sldLayoutChg chg="modSp">
          <pc:chgData name="Ethan So" userId="817bfe8a-54f9-4a14-8441-f5c3326e5e23" providerId="ADAL" clId="{48E75E84-E488-5B44-B501-03796C7A376B}" dt="2025-11-19T02:24:27.473" v="536"/>
          <pc:sldLayoutMkLst>
            <pc:docMk/>
            <pc:sldMasterMk cId="1117081757" sldId="2147484065"/>
            <pc:sldLayoutMk cId="2890351233" sldId="2147484066"/>
          </pc:sldLayoutMkLst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2890351233" sldId="2147484066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2890351233" sldId="2147484066"/>
              <ac:spMk id="3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4:27.473" v="536"/>
          <pc:sldLayoutMkLst>
            <pc:docMk/>
            <pc:sldMasterMk cId="1117081757" sldId="2147484065"/>
            <pc:sldLayoutMk cId="2295658459" sldId="2147484068"/>
          </pc:sldLayoutMkLst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2295658459" sldId="2147484068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2295658459" sldId="2147484068"/>
              <ac:spMk id="3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4:27.473" v="536"/>
          <pc:sldLayoutMkLst>
            <pc:docMk/>
            <pc:sldMasterMk cId="1117081757" sldId="2147484065"/>
            <pc:sldLayoutMk cId="3866118179" sldId="2147484069"/>
          </pc:sldLayoutMkLst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3866118179" sldId="2147484069"/>
              <ac:spMk id="3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3866118179" sldId="2147484069"/>
              <ac:spMk id="4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4:27.473" v="536"/>
          <pc:sldLayoutMkLst>
            <pc:docMk/>
            <pc:sldMasterMk cId="1117081757" sldId="2147484065"/>
            <pc:sldLayoutMk cId="1654034490" sldId="2147484070"/>
          </pc:sldLayoutMkLst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1654034490" sldId="2147484070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1654034490" sldId="2147484070"/>
              <ac:spMk id="3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1654034490" sldId="2147484070"/>
              <ac:spMk id="4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1654034490" sldId="2147484070"/>
              <ac:spMk id="5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1654034490" sldId="2147484070"/>
              <ac:spMk id="6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4:27.473" v="536"/>
          <pc:sldLayoutMkLst>
            <pc:docMk/>
            <pc:sldMasterMk cId="1117081757" sldId="2147484065"/>
            <pc:sldLayoutMk cId="429463357" sldId="2147484073"/>
          </pc:sldLayoutMkLst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429463357" sldId="2147484073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429463357" sldId="2147484073"/>
              <ac:spMk id="3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429463357" sldId="2147484073"/>
              <ac:spMk id="4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4:27.473" v="536"/>
          <pc:sldLayoutMkLst>
            <pc:docMk/>
            <pc:sldMasterMk cId="1117081757" sldId="2147484065"/>
            <pc:sldLayoutMk cId="3174851434" sldId="2147484074"/>
          </pc:sldLayoutMkLst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3174851434" sldId="2147484074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3174851434" sldId="2147484074"/>
              <ac:spMk id="3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3174851434" sldId="2147484074"/>
              <ac:spMk id="4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2:24:27.473" v="536"/>
          <pc:sldLayoutMkLst>
            <pc:docMk/>
            <pc:sldMasterMk cId="1117081757" sldId="2147484065"/>
            <pc:sldLayoutMk cId="3438038440" sldId="2147484076"/>
          </pc:sldLayoutMkLst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3438038440" sldId="2147484076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2:24:27.473" v="536"/>
            <ac:spMkLst>
              <pc:docMk/>
              <pc:sldMasterMk cId="1117081757" sldId="2147484065"/>
              <pc:sldLayoutMk cId="3438038440" sldId="2147484076"/>
              <ac:spMk id="3" creationId="{00000000-0000-0000-0000-000000000000}"/>
            </ac:spMkLst>
          </pc:spChg>
        </pc:sldLayoutChg>
      </pc:sldMasterChg>
      <pc:sldMasterChg chg="modSp modSldLayout">
        <pc:chgData name="Ethan So" userId="817bfe8a-54f9-4a14-8441-f5c3326e5e23" providerId="ADAL" clId="{48E75E84-E488-5B44-B501-03796C7A376B}" dt="2025-11-19T03:46:09.914" v="2321"/>
        <pc:sldMasterMkLst>
          <pc:docMk/>
          <pc:sldMasterMk cId="1849645493" sldId="2147484233"/>
        </pc:sldMasterMkLst>
        <pc:spChg chg="mod">
          <ac:chgData name="Ethan So" userId="817bfe8a-54f9-4a14-8441-f5c3326e5e23" providerId="ADAL" clId="{48E75E84-E488-5B44-B501-03796C7A376B}" dt="2025-11-19T03:46:09.914" v="2321"/>
          <ac:spMkLst>
            <pc:docMk/>
            <pc:sldMasterMk cId="1849645493" sldId="2147484233"/>
            <ac:spMk id="2" creationId="{9153AA1B-1B34-6321-892F-27690C28A025}"/>
          </ac:spMkLst>
        </pc:spChg>
        <pc:spChg chg="mod">
          <ac:chgData name="Ethan So" userId="817bfe8a-54f9-4a14-8441-f5c3326e5e23" providerId="ADAL" clId="{48E75E84-E488-5B44-B501-03796C7A376B}" dt="2025-11-19T03:46:09.914" v="2321"/>
          <ac:spMkLst>
            <pc:docMk/>
            <pc:sldMasterMk cId="1849645493" sldId="2147484233"/>
            <ac:spMk id="3" creationId="{0DE574E5-6329-B206-8269-28F2A0E054CF}"/>
          </ac:spMkLst>
        </pc:spChg>
        <pc:spChg chg="mod">
          <ac:chgData name="Ethan So" userId="817bfe8a-54f9-4a14-8441-f5c3326e5e23" providerId="ADAL" clId="{48E75E84-E488-5B44-B501-03796C7A376B}" dt="2025-11-19T03:46:09.914" v="2321"/>
          <ac:spMkLst>
            <pc:docMk/>
            <pc:sldMasterMk cId="1849645493" sldId="2147484233"/>
            <ac:spMk id="4" creationId="{8DA2EEA6-E97D-11D6-AD59-A78E3237984E}"/>
          </ac:spMkLst>
        </pc:spChg>
        <pc:spChg chg="mod">
          <ac:chgData name="Ethan So" userId="817bfe8a-54f9-4a14-8441-f5c3326e5e23" providerId="ADAL" clId="{48E75E84-E488-5B44-B501-03796C7A376B}" dt="2025-11-19T03:46:09.914" v="2321"/>
          <ac:spMkLst>
            <pc:docMk/>
            <pc:sldMasterMk cId="1849645493" sldId="2147484233"/>
            <ac:spMk id="5" creationId="{CF112EFB-CBF4-6F9B-51F0-9599214A7C72}"/>
          </ac:spMkLst>
        </pc:spChg>
        <pc:spChg chg="mod">
          <ac:chgData name="Ethan So" userId="817bfe8a-54f9-4a14-8441-f5c3326e5e23" providerId="ADAL" clId="{48E75E84-E488-5B44-B501-03796C7A376B}" dt="2025-11-19T03:46:09.914" v="2321"/>
          <ac:spMkLst>
            <pc:docMk/>
            <pc:sldMasterMk cId="1849645493" sldId="2147484233"/>
            <ac:spMk id="6" creationId="{24DE06B4-B0C9-3018-ABD5-F0271722E1F9}"/>
          </ac:spMkLst>
        </pc:spChg>
        <pc:sldLayoutChg chg="modSp">
          <pc:chgData name="Ethan So" userId="817bfe8a-54f9-4a14-8441-f5c3326e5e23" providerId="ADAL" clId="{48E75E84-E488-5B44-B501-03796C7A376B}" dt="2025-11-19T03:46:09.914" v="2321"/>
          <pc:sldLayoutMkLst>
            <pc:docMk/>
            <pc:sldMasterMk cId="1849645493" sldId="2147484233"/>
            <pc:sldLayoutMk cId="3902959073" sldId="2147484234"/>
          </pc:sldLayoutMkLst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3902959073" sldId="2147484234"/>
              <ac:spMk id="2" creationId="{DFC44D72-32CD-C439-CD37-3D0387A4B013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3902959073" sldId="2147484234"/>
              <ac:spMk id="3" creationId="{807588A6-A0FC-ECA1-1FFC-A8F522334042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09.914" v="2321"/>
          <pc:sldLayoutMkLst>
            <pc:docMk/>
            <pc:sldMasterMk cId="1849645493" sldId="2147484233"/>
            <pc:sldLayoutMk cId="2904344535" sldId="2147484236"/>
          </pc:sldLayoutMkLst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2904344535" sldId="2147484236"/>
              <ac:spMk id="2" creationId="{E9226324-5076-6FF1-B631-BC1384AB4655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2904344535" sldId="2147484236"/>
              <ac:spMk id="3" creationId="{90490A18-1CD8-BFC9-0342-B064C0477521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09.914" v="2321"/>
          <pc:sldLayoutMkLst>
            <pc:docMk/>
            <pc:sldMasterMk cId="1849645493" sldId="2147484233"/>
            <pc:sldLayoutMk cId="761470852" sldId="2147484237"/>
          </pc:sldLayoutMkLst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761470852" sldId="2147484237"/>
              <ac:spMk id="3" creationId="{8DA0A509-41B2-D3AB-A283-61442288C2A8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761470852" sldId="2147484237"/>
              <ac:spMk id="4" creationId="{1E1054B2-4841-43B3-8CA6-57BCFA6E1D68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09.914" v="2321"/>
          <pc:sldLayoutMkLst>
            <pc:docMk/>
            <pc:sldMasterMk cId="1849645493" sldId="2147484233"/>
            <pc:sldLayoutMk cId="272615250" sldId="2147484238"/>
          </pc:sldLayoutMkLst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272615250" sldId="2147484238"/>
              <ac:spMk id="2" creationId="{8EB81055-2CA7-980C-3FCB-FA0C63570233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272615250" sldId="2147484238"/>
              <ac:spMk id="3" creationId="{3B066097-8433-F3DF-D733-FE958D5D65A5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272615250" sldId="2147484238"/>
              <ac:spMk id="4" creationId="{7AF847D6-AA48-673C-15B4-B5ED4FA98B02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272615250" sldId="2147484238"/>
              <ac:spMk id="5" creationId="{85C4C1EE-6B54-1040-FFF4-76C13AE0950D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272615250" sldId="2147484238"/>
              <ac:spMk id="6" creationId="{6E1FAA46-D414-BDD5-D4A8-4C3284691E83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09.914" v="2321"/>
          <pc:sldLayoutMkLst>
            <pc:docMk/>
            <pc:sldMasterMk cId="1849645493" sldId="2147484233"/>
            <pc:sldLayoutMk cId="2667760859" sldId="2147484241"/>
          </pc:sldLayoutMkLst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2667760859" sldId="2147484241"/>
              <ac:spMk id="2" creationId="{5DF47F64-85A9-22D8-B84F-2974E1FE2633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2667760859" sldId="2147484241"/>
              <ac:spMk id="3" creationId="{F9AA4915-C2B8-FC64-20B2-C05AAA8F270D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2667760859" sldId="2147484241"/>
              <ac:spMk id="4" creationId="{C51BC64A-D917-2EC4-07DC-676CED15289C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09.914" v="2321"/>
          <pc:sldLayoutMkLst>
            <pc:docMk/>
            <pc:sldMasterMk cId="1849645493" sldId="2147484233"/>
            <pc:sldLayoutMk cId="3615165329" sldId="2147484242"/>
          </pc:sldLayoutMkLst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3615165329" sldId="2147484242"/>
              <ac:spMk id="2" creationId="{3E8E9904-ED51-52D3-5205-F9E32983DF2A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3615165329" sldId="2147484242"/>
              <ac:spMk id="3" creationId="{3F1AFBBB-0BD2-2E95-9E4B-F77AFD76B480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3615165329" sldId="2147484242"/>
              <ac:spMk id="4" creationId="{AB10F38D-CB8D-A00A-14E0-1610ABCBB84A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09.914" v="2321"/>
          <pc:sldLayoutMkLst>
            <pc:docMk/>
            <pc:sldMasterMk cId="1849645493" sldId="2147484233"/>
            <pc:sldLayoutMk cId="3203272106" sldId="2147484244"/>
          </pc:sldLayoutMkLst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3203272106" sldId="2147484244"/>
              <ac:spMk id="2" creationId="{CC49CDCA-8E82-E54C-D4A3-90A99A80E7BE}"/>
            </ac:spMkLst>
          </pc:spChg>
          <pc:spChg chg="mod">
            <ac:chgData name="Ethan So" userId="817bfe8a-54f9-4a14-8441-f5c3326e5e23" providerId="ADAL" clId="{48E75E84-E488-5B44-B501-03796C7A376B}" dt="2025-11-19T03:46:09.914" v="2321"/>
            <ac:spMkLst>
              <pc:docMk/>
              <pc:sldMasterMk cId="1849645493" sldId="2147484233"/>
              <pc:sldLayoutMk cId="3203272106" sldId="2147484244"/>
              <ac:spMk id="3" creationId="{1C296409-D171-149C-5725-1451464A88E1}"/>
            </ac:spMkLst>
          </pc:spChg>
        </pc:sldLayoutChg>
      </pc:sldMasterChg>
      <pc:sldMasterChg chg="modSp modSldLayout">
        <pc:chgData name="Ethan So" userId="817bfe8a-54f9-4a14-8441-f5c3326e5e23" providerId="ADAL" clId="{48E75E84-E488-5B44-B501-03796C7A376B}" dt="2025-11-19T03:46:19.994" v="2322"/>
        <pc:sldMasterMkLst>
          <pc:docMk/>
          <pc:sldMasterMk cId="574278022" sldId="2147484245"/>
        </pc:sldMasterMkLst>
        <pc:spChg chg="mod">
          <ac:chgData name="Ethan So" userId="817bfe8a-54f9-4a14-8441-f5c3326e5e23" providerId="ADAL" clId="{48E75E84-E488-5B44-B501-03796C7A376B}" dt="2025-11-19T03:46:19.994" v="2322"/>
          <ac:spMkLst>
            <pc:docMk/>
            <pc:sldMasterMk cId="574278022" sldId="2147484245"/>
            <ac:spMk id="2" creationId="{00000000-0000-0000-0000-000000000000}"/>
          </ac:spMkLst>
        </pc:spChg>
        <pc:spChg chg="mod">
          <ac:chgData name="Ethan So" userId="817bfe8a-54f9-4a14-8441-f5c3326e5e23" providerId="ADAL" clId="{48E75E84-E488-5B44-B501-03796C7A376B}" dt="2025-11-19T03:46:19.994" v="2322"/>
          <ac:spMkLst>
            <pc:docMk/>
            <pc:sldMasterMk cId="574278022" sldId="2147484245"/>
            <ac:spMk id="3" creationId="{00000000-0000-0000-0000-000000000000}"/>
          </ac:spMkLst>
        </pc:spChg>
        <pc:spChg chg="mod">
          <ac:chgData name="Ethan So" userId="817bfe8a-54f9-4a14-8441-f5c3326e5e23" providerId="ADAL" clId="{48E75E84-E488-5B44-B501-03796C7A376B}" dt="2025-11-19T03:46:19.994" v="2322"/>
          <ac:spMkLst>
            <pc:docMk/>
            <pc:sldMasterMk cId="574278022" sldId="2147484245"/>
            <ac:spMk id="4" creationId="{00000000-0000-0000-0000-000000000000}"/>
          </ac:spMkLst>
        </pc:spChg>
        <pc:spChg chg="mod">
          <ac:chgData name="Ethan So" userId="817bfe8a-54f9-4a14-8441-f5c3326e5e23" providerId="ADAL" clId="{48E75E84-E488-5B44-B501-03796C7A376B}" dt="2025-11-19T03:46:19.994" v="2322"/>
          <ac:spMkLst>
            <pc:docMk/>
            <pc:sldMasterMk cId="574278022" sldId="2147484245"/>
            <ac:spMk id="5" creationId="{00000000-0000-0000-0000-000000000000}"/>
          </ac:spMkLst>
        </pc:spChg>
        <pc:spChg chg="mod">
          <ac:chgData name="Ethan So" userId="817bfe8a-54f9-4a14-8441-f5c3326e5e23" providerId="ADAL" clId="{48E75E84-E488-5B44-B501-03796C7A376B}" dt="2025-11-19T03:46:19.994" v="2322"/>
          <ac:spMkLst>
            <pc:docMk/>
            <pc:sldMasterMk cId="574278022" sldId="2147484245"/>
            <ac:spMk id="6" creationId="{00000000-0000-0000-0000-000000000000}"/>
          </ac:spMkLst>
        </pc:spChg>
        <pc:sldLayoutChg chg="modSp">
          <pc:chgData name="Ethan So" userId="817bfe8a-54f9-4a14-8441-f5c3326e5e23" providerId="ADAL" clId="{48E75E84-E488-5B44-B501-03796C7A376B}" dt="2025-11-19T03:46:19.994" v="2322"/>
          <pc:sldLayoutMkLst>
            <pc:docMk/>
            <pc:sldMasterMk cId="574278022" sldId="2147484245"/>
            <pc:sldLayoutMk cId="3393278559" sldId="2147484246"/>
          </pc:sldLayoutMkLst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3393278559" sldId="2147484246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3393278559" sldId="2147484246"/>
              <ac:spMk id="3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19.994" v="2322"/>
          <pc:sldLayoutMkLst>
            <pc:docMk/>
            <pc:sldMasterMk cId="574278022" sldId="2147484245"/>
            <pc:sldLayoutMk cId="3712321468" sldId="2147484248"/>
          </pc:sldLayoutMkLst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3712321468" sldId="2147484248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3712321468" sldId="2147484248"/>
              <ac:spMk id="3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19.994" v="2322"/>
          <pc:sldLayoutMkLst>
            <pc:docMk/>
            <pc:sldMasterMk cId="574278022" sldId="2147484245"/>
            <pc:sldLayoutMk cId="3470377369" sldId="2147484249"/>
          </pc:sldLayoutMkLst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3470377369" sldId="2147484249"/>
              <ac:spMk id="3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3470377369" sldId="2147484249"/>
              <ac:spMk id="4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19.994" v="2322"/>
          <pc:sldLayoutMkLst>
            <pc:docMk/>
            <pc:sldMasterMk cId="574278022" sldId="2147484245"/>
            <pc:sldLayoutMk cId="3590853890" sldId="2147484250"/>
          </pc:sldLayoutMkLst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3590853890" sldId="2147484250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3590853890" sldId="2147484250"/>
              <ac:spMk id="3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3590853890" sldId="2147484250"/>
              <ac:spMk id="4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3590853890" sldId="2147484250"/>
              <ac:spMk id="5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3590853890" sldId="2147484250"/>
              <ac:spMk id="6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19.994" v="2322"/>
          <pc:sldLayoutMkLst>
            <pc:docMk/>
            <pc:sldMasterMk cId="574278022" sldId="2147484245"/>
            <pc:sldLayoutMk cId="1371320981" sldId="2147484253"/>
          </pc:sldLayoutMkLst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1371320981" sldId="2147484253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1371320981" sldId="2147484253"/>
              <ac:spMk id="3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1371320981" sldId="2147484253"/>
              <ac:spMk id="4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19.994" v="2322"/>
          <pc:sldLayoutMkLst>
            <pc:docMk/>
            <pc:sldMasterMk cId="574278022" sldId="2147484245"/>
            <pc:sldLayoutMk cId="2199782081" sldId="2147484254"/>
          </pc:sldLayoutMkLst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2199782081" sldId="2147484254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2199782081" sldId="2147484254"/>
              <ac:spMk id="3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2199782081" sldId="2147484254"/>
              <ac:spMk id="4" creationId="{00000000-0000-0000-0000-000000000000}"/>
            </ac:spMkLst>
          </pc:spChg>
        </pc:sldLayoutChg>
        <pc:sldLayoutChg chg="modSp">
          <pc:chgData name="Ethan So" userId="817bfe8a-54f9-4a14-8441-f5c3326e5e23" providerId="ADAL" clId="{48E75E84-E488-5B44-B501-03796C7A376B}" dt="2025-11-19T03:46:19.994" v="2322"/>
          <pc:sldLayoutMkLst>
            <pc:docMk/>
            <pc:sldMasterMk cId="574278022" sldId="2147484245"/>
            <pc:sldLayoutMk cId="4110393053" sldId="2147484256"/>
          </pc:sldLayoutMkLst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4110393053" sldId="2147484256"/>
              <ac:spMk id="2" creationId="{00000000-0000-0000-0000-000000000000}"/>
            </ac:spMkLst>
          </pc:spChg>
          <pc:spChg chg="mod">
            <ac:chgData name="Ethan So" userId="817bfe8a-54f9-4a14-8441-f5c3326e5e23" providerId="ADAL" clId="{48E75E84-E488-5B44-B501-03796C7A376B}" dt="2025-11-19T03:46:19.994" v="2322"/>
            <ac:spMkLst>
              <pc:docMk/>
              <pc:sldMasterMk cId="574278022" sldId="2147484245"/>
              <pc:sldLayoutMk cId="4110393053" sldId="2147484256"/>
              <ac:spMk id="3" creationId="{00000000-0000-0000-0000-000000000000}"/>
            </ac:spMkLst>
          </pc:spChg>
        </pc:sldLayoutChg>
      </pc:sldMasterChg>
    </pc:docChg>
  </pc:docChgLst>
  <pc:docChgLst>
    <pc:chgData name="Jason Oh" userId="S::jason.oh@cooper.edu::7dcaef4d-93c0-4e37-bcb9-0272ade8994c" providerId="AD" clId="Web-{C97F46CD-6685-3A00-6538-73DF17D2657E}"/>
    <pc:docChg chg="modSld">
      <pc:chgData name="Jason Oh" userId="S::jason.oh@cooper.edu::7dcaef4d-93c0-4e37-bcb9-0272ade8994c" providerId="AD" clId="Web-{C97F46CD-6685-3A00-6538-73DF17D2657E}" dt="2025-11-17T21:11:12.916" v="621" actId="20577"/>
      <pc:docMkLst>
        <pc:docMk/>
      </pc:docMkLst>
      <pc:sldChg chg="addSp delSp modSp">
        <pc:chgData name="Jason Oh" userId="S::jason.oh@cooper.edu::7dcaef4d-93c0-4e37-bcb9-0272ade8994c" providerId="AD" clId="Web-{C97F46CD-6685-3A00-6538-73DF17D2657E}" dt="2025-11-17T21:11:12.916" v="621" actId="20577"/>
        <pc:sldMkLst>
          <pc:docMk/>
          <pc:sldMk cId="4214448208" sldId="256"/>
        </pc:sldMkLst>
        <pc:spChg chg="add mod">
          <ac:chgData name="Jason Oh" userId="S::jason.oh@cooper.edu::7dcaef4d-93c0-4e37-bcb9-0272ade8994c" providerId="AD" clId="Web-{C97F46CD-6685-3A00-6538-73DF17D2657E}" dt="2025-11-17T20:24:06.538" v="130" actId="14100"/>
          <ac:spMkLst>
            <pc:docMk/>
            <pc:sldMk cId="4214448208" sldId="256"/>
            <ac:spMk id="3" creationId="{604F6407-0294-9E9F-E471-1F193D662168}"/>
          </ac:spMkLst>
        </pc:spChg>
        <pc:spChg chg="mod">
          <ac:chgData name="Jason Oh" userId="S::jason.oh@cooper.edu::7dcaef4d-93c0-4e37-bcb9-0272ade8994c" providerId="AD" clId="Web-{C97F46CD-6685-3A00-6538-73DF17D2657E}" dt="2025-11-17T20:14:22.273" v="1" actId="20577"/>
          <ac:spMkLst>
            <pc:docMk/>
            <pc:sldMk cId="4214448208" sldId="256"/>
            <ac:spMk id="4" creationId="{8348D2F9-ED63-A280-70AA-0173CE5901A6}"/>
          </ac:spMkLst>
        </pc:spChg>
        <pc:spChg chg="mod">
          <ac:chgData name="Jason Oh" userId="S::jason.oh@cooper.edu::7dcaef4d-93c0-4e37-bcb9-0272ade8994c" providerId="AD" clId="Web-{C97F46CD-6685-3A00-6538-73DF17D2657E}" dt="2025-11-17T20:59:47.166" v="341" actId="20577"/>
          <ac:spMkLst>
            <pc:docMk/>
            <pc:sldMk cId="4214448208" sldId="256"/>
            <ac:spMk id="5" creationId="{A83292D8-F943-9617-51EA-3E193F488651}"/>
          </ac:spMkLst>
        </pc:spChg>
        <pc:spChg chg="mod">
          <ac:chgData name="Jason Oh" userId="S::jason.oh@cooper.edu::7dcaef4d-93c0-4e37-bcb9-0272ade8994c" providerId="AD" clId="Web-{C97F46CD-6685-3A00-6538-73DF17D2657E}" dt="2025-11-17T20:51:56.015" v="307" actId="1076"/>
          <ac:spMkLst>
            <pc:docMk/>
            <pc:sldMk cId="4214448208" sldId="256"/>
            <ac:spMk id="6" creationId="{32C17187-8C95-A306-7038-B14586DBA7F1}"/>
          </ac:spMkLst>
        </pc:spChg>
        <pc:spChg chg="add mod">
          <ac:chgData name="Jason Oh" userId="S::jason.oh@cooper.edu::7dcaef4d-93c0-4e37-bcb9-0272ade8994c" providerId="AD" clId="Web-{C97F46CD-6685-3A00-6538-73DF17D2657E}" dt="2025-11-17T20:51:38.355" v="306" actId="20577"/>
          <ac:spMkLst>
            <pc:docMk/>
            <pc:sldMk cId="4214448208" sldId="256"/>
            <ac:spMk id="7" creationId="{66DF8DED-D692-B46A-F2CD-E309A2200EF2}"/>
          </ac:spMkLst>
        </pc:spChg>
        <pc:spChg chg="mod">
          <ac:chgData name="Jason Oh" userId="S::jason.oh@cooper.edu::7dcaef4d-93c0-4e37-bcb9-0272ade8994c" providerId="AD" clId="Web-{C97F46CD-6685-3A00-6538-73DF17D2657E}" dt="2025-11-17T21:11:12.916" v="621" actId="20577"/>
          <ac:spMkLst>
            <pc:docMk/>
            <pc:sldMk cId="4214448208" sldId="256"/>
            <ac:spMk id="10" creationId="{25C2AC76-450F-B3D4-339E-9E47919E56FE}"/>
          </ac:spMkLst>
        </pc:spChg>
      </pc:sldChg>
    </pc:docChg>
  </pc:docChgLst>
  <pc:docChgLst>
    <pc:chgData name="Jason Oh" userId="S::jason.oh@cooper.edu::7dcaef4d-93c0-4e37-bcb9-0272ade8994c" providerId="AD" clId="Web-{6C8A1BD4-0A23-3D95-AC53-8A7B93EB7496}"/>
    <pc:docChg chg="addSld modSld">
      <pc:chgData name="Jason Oh" userId="S::jason.oh@cooper.edu::7dcaef4d-93c0-4e37-bcb9-0272ade8994c" providerId="AD" clId="Web-{6C8A1BD4-0A23-3D95-AC53-8A7B93EB7496}" dt="2025-11-17T21:28:24.427" v="51" actId="1076"/>
      <pc:docMkLst>
        <pc:docMk/>
      </pc:docMkLst>
      <pc:sldChg chg="modSp">
        <pc:chgData name="Jason Oh" userId="S::jason.oh@cooper.edu::7dcaef4d-93c0-4e37-bcb9-0272ade8994c" providerId="AD" clId="Web-{6C8A1BD4-0A23-3D95-AC53-8A7B93EB7496}" dt="2025-11-17T21:22:03.107" v="42" actId="20577"/>
        <pc:sldMkLst>
          <pc:docMk/>
          <pc:sldMk cId="4214448208" sldId="256"/>
        </pc:sldMkLst>
        <pc:spChg chg="mod">
          <ac:chgData name="Jason Oh" userId="S::jason.oh@cooper.edu::7dcaef4d-93c0-4e37-bcb9-0272ade8994c" providerId="AD" clId="Web-{6C8A1BD4-0A23-3D95-AC53-8A7B93EB7496}" dt="2025-11-17T21:22:03.107" v="42" actId="20577"/>
          <ac:spMkLst>
            <pc:docMk/>
            <pc:sldMk cId="4214448208" sldId="256"/>
            <ac:spMk id="10" creationId="{25C2AC76-450F-B3D4-339E-9E47919E56FE}"/>
          </ac:spMkLst>
        </pc:spChg>
      </pc:sldChg>
    </pc:docChg>
  </pc:docChgLst>
  <pc:docChgLst>
    <pc:chgData name="Lixiang Chen" userId="9ac48103-6aa9-4eca-88c9-9910d012922d" providerId="ADAL" clId="{FFACCE65-96B4-4147-9AA9-334390E6DEFA}"/>
    <pc:docChg chg="undo custSel modSld modMainMaster">
      <pc:chgData name="Lixiang Chen" userId="9ac48103-6aa9-4eca-88c9-9910d012922d" providerId="ADAL" clId="{FFACCE65-96B4-4147-9AA9-334390E6DEFA}" dt="2025-11-17T21:45:29.536" v="1287" actId="1076"/>
      <pc:docMkLst>
        <pc:docMk/>
      </pc:docMkLst>
      <pc:sldChg chg="addSp delSp modSp mod">
        <pc:chgData name="Lixiang Chen" userId="9ac48103-6aa9-4eca-88c9-9910d012922d" providerId="ADAL" clId="{FFACCE65-96B4-4147-9AA9-334390E6DEFA}" dt="2025-11-17T21:45:29.536" v="1287" actId="1076"/>
        <pc:sldMkLst>
          <pc:docMk/>
          <pc:sldMk cId="4214448208" sldId="256"/>
        </pc:sldMkLst>
        <pc:spChg chg="mod">
          <ac:chgData name="Lixiang Chen" userId="9ac48103-6aa9-4eca-88c9-9910d012922d" providerId="ADAL" clId="{FFACCE65-96B4-4147-9AA9-334390E6DEFA}" dt="2025-11-17T21:45:29.536" v="1287" actId="1076"/>
          <ac:spMkLst>
            <pc:docMk/>
            <pc:sldMk cId="4214448208" sldId="256"/>
            <ac:spMk id="3" creationId="{604F6407-0294-9E9F-E471-1F193D662168}"/>
          </ac:spMkLst>
        </pc:spChg>
        <pc:spChg chg="mod">
          <ac:chgData name="Lixiang Chen" userId="9ac48103-6aa9-4eca-88c9-9910d012922d" providerId="ADAL" clId="{FFACCE65-96B4-4147-9AA9-334390E6DEFA}" dt="2025-11-17T21:40:11.795" v="1106" actId="20577"/>
          <ac:spMkLst>
            <pc:docMk/>
            <pc:sldMk cId="4214448208" sldId="256"/>
            <ac:spMk id="4" creationId="{8348D2F9-ED63-A280-70AA-0173CE5901A6}"/>
          </ac:spMkLst>
        </pc:spChg>
        <pc:spChg chg="mod">
          <ac:chgData name="Lixiang Chen" userId="9ac48103-6aa9-4eca-88c9-9910d012922d" providerId="ADAL" clId="{FFACCE65-96B4-4147-9AA9-334390E6DEFA}" dt="2025-11-17T21:45:05.572" v="1284" actId="1076"/>
          <ac:spMkLst>
            <pc:docMk/>
            <pc:sldMk cId="4214448208" sldId="256"/>
            <ac:spMk id="5" creationId="{A83292D8-F943-9617-51EA-3E193F488651}"/>
          </ac:spMkLst>
        </pc:spChg>
        <pc:spChg chg="mod">
          <ac:chgData name="Lixiang Chen" userId="9ac48103-6aa9-4eca-88c9-9910d012922d" providerId="ADAL" clId="{FFACCE65-96B4-4147-9AA9-334390E6DEFA}" dt="2025-11-17T21:43:00.267" v="1280" actId="20577"/>
          <ac:spMkLst>
            <pc:docMk/>
            <pc:sldMk cId="4214448208" sldId="256"/>
            <ac:spMk id="6" creationId="{32C17187-8C95-A306-7038-B14586DBA7F1}"/>
          </ac:spMkLst>
        </pc:spChg>
        <pc:spChg chg="mod">
          <ac:chgData name="Lixiang Chen" userId="9ac48103-6aa9-4eca-88c9-9910d012922d" providerId="ADAL" clId="{FFACCE65-96B4-4147-9AA9-334390E6DEFA}" dt="2025-11-17T21:45:16.335" v="1285" actId="1076"/>
          <ac:spMkLst>
            <pc:docMk/>
            <pc:sldMk cId="4214448208" sldId="256"/>
            <ac:spMk id="7" creationId="{66DF8DED-D692-B46A-F2CD-E309A2200EF2}"/>
          </ac:spMkLst>
        </pc:spChg>
        <pc:spChg chg="add mod">
          <ac:chgData name="Lixiang Chen" userId="9ac48103-6aa9-4eca-88c9-9910d012922d" providerId="ADAL" clId="{FFACCE65-96B4-4147-9AA9-334390E6DEFA}" dt="2025-11-17T21:43:44.533" v="1283" actId="20577"/>
          <ac:spMkLst>
            <pc:docMk/>
            <pc:sldMk cId="4214448208" sldId="256"/>
            <ac:spMk id="8" creationId="{DA2B6FD2-9BB8-1F77-A2A5-3221C67A0E1D}"/>
          </ac:spMkLst>
        </pc:spChg>
        <pc:spChg chg="mod">
          <ac:chgData name="Lixiang Chen" userId="9ac48103-6aa9-4eca-88c9-9910d012922d" providerId="ADAL" clId="{FFACCE65-96B4-4147-9AA9-334390E6DEFA}" dt="2025-11-17T20:48:50.012" v="794" actId="1076"/>
          <ac:spMkLst>
            <pc:docMk/>
            <pc:sldMk cId="4214448208" sldId="256"/>
            <ac:spMk id="10" creationId="{25C2AC76-450F-B3D4-339E-9E47919E56FE}"/>
          </ac:spMkLst>
        </pc:spChg>
      </pc:sldChg>
    </pc:docChg>
  </pc:docChgLst>
  <pc:docChgLst>
    <pc:chgData name="Jason Oh" userId="S::jason.oh@cooper.edu::7dcaef4d-93c0-4e37-bcb9-0272ade8994c" providerId="AD" clId="Web-{DCE782E7-094E-A491-4D0A-CDF4E3BC86D2}"/>
    <pc:docChg chg="addSld delSld modSld">
      <pc:chgData name="Jason Oh" userId="S::jason.oh@cooper.edu::7dcaef4d-93c0-4e37-bcb9-0272ade8994c" providerId="AD" clId="Web-{DCE782E7-094E-A491-4D0A-CDF4E3BC86D2}" dt="2025-11-17T21:47:08.629" v="30"/>
      <pc:docMkLst>
        <pc:docMk/>
      </pc:docMkLst>
      <pc:sldChg chg="modSp">
        <pc:chgData name="Jason Oh" userId="S::jason.oh@cooper.edu::7dcaef4d-93c0-4e37-bcb9-0272ade8994c" providerId="AD" clId="Web-{DCE782E7-094E-A491-4D0A-CDF4E3BC86D2}" dt="2025-11-17T21:47:08.629" v="30"/>
        <pc:sldMkLst>
          <pc:docMk/>
          <pc:sldMk cId="4214448208" sldId="256"/>
        </pc:sldMkLst>
        <pc:spChg chg="mod">
          <ac:chgData name="Jason Oh" userId="S::jason.oh@cooper.edu::7dcaef4d-93c0-4e37-bcb9-0272ade8994c" providerId="AD" clId="Web-{DCE782E7-094E-A491-4D0A-CDF4E3BC86D2}" dt="2025-11-17T21:37:15.129" v="9" actId="14100"/>
          <ac:spMkLst>
            <pc:docMk/>
            <pc:sldMk cId="4214448208" sldId="256"/>
            <ac:spMk id="5" creationId="{A83292D8-F943-9617-51EA-3E193F488651}"/>
          </ac:spMkLst>
        </pc:spChg>
        <pc:spChg chg="mod">
          <ac:chgData name="Jason Oh" userId="S::jason.oh@cooper.edu::7dcaef4d-93c0-4e37-bcb9-0272ade8994c" providerId="AD" clId="Web-{DCE782E7-094E-A491-4D0A-CDF4E3BC86D2}" dt="2025-11-17T21:46:44.441" v="26"/>
          <ac:spMkLst>
            <pc:docMk/>
            <pc:sldMk cId="4214448208" sldId="256"/>
            <ac:spMk id="6" creationId="{32C17187-8C95-A306-7038-B14586DBA7F1}"/>
          </ac:spMkLst>
        </pc:spChg>
        <pc:spChg chg="mod">
          <ac:chgData name="Jason Oh" userId="S::jason.oh@cooper.edu::7dcaef4d-93c0-4e37-bcb9-0272ade8994c" providerId="AD" clId="Web-{DCE782E7-094E-A491-4D0A-CDF4E3BC86D2}" dt="2025-11-17T21:46:52.707" v="27" actId="1076"/>
          <ac:spMkLst>
            <pc:docMk/>
            <pc:sldMk cId="4214448208" sldId="256"/>
            <ac:spMk id="9" creationId="{E55AC92B-4998-40FA-61C1-89DC69C54DB7}"/>
          </ac:spMkLst>
        </pc:spChg>
      </pc:sldChg>
    </pc:docChg>
  </pc:docChgLst>
  <pc:docChgLst>
    <pc:chgData name="Lixiang Chen" userId="9ac48103-6aa9-4eca-88c9-9910d012922d" providerId="ADAL" clId="{73653FD7-C75C-40F6-8C5A-35957202016C}"/>
    <pc:docChg chg="undo custSel modSld">
      <pc:chgData name="Lixiang Chen" userId="9ac48103-6aa9-4eca-88c9-9910d012922d" providerId="ADAL" clId="{73653FD7-C75C-40F6-8C5A-35957202016C}" dt="2025-11-19T04:07:58.010" v="159" actId="1076"/>
      <pc:docMkLst>
        <pc:docMk/>
      </pc:docMkLst>
      <pc:sldChg chg="modSp mod">
        <pc:chgData name="Lixiang Chen" userId="9ac48103-6aa9-4eca-88c9-9910d012922d" providerId="ADAL" clId="{73653FD7-C75C-40F6-8C5A-35957202016C}" dt="2025-11-19T00:46:43.006" v="1" actId="1076"/>
        <pc:sldMkLst>
          <pc:docMk/>
          <pc:sldMk cId="4214448208" sldId="256"/>
        </pc:sldMkLst>
        <pc:graphicFrameChg chg="mod modGraphic">
          <ac:chgData name="Lixiang Chen" userId="9ac48103-6aa9-4eca-88c9-9910d012922d" providerId="ADAL" clId="{73653FD7-C75C-40F6-8C5A-35957202016C}" dt="2025-11-19T00:46:43.006" v="1" actId="1076"/>
          <ac:graphicFrameMkLst>
            <pc:docMk/>
            <pc:sldMk cId="4214448208" sldId="256"/>
            <ac:graphicFrameMk id="2" creationId="{214AB3C9-2288-4A9C-BDCE-4B1387EC69DA}"/>
          </ac:graphicFrameMkLst>
        </pc:graphicFrameChg>
      </pc:sldChg>
      <pc:sldChg chg="addSp delSp modSp mod">
        <pc:chgData name="Lixiang Chen" userId="9ac48103-6aa9-4eca-88c9-9910d012922d" providerId="ADAL" clId="{73653FD7-C75C-40F6-8C5A-35957202016C}" dt="2025-11-19T04:07:58.010" v="159" actId="1076"/>
        <pc:sldMkLst>
          <pc:docMk/>
          <pc:sldMk cId="417837965" sldId="258"/>
        </pc:sldMkLst>
        <pc:spChg chg="mod">
          <ac:chgData name="Lixiang Chen" userId="9ac48103-6aa9-4eca-88c9-9910d012922d" providerId="ADAL" clId="{73653FD7-C75C-40F6-8C5A-35957202016C}" dt="2025-11-19T04:07:15.782" v="157" actId="1076"/>
          <ac:spMkLst>
            <pc:docMk/>
            <pc:sldMk cId="417837965" sldId="258"/>
            <ac:spMk id="6" creationId="{7227DDAE-E449-4986-C214-878F0AB0D7E5}"/>
          </ac:spMkLst>
        </pc:spChg>
        <pc:spChg chg="mod">
          <ac:chgData name="Lixiang Chen" userId="9ac48103-6aa9-4eca-88c9-9910d012922d" providerId="ADAL" clId="{73653FD7-C75C-40F6-8C5A-35957202016C}" dt="2025-11-19T04:07:15.782" v="157" actId="1076"/>
          <ac:spMkLst>
            <pc:docMk/>
            <pc:sldMk cId="417837965" sldId="258"/>
            <ac:spMk id="7" creationId="{471C6A9B-46CB-3C89-CD12-8DA7454059E7}"/>
          </ac:spMkLst>
        </pc:spChg>
        <pc:spChg chg="mod">
          <ac:chgData name="Lixiang Chen" userId="9ac48103-6aa9-4eca-88c9-9910d012922d" providerId="ADAL" clId="{73653FD7-C75C-40F6-8C5A-35957202016C}" dt="2025-11-19T04:07:05.988" v="156" actId="1076"/>
          <ac:spMkLst>
            <pc:docMk/>
            <pc:sldMk cId="417837965" sldId="258"/>
            <ac:spMk id="8" creationId="{923346BC-D3EA-3A82-D0A0-47DE311C18EA}"/>
          </ac:spMkLst>
        </pc:spChg>
        <pc:spChg chg="mod">
          <ac:chgData name="Lixiang Chen" userId="9ac48103-6aa9-4eca-88c9-9910d012922d" providerId="ADAL" clId="{73653FD7-C75C-40F6-8C5A-35957202016C}" dt="2025-11-19T03:54:06.093" v="79" actId="1076"/>
          <ac:spMkLst>
            <pc:docMk/>
            <pc:sldMk cId="417837965" sldId="258"/>
            <ac:spMk id="10" creationId="{8F72BF6E-03F4-6F78-0365-96B97CC8A378}"/>
          </ac:spMkLst>
        </pc:spChg>
        <pc:spChg chg="mod">
          <ac:chgData name="Lixiang Chen" userId="9ac48103-6aa9-4eca-88c9-9910d012922d" providerId="ADAL" clId="{73653FD7-C75C-40F6-8C5A-35957202016C}" dt="2025-11-19T03:56:53.346" v="96" actId="14100"/>
          <ac:spMkLst>
            <pc:docMk/>
            <pc:sldMk cId="417837965" sldId="258"/>
            <ac:spMk id="11" creationId="{CE1C0FB5-6505-6C20-5DFF-C1BF35E37C1A}"/>
          </ac:spMkLst>
        </pc:spChg>
        <pc:spChg chg="mod">
          <ac:chgData name="Lixiang Chen" userId="9ac48103-6aa9-4eca-88c9-9910d012922d" providerId="ADAL" clId="{73653FD7-C75C-40F6-8C5A-35957202016C}" dt="2025-11-19T03:50:59.903" v="52" actId="20577"/>
          <ac:spMkLst>
            <pc:docMk/>
            <pc:sldMk cId="417837965" sldId="258"/>
            <ac:spMk id="12" creationId="{DD6866F3-BE58-4692-9185-623520B88C81}"/>
          </ac:spMkLst>
        </pc:spChg>
        <pc:spChg chg="mod">
          <ac:chgData name="Lixiang Chen" userId="9ac48103-6aa9-4eca-88c9-9910d012922d" providerId="ADAL" clId="{73653FD7-C75C-40F6-8C5A-35957202016C}" dt="2025-11-19T04:00:24.718" v="128" actId="5793"/>
          <ac:spMkLst>
            <pc:docMk/>
            <pc:sldMk cId="417837965" sldId="258"/>
            <ac:spMk id="16" creationId="{00000000-0000-0000-0000-000000000000}"/>
          </ac:spMkLst>
        </pc:spChg>
        <pc:spChg chg="mod">
          <ac:chgData name="Lixiang Chen" userId="9ac48103-6aa9-4eca-88c9-9910d012922d" providerId="ADAL" clId="{73653FD7-C75C-40F6-8C5A-35957202016C}" dt="2025-11-19T03:59:39.680" v="125" actId="14100"/>
          <ac:spMkLst>
            <pc:docMk/>
            <pc:sldMk cId="417837965" sldId="258"/>
            <ac:spMk id="17" creationId="{2FE27EB9-A5BF-4553-A91F-6833EA2E46C9}"/>
          </ac:spMkLst>
        </pc:spChg>
        <pc:spChg chg="mod">
          <ac:chgData name="Lixiang Chen" userId="9ac48103-6aa9-4eca-88c9-9910d012922d" providerId="ADAL" clId="{73653FD7-C75C-40F6-8C5A-35957202016C}" dt="2025-11-19T03:53:33.683" v="76" actId="1076"/>
          <ac:spMkLst>
            <pc:docMk/>
            <pc:sldMk cId="417837965" sldId="258"/>
            <ac:spMk id="21" creationId="{40415A4C-7811-4E6E-91B9-237C268F151F}"/>
          </ac:spMkLst>
        </pc:spChg>
        <pc:spChg chg="mod">
          <ac:chgData name="Lixiang Chen" userId="9ac48103-6aa9-4eca-88c9-9910d012922d" providerId="ADAL" clId="{73653FD7-C75C-40F6-8C5A-35957202016C}" dt="2025-11-19T03:53:29.723" v="75" actId="1076"/>
          <ac:spMkLst>
            <pc:docMk/>
            <pc:sldMk cId="417837965" sldId="258"/>
            <ac:spMk id="24" creationId="{CD858780-4102-416E-A83A-B134E40A2291}"/>
          </ac:spMkLst>
        </pc:spChg>
        <pc:spChg chg="mod">
          <ac:chgData name="Lixiang Chen" userId="9ac48103-6aa9-4eca-88c9-9910d012922d" providerId="ADAL" clId="{73653FD7-C75C-40F6-8C5A-35957202016C}" dt="2025-11-19T04:07:58.010" v="159" actId="1076"/>
          <ac:spMkLst>
            <pc:docMk/>
            <pc:sldMk cId="417837965" sldId="258"/>
            <ac:spMk id="25" creationId="{9386AC69-53F3-4FF0-853A-E13035C8A45B}"/>
          </ac:spMkLst>
        </pc:spChg>
        <pc:spChg chg="mod">
          <ac:chgData name="Lixiang Chen" userId="9ac48103-6aa9-4eca-88c9-9910d012922d" providerId="ADAL" clId="{73653FD7-C75C-40F6-8C5A-35957202016C}" dt="2025-11-19T03:58:21.788" v="103" actId="1076"/>
          <ac:spMkLst>
            <pc:docMk/>
            <pc:sldMk cId="417837965" sldId="258"/>
            <ac:spMk id="28" creationId="{3D6897C5-3039-4328-A139-0038374FD621}"/>
          </ac:spMkLst>
        </pc:spChg>
        <pc:spChg chg="del mod">
          <ac:chgData name="Lixiang Chen" userId="9ac48103-6aa9-4eca-88c9-9910d012922d" providerId="ADAL" clId="{73653FD7-C75C-40F6-8C5A-35957202016C}" dt="2025-11-19T03:50:29.511" v="45" actId="478"/>
          <ac:spMkLst>
            <pc:docMk/>
            <pc:sldMk cId="417837965" sldId="258"/>
            <ac:spMk id="33" creationId="{CF92A9E1-B3E8-4FB2-A910-4B8466EE5979}"/>
          </ac:spMkLst>
        </pc:spChg>
        <pc:graphicFrameChg chg="add del mod">
          <ac:chgData name="Lixiang Chen" userId="9ac48103-6aa9-4eca-88c9-9910d012922d" providerId="ADAL" clId="{73653FD7-C75C-40F6-8C5A-35957202016C}" dt="2025-11-19T03:55:07.369" v="85" actId="478"/>
          <ac:graphicFrameMkLst>
            <pc:docMk/>
            <pc:sldMk cId="417837965" sldId="258"/>
            <ac:graphicFrameMk id="14" creationId="{70C6F0C4-E019-E39F-EF4E-E3E0DFD2CA85}"/>
          </ac:graphicFrameMkLst>
        </pc:graphicFrameChg>
        <pc:graphicFrameChg chg="add mod">
          <ac:chgData name="Lixiang Chen" userId="9ac48103-6aa9-4eca-88c9-9910d012922d" providerId="ADAL" clId="{73653FD7-C75C-40F6-8C5A-35957202016C}" dt="2025-11-19T03:55:37.770" v="92"/>
          <ac:graphicFrameMkLst>
            <pc:docMk/>
            <pc:sldMk cId="417837965" sldId="258"/>
            <ac:graphicFrameMk id="15" creationId="{98FF34CE-AB2C-AA0E-7721-C409B2C45AB6}"/>
          </ac:graphicFrameMkLst>
        </pc:graphicFrameChg>
        <pc:picChg chg="mod">
          <ac:chgData name="Lixiang Chen" userId="9ac48103-6aa9-4eca-88c9-9910d012922d" providerId="ADAL" clId="{73653FD7-C75C-40F6-8C5A-35957202016C}" dt="2025-11-19T04:06:57.503" v="155" actId="1076"/>
          <ac:picMkLst>
            <pc:docMk/>
            <pc:sldMk cId="417837965" sldId="258"/>
            <ac:picMk id="3" creationId="{B6E4614C-AEA3-6ED0-DD8B-408C59BE120C}"/>
          </ac:picMkLst>
        </pc:picChg>
        <pc:picChg chg="mod">
          <ac:chgData name="Lixiang Chen" userId="9ac48103-6aa9-4eca-88c9-9910d012922d" providerId="ADAL" clId="{73653FD7-C75C-40F6-8C5A-35957202016C}" dt="2025-11-19T03:54:02.523" v="78" actId="1076"/>
          <ac:picMkLst>
            <pc:docMk/>
            <pc:sldMk cId="417837965" sldId="258"/>
            <ac:picMk id="1026" creationId="{3A3EFBF4-70A0-5CA0-796F-B33D028330EE}"/>
          </ac:picMkLst>
        </pc:picChg>
        <pc:picChg chg="add mod">
          <ac:chgData name="Lixiang Chen" userId="9ac48103-6aa9-4eca-88c9-9910d012922d" providerId="ADAL" clId="{73653FD7-C75C-40F6-8C5A-35957202016C}" dt="2025-11-19T04:07:22.767" v="158" actId="1076"/>
          <ac:picMkLst>
            <pc:docMk/>
            <pc:sldMk cId="417837965" sldId="258"/>
            <ac:picMk id="2050" creationId="{5922A7CE-5808-0E57-7612-DEAF9B94BBF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CD9B7-51D5-3E4C-8711-D9596A69C9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1143000"/>
            <a:ext cx="61722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5857E-102A-2145-ADDE-7A5B61AF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850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685800"/>
            <a:ext cx="6858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FBA2C-AFB3-486F-B4F5-004FBC2CA1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67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0" y="3591562"/>
            <a:ext cx="3291840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1526522"/>
            <a:ext cx="329184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2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5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0" y="1168400"/>
            <a:ext cx="946404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0" y="1168400"/>
            <a:ext cx="2784348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84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3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0" y="5471163"/>
            <a:ext cx="3785616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0" y="14686283"/>
            <a:ext cx="3785616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82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8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5842000"/>
            <a:ext cx="1865376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5842000"/>
            <a:ext cx="1865376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92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168401"/>
            <a:ext cx="37856160" cy="42418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39" y="5379722"/>
            <a:ext cx="18568033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39" y="8016240"/>
            <a:ext cx="18568033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0" y="5379722"/>
            <a:ext cx="18659477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0" y="8016240"/>
            <a:ext cx="18659477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85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3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8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9" y="1463040"/>
            <a:ext cx="14156053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3159762"/>
            <a:ext cx="2221992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9" y="6583680"/>
            <a:ext cx="14156053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97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9" y="1463040"/>
            <a:ext cx="14156053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3159762"/>
            <a:ext cx="2221992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9" y="6583680"/>
            <a:ext cx="14156053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95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168401"/>
            <a:ext cx="3785616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5842000"/>
            <a:ext cx="3785616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20340322"/>
            <a:ext cx="98755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554C2D-C87D-D544-951E-975554A0220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20340322"/>
            <a:ext cx="1481328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20340322"/>
            <a:ext cx="98755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1918A8-118E-0E48-BDE7-88CF6612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61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8" r:id="rId1"/>
    <p:sldLayoutId id="2147484259" r:id="rId2"/>
    <p:sldLayoutId id="2147484260" r:id="rId3"/>
    <p:sldLayoutId id="2147484261" r:id="rId4"/>
    <p:sldLayoutId id="2147484262" r:id="rId5"/>
    <p:sldLayoutId id="2147484263" r:id="rId6"/>
    <p:sldLayoutId id="2147484264" r:id="rId7"/>
    <p:sldLayoutId id="2147484265" r:id="rId8"/>
    <p:sldLayoutId id="2147484266" r:id="rId9"/>
    <p:sldLayoutId id="2147484267" r:id="rId10"/>
    <p:sldLayoutId id="2147484268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677194" cy="21945600"/>
          </a:xfrm>
          <a:prstGeom prst="rect">
            <a:avLst/>
          </a:prstGeom>
          <a:solidFill>
            <a:srgbClr val="294D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571"/>
          </a:p>
        </p:txBody>
      </p:sp>
      <p:sp>
        <p:nvSpPr>
          <p:cNvPr id="5" name="Rectangle 4"/>
          <p:cNvSpPr/>
          <p:nvPr/>
        </p:nvSpPr>
        <p:spPr>
          <a:xfrm>
            <a:off x="1697583" y="9231121"/>
            <a:ext cx="456406" cy="12714479"/>
          </a:xfrm>
          <a:prstGeom prst="rect">
            <a:avLst/>
          </a:prstGeom>
          <a:solidFill>
            <a:srgbClr val="C5C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571"/>
          </a:p>
        </p:txBody>
      </p:sp>
      <p:sp>
        <p:nvSpPr>
          <p:cNvPr id="16" name="TextBox 15"/>
          <p:cNvSpPr txBox="1"/>
          <p:nvPr/>
        </p:nvSpPr>
        <p:spPr>
          <a:xfrm>
            <a:off x="3031538" y="4562818"/>
            <a:ext cx="60960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Mineral Wool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Used as insulation in buildings and houses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Approximately 8-10 million tons are produced yearly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Approximately 2.54 million tons are dumped into landfills yearly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3200">
              <a:latin typeface="Montserrat Light" panose="00000400000000000000" pitchFamily="50" charset="0"/>
              <a:cs typeface="Arial" pitchFamily="34" charset="0"/>
            </a:endParaRPr>
          </a:p>
          <a:p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Objective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Research and present on existing circular C&amp;D waste method for mineral wool insulation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DD6866F3-BE58-4692-9185-623520B88C81}"/>
              </a:ext>
            </a:extLst>
          </p:cNvPr>
          <p:cNvSpPr txBox="1"/>
          <p:nvPr/>
        </p:nvSpPr>
        <p:spPr>
          <a:xfrm>
            <a:off x="2133998" y="517464"/>
            <a:ext cx="22041267" cy="12641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6496">
              <a:spcBef>
                <a:spcPct val="20000"/>
              </a:spcBef>
              <a:defRPr/>
            </a:pPr>
            <a:r>
              <a:rPr lang="en-US" sz="7200">
                <a:solidFill>
                  <a:schemeClr val="tx1"/>
                </a:solidFill>
                <a:latin typeface="Kohinoor Devanagari Medium" panose="02000000000000000000" pitchFamily="2" charset="77"/>
                <a:cs typeface="Kohinoor Devanagari Medium" panose="02000000000000000000" pitchFamily="2" charset="77"/>
              </a:rPr>
              <a:t>Beneficial Reuse of Mineral Wool Insulation Waste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93D5F690-2108-4FD7-A708-326C08E837B7}"/>
              </a:ext>
            </a:extLst>
          </p:cNvPr>
          <p:cNvSpPr txBox="1"/>
          <p:nvPr/>
        </p:nvSpPr>
        <p:spPr>
          <a:xfrm>
            <a:off x="2133998" y="1903508"/>
            <a:ext cx="15430103" cy="1354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4000">
                <a:solidFill>
                  <a:schemeClr val="tx1"/>
                </a:solidFill>
                <a:latin typeface="Montserrat Light" panose="00000400000000000000" pitchFamily="50" charset="0"/>
                <a:cs typeface="Arial" pitchFamily="34" charset="0"/>
              </a:rPr>
              <a:t>The Cooper Union for the Advancements of Science and Art</a:t>
            </a:r>
          </a:p>
          <a:p>
            <a:pPr>
              <a:defRPr/>
            </a:pPr>
            <a:r>
              <a:rPr lang="en-US" sz="4000">
                <a:solidFill>
                  <a:schemeClr val="tx1"/>
                </a:solidFill>
                <a:latin typeface="Montserrat Light" panose="00000400000000000000" pitchFamily="50" charset="0"/>
                <a:cs typeface="Arial" pitchFamily="34" charset="0"/>
              </a:rPr>
              <a:t>Lixiang Chen, Jason Oh, Ethan So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E27EB9-A5BF-4553-A91F-6833EA2E46C9}"/>
              </a:ext>
            </a:extLst>
          </p:cNvPr>
          <p:cNvSpPr txBox="1"/>
          <p:nvPr/>
        </p:nvSpPr>
        <p:spPr>
          <a:xfrm>
            <a:off x="2912021" y="12838116"/>
            <a:ext cx="6459165" cy="94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Benefits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Recycled mineral wool has similar properties to fresh mineral wool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Improves flexural strength and durability in mortar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Is a cheap SCM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Is a low embodied carbon material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3200">
              <a:latin typeface="Montserrat Light" panose="00000400000000000000" pitchFamily="50" charset="0"/>
              <a:cs typeface="Arial" pitchFamily="34" charset="0"/>
            </a:endParaRPr>
          </a:p>
          <a:p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Drawbacks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Highly variable composition leading to variable properties when used as a SCM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Slightly reduces compressive strength in concrete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3200">
              <a:latin typeface="Montserrat Light" panose="00000400000000000000" pitchFamily="50" charset="0"/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415A4C-7811-4E6E-91B9-237C268F151F}"/>
              </a:ext>
            </a:extLst>
          </p:cNvPr>
          <p:cNvSpPr txBox="1"/>
          <p:nvPr/>
        </p:nvSpPr>
        <p:spPr>
          <a:xfrm>
            <a:off x="34537020" y="12551538"/>
            <a:ext cx="609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Methods of Reuse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Crush and mix into cement as SCM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Raw material for silica aerogel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Fiber additive to lime mortar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Circular Economy</a:t>
            </a:r>
          </a:p>
          <a:p>
            <a:pPr lvl="1"/>
            <a:endParaRPr lang="en-US" sz="3200">
              <a:latin typeface="Montserrat Light" panose="00000400000000000000" pitchFamily="50" charset="0"/>
              <a:cs typeface="Arial" pitchFamily="34" charset="0"/>
            </a:endParaRPr>
          </a:p>
          <a:p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Methods of Disposal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Regular landfill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Hazardous landfill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386AC69-53F3-4FF0-853A-E13035C8A45B}"/>
              </a:ext>
            </a:extLst>
          </p:cNvPr>
          <p:cNvSpPr txBox="1"/>
          <p:nvPr/>
        </p:nvSpPr>
        <p:spPr>
          <a:xfrm>
            <a:off x="26288088" y="12384973"/>
            <a:ext cx="6096000" cy="55092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DSNY – Only DIY projects can be disposed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Guidelines require private hauling of C&amp;D debris under the responsibility of the Contractor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/>
                <a:cs typeface="Arial"/>
              </a:rPr>
              <a:t>Must pass ASTM standards relevant to material, such as fire safety and specific placement to act as  vapor barriers</a:t>
            </a:r>
            <a:endParaRPr lang="en-US" sz="3200">
              <a:latin typeface="Montserrat Light" panose="00000400000000000000" pitchFamily="50" charset="0"/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3E73F1E-CAB3-4428-904F-B8DC0CFEE87C}"/>
              </a:ext>
            </a:extLst>
          </p:cNvPr>
          <p:cNvSpPr txBox="1"/>
          <p:nvPr/>
        </p:nvSpPr>
        <p:spPr>
          <a:xfrm>
            <a:off x="3308783" y="3921924"/>
            <a:ext cx="5818755" cy="646331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21920" rtlCol="0">
            <a:spAutoFit/>
          </a:bodyPr>
          <a:lstStyle/>
          <a:p>
            <a:pPr defTabSz="3135215">
              <a:defRPr/>
            </a:pPr>
            <a:r>
              <a:rPr lang="en-US" sz="3600">
                <a:solidFill>
                  <a:srgbClr val="00B0F0"/>
                </a:solidFill>
                <a:latin typeface="Kohinoor Bangla" panose="02000000000000000000" pitchFamily="2" charset="77"/>
                <a:cs typeface="Kohinoor Bangla" panose="02000000000000000000" pitchFamily="2" charset="77"/>
              </a:rPr>
              <a:t>Background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CF73C52-E8E5-4F42-BD28-8256F0C1D65E}"/>
              </a:ext>
            </a:extLst>
          </p:cNvPr>
          <p:cNvSpPr txBox="1"/>
          <p:nvPr/>
        </p:nvSpPr>
        <p:spPr>
          <a:xfrm>
            <a:off x="3198017" y="12197222"/>
            <a:ext cx="5818755" cy="646331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21920" rtlCol="0">
            <a:spAutoFit/>
          </a:bodyPr>
          <a:lstStyle/>
          <a:p>
            <a:pPr defTabSz="3135215">
              <a:defRPr/>
            </a:pPr>
            <a:r>
              <a:rPr lang="en-US" sz="3600">
                <a:solidFill>
                  <a:srgbClr val="00B0F0"/>
                </a:solidFill>
                <a:latin typeface="Kohinoor Bangla" panose="02000000000000000000" pitchFamily="2" charset="77"/>
                <a:cs typeface="Kohinoor Bangla" panose="02000000000000000000" pitchFamily="2" charset="77"/>
              </a:rPr>
              <a:t>Benefits/Drawbacks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D858780-4102-416E-A83A-B134E40A2291}"/>
              </a:ext>
            </a:extLst>
          </p:cNvPr>
          <p:cNvSpPr txBox="1"/>
          <p:nvPr/>
        </p:nvSpPr>
        <p:spPr>
          <a:xfrm>
            <a:off x="34537020" y="11744077"/>
            <a:ext cx="6059380" cy="640896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21920" rtlCol="0">
            <a:spAutoFit/>
          </a:bodyPr>
          <a:lstStyle/>
          <a:p>
            <a:pPr defTabSz="3135215">
              <a:defRPr/>
            </a:pPr>
            <a:r>
              <a:rPr lang="en-US" sz="3600">
                <a:solidFill>
                  <a:srgbClr val="00B0F0"/>
                </a:solidFill>
                <a:latin typeface="Kohinoor Bangla" panose="02000000000000000000" pitchFamily="2" charset="77"/>
                <a:cs typeface="Kohinoor Bangla" panose="02000000000000000000" pitchFamily="2" charset="77"/>
              </a:rPr>
              <a:t>Methods of Reuse/Disposal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AD6EE76-6ABA-40F6-BC41-B86C00AB9E11}"/>
              </a:ext>
            </a:extLst>
          </p:cNvPr>
          <p:cNvSpPr txBox="1"/>
          <p:nvPr/>
        </p:nvSpPr>
        <p:spPr>
          <a:xfrm>
            <a:off x="26555175" y="11556328"/>
            <a:ext cx="5818755" cy="646331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21920" rtlCol="0">
            <a:spAutoFit/>
          </a:bodyPr>
          <a:lstStyle/>
          <a:p>
            <a:pPr defTabSz="3135215">
              <a:defRPr/>
            </a:pPr>
            <a:r>
              <a:rPr lang="en-US" sz="3600">
                <a:solidFill>
                  <a:srgbClr val="00B0F0"/>
                </a:solidFill>
                <a:latin typeface="Kohinoor Bangla" panose="02000000000000000000" pitchFamily="2" charset="77"/>
                <a:cs typeface="Kohinoor Bangla" panose="02000000000000000000" pitchFamily="2" charset="77"/>
              </a:rPr>
              <a:t>Regulations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D6897C5-3039-4328-A139-0038374FD621}"/>
              </a:ext>
            </a:extLst>
          </p:cNvPr>
          <p:cNvSpPr txBox="1"/>
          <p:nvPr/>
        </p:nvSpPr>
        <p:spPr>
          <a:xfrm rot="16200000">
            <a:off x="19505436" y="20923654"/>
            <a:ext cx="1523333" cy="461665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21920" rtlCol="0">
            <a:spAutoFit/>
          </a:bodyPr>
          <a:lstStyle/>
          <a:p>
            <a:pPr defTabSz="3135215">
              <a:defRPr/>
            </a:pPr>
            <a:r>
              <a:rPr lang="en-US" sz="2400">
                <a:solidFill>
                  <a:srgbClr val="00B0F0"/>
                </a:solidFill>
                <a:latin typeface="Kohinoor Bangla" panose="02000000000000000000" pitchFamily="2" charset="77"/>
                <a:cs typeface="Kohinoor Bangla" panose="02000000000000000000" pitchFamily="2" charset="77"/>
              </a:rPr>
              <a:t>Citations</a:t>
            </a:r>
          </a:p>
        </p:txBody>
      </p:sp>
      <p:pic>
        <p:nvPicPr>
          <p:cNvPr id="3" name="Picture 2" descr="A blue pie chart with white text&#10;&#10;AI-generated content may be incorrect.">
            <a:extLst>
              <a:ext uri="{FF2B5EF4-FFF2-40B4-BE49-F238E27FC236}">
                <a16:creationId xmlns:a16="http://schemas.microsoft.com/office/drawing/2014/main" id="{B6E4614C-AEA3-6ED0-DD8B-408C59BE12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4548" y="10939291"/>
            <a:ext cx="12615444" cy="93606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227DDAE-E449-4986-C214-878F0AB0D7E5}"/>
              </a:ext>
            </a:extLst>
          </p:cNvPr>
          <p:cNvSpPr txBox="1"/>
          <p:nvPr/>
        </p:nvSpPr>
        <p:spPr>
          <a:xfrm>
            <a:off x="18545770" y="4799681"/>
            <a:ext cx="534504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Intrinsically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Extremely fire resistant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Thermal stability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Soundproof</a:t>
            </a:r>
          </a:p>
          <a:p>
            <a:endParaRPr lang="en-US" sz="3200">
              <a:latin typeface="Montserrat Light" panose="00000400000000000000" pitchFamily="50" charset="0"/>
              <a:cs typeface="Arial" pitchFamily="34" charset="0"/>
            </a:endParaRPr>
          </a:p>
          <a:p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Chemical Composition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39%-43% SiO</a:t>
            </a:r>
            <a:r>
              <a:rPr lang="en-US" sz="3200" baseline="-25000">
                <a:latin typeface="Montserrat Light" panose="00000400000000000000" pitchFamily="50" charset="0"/>
                <a:cs typeface="Arial" pitchFamily="34" charset="0"/>
              </a:rPr>
              <a:t>2</a:t>
            </a:r>
            <a:endParaRPr lang="en-US" sz="3200">
              <a:latin typeface="Montserrat Light" panose="00000400000000000000" pitchFamily="50" charset="0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14%-23% CaO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14%-18% Al</a:t>
            </a:r>
            <a:r>
              <a:rPr lang="en-US" sz="3200" baseline="-25000">
                <a:latin typeface="Montserrat Light" panose="00000400000000000000" pitchFamily="50" charset="0"/>
                <a:cs typeface="Arial" pitchFamily="34" charset="0"/>
              </a:rPr>
              <a:t>2</a:t>
            </a: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O</a:t>
            </a:r>
            <a:r>
              <a:rPr lang="en-US" sz="3200" baseline="-25000">
                <a:latin typeface="Montserrat Light" panose="00000400000000000000" pitchFamily="50" charset="0"/>
                <a:cs typeface="Arial" pitchFamily="34" charset="0"/>
              </a:rPr>
              <a:t>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latin typeface="Montserrat Light" panose="00000400000000000000" pitchFamily="50" charset="0"/>
                <a:cs typeface="Arial" pitchFamily="34" charset="0"/>
              </a:rPr>
              <a:t>8%-14% MgO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1C6A9B-46CB-3C89-CD12-8DA7454059E7}"/>
              </a:ext>
            </a:extLst>
          </p:cNvPr>
          <p:cNvSpPr txBox="1"/>
          <p:nvPr/>
        </p:nvSpPr>
        <p:spPr>
          <a:xfrm>
            <a:off x="18812857" y="4158785"/>
            <a:ext cx="5101951" cy="646331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21920" rtlCol="0">
            <a:spAutoFit/>
          </a:bodyPr>
          <a:lstStyle/>
          <a:p>
            <a:pPr defTabSz="3135215">
              <a:defRPr/>
            </a:pPr>
            <a:r>
              <a:rPr lang="en-US" sz="3600">
                <a:solidFill>
                  <a:srgbClr val="00B0F0"/>
                </a:solidFill>
                <a:latin typeface="Kohinoor Bangla" panose="02000000000000000000" pitchFamily="2" charset="77"/>
                <a:cs typeface="Kohinoor Bangla" panose="02000000000000000000" pitchFamily="2" charset="77"/>
              </a:rPr>
              <a:t>Properties</a:t>
            </a:r>
          </a:p>
        </p:txBody>
      </p:sp>
      <p:pic>
        <p:nvPicPr>
          <p:cNvPr id="1026" name="Picture 2" descr="Recycling of mineral wool waste as supplementary cementitious material  through thermochemical treatment - Klaus Doschek-Held, Anna Christine  Krammer, Florian Roman Steindl, Theresa Sattler, Joachim Juhart, 2024">
            <a:extLst>
              <a:ext uri="{FF2B5EF4-FFF2-40B4-BE49-F238E27FC236}">
                <a16:creationId xmlns:a16="http://schemas.microsoft.com/office/drawing/2014/main" id="{3A3EFBF4-70A0-5CA0-796F-B33D02833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8088" y="2580616"/>
            <a:ext cx="14308312" cy="810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23346BC-D3EA-3A82-D0A0-47DE311C18EA}"/>
              </a:ext>
            </a:extLst>
          </p:cNvPr>
          <p:cNvSpPr txBox="1"/>
          <p:nvPr/>
        </p:nvSpPr>
        <p:spPr>
          <a:xfrm>
            <a:off x="10543160" y="10987631"/>
            <a:ext cx="1348652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Kohinoor Bangla" panose="02000000000000000000" pitchFamily="2" charset="77"/>
                <a:cs typeface="Kohinoor Bangla" panose="02000000000000000000" pitchFamily="2" charset="77"/>
              </a:rPr>
              <a:t>Chemical Composition of Mineral Wool Insulation (Stone Wool)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72BF6E-03F4-6F78-0365-96B97CC8A378}"/>
              </a:ext>
            </a:extLst>
          </p:cNvPr>
          <p:cNvSpPr txBox="1"/>
          <p:nvPr/>
        </p:nvSpPr>
        <p:spPr>
          <a:xfrm>
            <a:off x="28282943" y="1679809"/>
            <a:ext cx="1028198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>
                <a:latin typeface="Kohinoor Bangla" panose="02000000000000000000" pitchFamily="2" charset="77"/>
                <a:cs typeface="Kohinoor Bangla" panose="02000000000000000000" pitchFamily="2" charset="77"/>
              </a:rPr>
              <a:t>Mineral Wool Waste Recycling Process into SCM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1C0FB5-6505-6C20-5DFF-C1BF35E37C1A}"/>
              </a:ext>
            </a:extLst>
          </p:cNvPr>
          <p:cNvSpPr txBox="1"/>
          <p:nvPr/>
        </p:nvSpPr>
        <p:spPr>
          <a:xfrm>
            <a:off x="20509195" y="20554323"/>
            <a:ext cx="23382005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>
                <a:latin typeface="Kohinoor Bangla"/>
                <a:cs typeface="Kohinoor Bangla" panose="02000000000000000000" pitchFamily="2" charset="77"/>
              </a:rPr>
              <a:t>Yap, Z. S., Khalid, N. H. A., Haron, Z., Mohamed, A., Tahir, M. M., Hasyim, S., &amp; </a:t>
            </a:r>
            <a:r>
              <a:rPr lang="en-US" sz="1200" err="1">
                <a:latin typeface="Kohinoor Bangla"/>
                <a:cs typeface="Kohinoor Bangla" panose="02000000000000000000" pitchFamily="2" charset="77"/>
              </a:rPr>
              <a:t>Saggaff</a:t>
            </a:r>
            <a:r>
              <a:rPr lang="en-US" sz="1200">
                <a:latin typeface="Kohinoor Bangla"/>
                <a:cs typeface="Kohinoor Bangla" panose="02000000000000000000" pitchFamily="2" charset="77"/>
              </a:rPr>
              <a:t>, A. (2021). Waste mineral wool and its opportunities—a review. Materials, 14(19), 5777</a:t>
            </a:r>
          </a:p>
          <a:p>
            <a:r>
              <a:rPr lang="en-US" sz="1200">
                <a:latin typeface="Kohinoor Bangla" panose="02000000000000000000" pitchFamily="2" charset="77"/>
                <a:cs typeface="Kohinoor Bangla" panose="02000000000000000000" pitchFamily="2" charset="77"/>
              </a:rPr>
              <a:t>NYC Department of Sanitation (DSNY). (2023). 2023 NYC Waste Characterization Study. https://</a:t>
            </a:r>
            <a:r>
              <a:rPr lang="en-US" sz="1200" err="1">
                <a:latin typeface="Kohinoor Bangla" panose="02000000000000000000" pitchFamily="2" charset="77"/>
                <a:cs typeface="Kohinoor Bangla" panose="02000000000000000000" pitchFamily="2" charset="77"/>
              </a:rPr>
              <a:t>www.nyc.gov</a:t>
            </a:r>
            <a:r>
              <a:rPr lang="en-US" sz="1200">
                <a:latin typeface="Kohinoor Bangla" panose="02000000000000000000" pitchFamily="2" charset="77"/>
                <a:cs typeface="Kohinoor Bangla" panose="02000000000000000000" pitchFamily="2" charset="77"/>
              </a:rPr>
              <a:t>/assets/</a:t>
            </a:r>
            <a:r>
              <a:rPr lang="en-US" sz="1200" err="1">
                <a:latin typeface="Kohinoor Bangla" panose="02000000000000000000" pitchFamily="2" charset="77"/>
                <a:cs typeface="Kohinoor Bangla" panose="02000000000000000000" pitchFamily="2" charset="77"/>
              </a:rPr>
              <a:t>dsny</a:t>
            </a:r>
            <a:r>
              <a:rPr lang="en-US" sz="1200">
                <a:latin typeface="Kohinoor Bangla" panose="02000000000000000000" pitchFamily="2" charset="77"/>
                <a:cs typeface="Kohinoor Bangla" panose="02000000000000000000" pitchFamily="2" charset="77"/>
              </a:rPr>
              <a:t>/downloads/resources/reports/waste-characterization-studies/2023/wcs-2023.pdf</a:t>
            </a:r>
          </a:p>
          <a:p>
            <a:r>
              <a:rPr lang="en-US" sz="1200">
                <a:latin typeface="Kohinoor Bangla"/>
                <a:cs typeface="Kohinoor Bangla" panose="02000000000000000000" pitchFamily="2" charset="77"/>
              </a:rPr>
              <a:t>Yliniemi, J., Ramaswamy, R., Luukkonen, T., Laitinen, O., de Sousa, </a:t>
            </a:r>
            <a:r>
              <a:rPr lang="en-US" sz="1200" err="1">
                <a:latin typeface="Kohinoor Bangla"/>
                <a:cs typeface="Kohinoor Bangla" panose="02000000000000000000" pitchFamily="2" charset="77"/>
              </a:rPr>
              <a:t>Á</a:t>
            </a:r>
            <a:r>
              <a:rPr lang="en-US" sz="1200">
                <a:latin typeface="Kohinoor Bangla"/>
                <a:cs typeface="Kohinoor Bangla" panose="02000000000000000000" pitchFamily="2" charset="77"/>
              </a:rPr>
              <a:t>. N., </a:t>
            </a:r>
            <a:r>
              <a:rPr lang="en-US" sz="1200" err="1">
                <a:latin typeface="Kohinoor Bangla"/>
                <a:cs typeface="Kohinoor Bangla" panose="02000000000000000000" pitchFamily="2" charset="77"/>
              </a:rPr>
              <a:t>Huuhtanen</a:t>
            </a:r>
            <a:r>
              <a:rPr lang="en-US" sz="1200">
                <a:latin typeface="Kohinoor Bangla"/>
                <a:cs typeface="Kohinoor Bangla" panose="02000000000000000000" pitchFamily="2" charset="77"/>
              </a:rPr>
              <a:t>, M., &amp; </a:t>
            </a:r>
            <a:r>
              <a:rPr lang="en-US" sz="1200" err="1">
                <a:latin typeface="Kohinoor Bangla"/>
                <a:cs typeface="Kohinoor Bangla" panose="02000000000000000000" pitchFamily="2" charset="77"/>
              </a:rPr>
              <a:t>Illikainen</a:t>
            </a:r>
            <a:r>
              <a:rPr lang="en-US" sz="1200">
                <a:latin typeface="Kohinoor Bangla"/>
                <a:cs typeface="Kohinoor Bangla" panose="02000000000000000000" pitchFamily="2" charset="77"/>
              </a:rPr>
              <a:t>, M. (2021). Characterization of mineral wool waste chemical composition, organic resin content and fiber dimensions: Aspects for valorization. Waste Management, 131, 323–330. https://</a:t>
            </a:r>
            <a:r>
              <a:rPr lang="en-US" sz="1200" err="1">
                <a:latin typeface="Kohinoor Bangla"/>
                <a:cs typeface="Kohinoor Bangla" panose="02000000000000000000" pitchFamily="2" charset="77"/>
              </a:rPr>
              <a:t>doi.org</a:t>
            </a:r>
            <a:r>
              <a:rPr lang="en-US" sz="1200">
                <a:latin typeface="Kohinoor Bangla"/>
                <a:cs typeface="Kohinoor Bangla" panose="02000000000000000000" pitchFamily="2" charset="77"/>
              </a:rPr>
              <a:t>/10.1016/j.wasman.2021.06.022 </a:t>
            </a:r>
          </a:p>
          <a:p>
            <a:r>
              <a:rPr lang="en-US" sz="1200" err="1">
                <a:latin typeface="Kohinoor Bangla"/>
                <a:cs typeface="Kohinoor Bangla" panose="02000000000000000000" pitchFamily="2" charset="77"/>
              </a:rPr>
              <a:t>Borzova</a:t>
            </a:r>
            <a:r>
              <a:rPr lang="en-US" sz="1200">
                <a:latin typeface="Kohinoor Bangla"/>
                <a:cs typeface="Kohinoor Bangla" panose="02000000000000000000" pitchFamily="2" charset="77"/>
              </a:rPr>
              <a:t>, M., Gauvin, F., &amp; </a:t>
            </a:r>
            <a:r>
              <a:rPr lang="en-US" sz="1200" err="1">
                <a:latin typeface="Kohinoor Bangla"/>
                <a:cs typeface="Kohinoor Bangla" panose="02000000000000000000" pitchFamily="2" charset="77"/>
              </a:rPr>
              <a:t>Schollbach</a:t>
            </a:r>
            <a:r>
              <a:rPr lang="en-US" sz="1200">
                <a:latin typeface="Kohinoor Bangla"/>
                <a:cs typeface="Kohinoor Bangla" panose="02000000000000000000" pitchFamily="2" charset="77"/>
              </a:rPr>
              <a:t>, K. (2025). Upcycling waste mineral wool into ambient pressure-dried silica aerogels. ACS Sustainable Chemistry &amp; Engineering, 13(7), 2955–2965. https://</a:t>
            </a:r>
            <a:r>
              <a:rPr lang="en-US" sz="1200" err="1">
                <a:latin typeface="Kohinoor Bangla"/>
                <a:cs typeface="Kohinoor Bangla" panose="02000000000000000000" pitchFamily="2" charset="77"/>
              </a:rPr>
              <a:t>doi.org</a:t>
            </a:r>
            <a:r>
              <a:rPr lang="en-US" sz="1200">
                <a:latin typeface="Kohinoor Bangla"/>
                <a:cs typeface="Kohinoor Bangla" panose="02000000000000000000" pitchFamily="2" charset="77"/>
              </a:rPr>
              <a:t>/10.1021/acssuschemeng.4c09976</a:t>
            </a:r>
          </a:p>
          <a:p>
            <a:r>
              <a:rPr lang="en-US" sz="1200" err="1">
                <a:latin typeface="Kohinoor Bangla"/>
                <a:cs typeface="Kohinoor Bangla" panose="02000000000000000000" pitchFamily="2" charset="77"/>
              </a:rPr>
              <a:t>Doschek</a:t>
            </a:r>
            <a:r>
              <a:rPr lang="en-US" sz="1200">
                <a:latin typeface="Kohinoor Bangla"/>
                <a:cs typeface="Kohinoor Bangla" panose="02000000000000000000" pitchFamily="2" charset="77"/>
              </a:rPr>
              <a:t>-Held, K., Krammer, A. C., Steindl, F. R., Sattler, T., &amp; Ju+B2:W3hart, J. (2024). Recycling of mineral wool waste as supplementary cementitious material through thermochemical treatment. Waste Management &amp; Research: The Journal for a Sustainable Circular Economy, 42(9), 806–813. https://</a:t>
            </a:r>
            <a:r>
              <a:rPr lang="en-US" sz="1200" err="1">
                <a:latin typeface="Kohinoor Bangla"/>
                <a:cs typeface="Kohinoor Bangla" panose="02000000000000000000" pitchFamily="2" charset="77"/>
              </a:rPr>
              <a:t>doi.org</a:t>
            </a:r>
            <a:r>
              <a:rPr lang="en-US" sz="1200">
                <a:latin typeface="Kohinoor Bangla"/>
                <a:cs typeface="Kohinoor Bangla" panose="02000000000000000000" pitchFamily="2" charset="77"/>
              </a:rPr>
              <a:t>/10.1177/0734242x241237199</a:t>
            </a:r>
            <a:endParaRPr lang="en-US" sz="1200">
              <a:latin typeface="Kohinoor Bangla" panose="02000000000000000000" pitchFamily="2" charset="77"/>
              <a:cs typeface="Kohinoor Bangla" panose="02000000000000000000" pitchFamily="2" charset="77"/>
            </a:endParaRPr>
          </a:p>
          <a:p>
            <a:r>
              <a:rPr lang="en-US" sz="1200">
                <a:ea typeface="+mn-lt"/>
                <a:cs typeface="+mn-lt"/>
              </a:rPr>
              <a:t>Pozorski, E. M. A., Michał </a:t>
            </a:r>
            <a:r>
              <a:rPr lang="en-US" sz="1200" err="1">
                <a:ea typeface="+mn-lt"/>
                <a:cs typeface="+mn-lt"/>
              </a:rPr>
              <a:t>Malendowski</a:t>
            </a:r>
            <a:r>
              <a:rPr lang="en-US" sz="1200">
                <a:ea typeface="+mn-lt"/>
                <a:cs typeface="+mn-lt"/>
              </a:rPr>
              <a:t>, Wojciech </a:t>
            </a:r>
            <a:r>
              <a:rPr lang="en-US" sz="1200" err="1">
                <a:ea typeface="+mn-lt"/>
                <a:cs typeface="+mn-lt"/>
              </a:rPr>
              <a:t>Szymkuc</a:t>
            </a:r>
            <a:r>
              <a:rPr lang="en-US" sz="1200">
                <a:ea typeface="+mn-lt"/>
                <a:cs typeface="+mn-lt"/>
              </a:rPr>
              <a:t> and Zbigniew. (n.d.). Determination of thermal properties of mineral wool required for the safety analysis of sandwich panels subjected to fire loads. https://</a:t>
            </a:r>
            <a:r>
              <a:rPr lang="en-US" sz="1200" err="1">
                <a:ea typeface="+mn-lt"/>
                <a:cs typeface="+mn-lt"/>
              </a:rPr>
              <a:t>doi.org</a:t>
            </a:r>
            <a:r>
              <a:rPr lang="en-US" sz="1200">
                <a:ea typeface="+mn-lt"/>
                <a:cs typeface="+mn-lt"/>
              </a:rPr>
              <a:t>/10.3390/</a:t>
            </a:r>
            <a:endParaRPr lang="en-US" sz="1200"/>
          </a:p>
        </p:txBody>
      </p:sp>
      <p:pic>
        <p:nvPicPr>
          <p:cNvPr id="2050" name="Picture 2" descr="Read more 10 reasons">
            <a:extLst>
              <a:ext uri="{FF2B5EF4-FFF2-40B4-BE49-F238E27FC236}">
                <a16:creationId xmlns:a16="http://schemas.microsoft.com/office/drawing/2014/main" id="{5922A7CE-5808-0E57-7612-DEAF9B94B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1172" y="3257725"/>
            <a:ext cx="8023878" cy="7030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37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8C66DCC-08DD-4C2B-8CCF-230ACDF5E6B5}">
  <we:reference id="WA200005566" version="3.0.0.3" store="en-US" storeType="omex"/>
  <we:alternateReferences>
    <we:reference id="WA200005566" version="3.0.0.3" store="en-US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777C610E2E1A449CD2E455F71AE443" ma:contentTypeVersion="12" ma:contentTypeDescription="Create a new document." ma:contentTypeScope="" ma:versionID="3da905f5ed90c88dc9570c5d470049d7">
  <xsd:schema xmlns:xsd="http://www.w3.org/2001/XMLSchema" xmlns:xs="http://www.w3.org/2001/XMLSchema" xmlns:p="http://schemas.microsoft.com/office/2006/metadata/properties" xmlns:ns2="870bdc97-b700-40ef-b43f-6c389a28169b" xmlns:ns3="8d1c4dec-7110-4f26-953f-19d81d1bc821" targetNamespace="http://schemas.microsoft.com/office/2006/metadata/properties" ma:root="true" ma:fieldsID="2f802bd4f58ee0a0fe63b0542ef651c8" ns2:_="" ns3:_="">
    <xsd:import namespace="870bdc97-b700-40ef-b43f-6c389a28169b"/>
    <xsd:import namespace="8d1c4dec-7110-4f26-953f-19d81d1bc821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0bdc97-b700-40ef-b43f-6c389a28169b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b9370d91-3805-45da-a301-33c5666320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1c4dec-7110-4f26-953f-19d81d1bc8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1331649-74d1-4bd9-a343-5b592a5887f7}" ma:internalName="TaxCatchAll" ma:showField="CatchAllData" ma:web="8d1c4dec-7110-4f26-953f-19d81d1bc8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870bdc97-b700-40ef-b43f-6c389a28169b" xsi:nil="true"/>
    <lcf76f155ced4ddcb4097134ff3c332f xmlns="870bdc97-b700-40ef-b43f-6c389a28169b">
      <Terms xmlns="http://schemas.microsoft.com/office/infopath/2007/PartnerControls"/>
    </lcf76f155ced4ddcb4097134ff3c332f>
    <TaxCatchAll xmlns="8d1c4dec-7110-4f26-953f-19d81d1bc821" xsi:nil="true"/>
  </documentManagement>
</p:properties>
</file>

<file path=customXml/itemProps1.xml><?xml version="1.0" encoding="utf-8"?>
<ds:datastoreItem xmlns:ds="http://schemas.openxmlformats.org/officeDocument/2006/customXml" ds:itemID="{53C94DDF-CD52-4B64-B12C-D6F6576DDB57}"/>
</file>

<file path=customXml/itemProps2.xml><?xml version="1.0" encoding="utf-8"?>
<ds:datastoreItem xmlns:ds="http://schemas.openxmlformats.org/officeDocument/2006/customXml" ds:itemID="{DDA488F7-8AB2-4C42-A92B-566C8581A03F}"/>
</file>

<file path=customXml/itemProps3.xml><?xml version="1.0" encoding="utf-8"?>
<ds:datastoreItem xmlns:ds="http://schemas.openxmlformats.org/officeDocument/2006/customXml" ds:itemID="{C12797B5-AC7D-467E-AF6A-D48A7BC73FF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Ethan So</dc:creator>
  <cp:revision>1</cp:revision>
  <dcterms:created xsi:type="dcterms:W3CDTF">2025-11-17T20:08:35Z</dcterms:created>
  <dcterms:modified xsi:type="dcterms:W3CDTF">2025-11-19T04:08:55Z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0x0101004B777C610E2E1A449CD2E455F71AE443</vt:lpwstr>
  </property>
  <property fmtid="{D5CDD505-2E9C-101B-9397-08002B2CF9AE}" pid="3" name="Order">
    <vt:r8>6400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activity">
    <vt:lpwstr>{"FileActivityType":"9","FileActivityTimeStamp":"2025-11-17T20:09:32.590Z","FileActivityUsersOnPage":[{"DisplayName":"Ethan So","Id":"ethan.so@cooper.edu"},{"DisplayName":"Jason Oh","Id":"jason.oh@cooper.edu"},{"DisplayName":"Lixiang Chen","Id":"lixiang.chen@cooper.edu"}],"FileActivityNavigationId":null}</vt:lpwstr>
  </property>
  <property fmtid="{D5CDD505-2E9C-101B-9397-08002B2CF9AE}" pid="9" name="_ExtendedDescription">
    <vt:lpwstr/>
  </property>
</Properties>
</file>