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4"/>
  </p:notesMasterIdLst>
  <p:handoutMasterIdLst>
    <p:handoutMasterId r:id="rId15"/>
  </p:handoutMasterIdLst>
  <p:sldIdLst>
    <p:sldId id="256" r:id="rId6"/>
    <p:sldId id="354" r:id="rId7"/>
    <p:sldId id="260" r:id="rId8"/>
    <p:sldId id="357" r:id="rId9"/>
    <p:sldId id="355" r:id="rId10"/>
    <p:sldId id="358" r:id="rId11"/>
    <p:sldId id="353" r:id="rId12"/>
    <p:sldId id="310" r:id="rId13"/>
  </p:sldIdLst>
  <p:sldSz cx="15544800" cy="10058400"/>
  <p:notesSz cx="7010400" cy="9296400"/>
  <p:defaultTextStyle>
    <a:defPPr>
      <a:defRPr lang="en-US"/>
    </a:defPPr>
    <a:lvl1pPr algn="l" rtl="0" fontAlgn="base">
      <a:spcBef>
        <a:spcPct val="0"/>
      </a:spcBef>
      <a:spcAft>
        <a:spcPct val="0"/>
      </a:spcAft>
      <a:defRPr sz="2900" kern="1200">
        <a:solidFill>
          <a:schemeClr val="tx1"/>
        </a:solidFill>
        <a:latin typeface="Arial" pitchFamily="34" charset="0"/>
        <a:ea typeface="+mn-ea"/>
        <a:cs typeface="+mn-cs"/>
      </a:defRPr>
    </a:lvl1pPr>
    <a:lvl2pPr marL="457200" algn="l" rtl="0" fontAlgn="base">
      <a:spcBef>
        <a:spcPct val="0"/>
      </a:spcBef>
      <a:spcAft>
        <a:spcPct val="0"/>
      </a:spcAft>
      <a:defRPr sz="2900" kern="1200">
        <a:solidFill>
          <a:schemeClr val="tx1"/>
        </a:solidFill>
        <a:latin typeface="Arial" pitchFamily="34" charset="0"/>
        <a:ea typeface="+mn-ea"/>
        <a:cs typeface="+mn-cs"/>
      </a:defRPr>
    </a:lvl2pPr>
    <a:lvl3pPr marL="914400" algn="l" rtl="0" fontAlgn="base">
      <a:spcBef>
        <a:spcPct val="0"/>
      </a:spcBef>
      <a:spcAft>
        <a:spcPct val="0"/>
      </a:spcAft>
      <a:defRPr sz="2900" kern="1200">
        <a:solidFill>
          <a:schemeClr val="tx1"/>
        </a:solidFill>
        <a:latin typeface="Arial" pitchFamily="34" charset="0"/>
        <a:ea typeface="+mn-ea"/>
        <a:cs typeface="+mn-cs"/>
      </a:defRPr>
    </a:lvl3pPr>
    <a:lvl4pPr marL="1371600" algn="l" rtl="0" fontAlgn="base">
      <a:spcBef>
        <a:spcPct val="0"/>
      </a:spcBef>
      <a:spcAft>
        <a:spcPct val="0"/>
      </a:spcAft>
      <a:defRPr sz="2900" kern="1200">
        <a:solidFill>
          <a:schemeClr val="tx1"/>
        </a:solidFill>
        <a:latin typeface="Arial" pitchFamily="34" charset="0"/>
        <a:ea typeface="+mn-ea"/>
        <a:cs typeface="+mn-cs"/>
      </a:defRPr>
    </a:lvl4pPr>
    <a:lvl5pPr marL="1828800" algn="l" rtl="0" fontAlgn="base">
      <a:spcBef>
        <a:spcPct val="0"/>
      </a:spcBef>
      <a:spcAft>
        <a:spcPct val="0"/>
      </a:spcAft>
      <a:defRPr sz="2900" kern="1200">
        <a:solidFill>
          <a:schemeClr val="tx1"/>
        </a:solidFill>
        <a:latin typeface="Arial" pitchFamily="34" charset="0"/>
        <a:ea typeface="+mn-ea"/>
        <a:cs typeface="+mn-cs"/>
      </a:defRPr>
    </a:lvl5pPr>
    <a:lvl6pPr marL="2286000" algn="l" defTabSz="914400" rtl="0" eaLnBrk="1" latinLnBrk="0" hangingPunct="1">
      <a:defRPr sz="2900" kern="1200">
        <a:solidFill>
          <a:schemeClr val="tx1"/>
        </a:solidFill>
        <a:latin typeface="Arial" pitchFamily="34" charset="0"/>
        <a:ea typeface="+mn-ea"/>
        <a:cs typeface="+mn-cs"/>
      </a:defRPr>
    </a:lvl6pPr>
    <a:lvl7pPr marL="2743200" algn="l" defTabSz="914400" rtl="0" eaLnBrk="1" latinLnBrk="0" hangingPunct="1">
      <a:defRPr sz="2900" kern="1200">
        <a:solidFill>
          <a:schemeClr val="tx1"/>
        </a:solidFill>
        <a:latin typeface="Arial" pitchFamily="34" charset="0"/>
        <a:ea typeface="+mn-ea"/>
        <a:cs typeface="+mn-cs"/>
      </a:defRPr>
    </a:lvl7pPr>
    <a:lvl8pPr marL="3200400" algn="l" defTabSz="914400" rtl="0" eaLnBrk="1" latinLnBrk="0" hangingPunct="1">
      <a:defRPr sz="2900" kern="1200">
        <a:solidFill>
          <a:schemeClr val="tx1"/>
        </a:solidFill>
        <a:latin typeface="Arial" pitchFamily="34" charset="0"/>
        <a:ea typeface="+mn-ea"/>
        <a:cs typeface="+mn-cs"/>
      </a:defRPr>
    </a:lvl8pPr>
    <a:lvl9pPr marL="3657600" algn="l" defTabSz="914400" rtl="0" eaLnBrk="1" latinLnBrk="0" hangingPunct="1">
      <a:defRPr sz="29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489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aveen K. NALLABOTHU" initials="PKN" lastIdx="2" clrIdx="0">
    <p:extLst>
      <p:ext uri="{19B8F6BF-5375-455C-9EA6-DF929625EA0E}">
        <p15:presenceInfo xmlns:p15="http://schemas.microsoft.com/office/powerpoint/2012/main" userId="S::PNALLABOTHU@gandhieng.com::7a42d7c7-2e7f-4856-b305-615ea583cc0a" providerId="AD"/>
      </p:ext>
    </p:extLst>
  </p:cmAuthor>
  <p:cmAuthor id="2" name="Nunez" initials="N" lastIdx="1" clrIdx="1">
    <p:extLst>
      <p:ext uri="{19B8F6BF-5375-455C-9EA6-DF929625EA0E}">
        <p15:presenceInfo xmlns:p15="http://schemas.microsoft.com/office/powerpoint/2012/main" userId="Nun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A7"/>
    <a:srgbClr val="0033CC"/>
    <a:srgbClr val="EF5703"/>
    <a:srgbClr val="0000FF"/>
    <a:srgbClr val="FFFF00"/>
    <a:srgbClr val="FF0000"/>
    <a:srgbClr val="00FFFF"/>
    <a:srgbClr val="FFD13F"/>
    <a:srgbClr val="EEB5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6357" autoAdjust="0"/>
  </p:normalViewPr>
  <p:slideViewPr>
    <p:cSldViewPr snapToGrid="0">
      <p:cViewPr varScale="1">
        <p:scale>
          <a:sx n="56" d="100"/>
          <a:sy n="56" d="100"/>
        </p:scale>
        <p:origin x="108" y="264"/>
      </p:cViewPr>
      <p:guideLst>
        <p:guide orient="horz" pos="3168"/>
        <p:guide pos="48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50D847-5FE6-4A4A-A66D-19763952306C}"/>
              </a:ext>
            </a:extLst>
          </p:cNvPr>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a:p>
        </p:txBody>
      </p:sp>
      <p:sp>
        <p:nvSpPr>
          <p:cNvPr id="3" name="Date Placeholder 2">
            <a:extLst>
              <a:ext uri="{FF2B5EF4-FFF2-40B4-BE49-F238E27FC236}">
                <a16:creationId xmlns:a16="http://schemas.microsoft.com/office/drawing/2014/main" id="{F90046F1-97D0-4B38-BC66-900D5C27360D}"/>
              </a:ext>
            </a:extLst>
          </p:cNvPr>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0E6321D7-BD29-4EE5-91CF-FB4FF8FC155E}" type="datetimeFigureOut">
              <a:rPr lang="en-US" smtClean="0"/>
              <a:t>6/8/2022</a:t>
            </a:fld>
            <a:endParaRPr lang="en-US"/>
          </a:p>
        </p:txBody>
      </p:sp>
      <p:sp>
        <p:nvSpPr>
          <p:cNvPr id="4" name="Footer Placeholder 3">
            <a:extLst>
              <a:ext uri="{FF2B5EF4-FFF2-40B4-BE49-F238E27FC236}">
                <a16:creationId xmlns:a16="http://schemas.microsoft.com/office/drawing/2014/main" id="{84F459FC-C8F4-4C54-9959-361F58E86DA2}"/>
              </a:ext>
            </a:extLst>
          </p:cNvPr>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D257D69-9C06-4233-B9BB-2A524235C4A0}"/>
              </a:ext>
            </a:extLst>
          </p:cNvPr>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D5DD3D05-4BCB-4B4A-B943-7A203A6592A3}" type="slidenum">
              <a:rPr lang="en-US" smtClean="0"/>
              <a:t>‹#›</a:t>
            </a:fld>
            <a:endParaRPr lang="en-US"/>
          </a:p>
        </p:txBody>
      </p:sp>
    </p:spTree>
    <p:extLst>
      <p:ext uri="{BB962C8B-B14F-4D97-AF65-F5344CB8AC3E}">
        <p14:creationId xmlns:p14="http://schemas.microsoft.com/office/powerpoint/2010/main" val="1953571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idx="1"/>
          </p:nvPr>
        </p:nvSpPr>
        <p:spPr>
          <a:xfrm>
            <a:off x="3970734" y="0"/>
            <a:ext cx="3038145" cy="465743"/>
          </a:xfrm>
          <a:prstGeom prst="rect">
            <a:avLst/>
          </a:prstGeom>
        </p:spPr>
        <p:txBody>
          <a:bodyPr vert="horz" lIns="88139" tIns="44070" rIns="88139" bIns="44070" rtlCol="0"/>
          <a:lstStyle>
            <a:lvl1pPr algn="r">
              <a:defRPr sz="1200"/>
            </a:lvl1pPr>
          </a:lstStyle>
          <a:p>
            <a:fld id="{C78C3D27-0CE5-46C0-A832-A73453940A2E}" type="datetimeFigureOut">
              <a:rPr lang="en-US" smtClean="0"/>
              <a:t>6/8/2022</a:t>
            </a:fld>
            <a:endParaRPr lang="en-US"/>
          </a:p>
        </p:txBody>
      </p:sp>
      <p:sp>
        <p:nvSpPr>
          <p:cNvPr id="4" name="Slide Image Placeholder 3"/>
          <p:cNvSpPr>
            <a:spLocks noGrp="1" noRot="1" noChangeAspect="1"/>
          </p:cNvSpPr>
          <p:nvPr>
            <p:ph type="sldImg" idx="2"/>
          </p:nvPr>
        </p:nvSpPr>
        <p:spPr>
          <a:xfrm>
            <a:off x="1082675" y="1162050"/>
            <a:ext cx="4845050" cy="3136900"/>
          </a:xfrm>
          <a:prstGeom prst="rect">
            <a:avLst/>
          </a:prstGeom>
          <a:noFill/>
          <a:ln w="12700">
            <a:solidFill>
              <a:prstClr val="black"/>
            </a:solidFill>
          </a:ln>
        </p:spPr>
        <p:txBody>
          <a:bodyPr vert="horz" lIns="88139" tIns="44070" rIns="88139" bIns="44070" rtlCol="0" anchor="ctr"/>
          <a:lstStyle/>
          <a:p>
            <a:endParaRPr lang="en-US"/>
          </a:p>
        </p:txBody>
      </p:sp>
      <p:sp>
        <p:nvSpPr>
          <p:cNvPr id="5" name="Notes Placeholder 4"/>
          <p:cNvSpPr>
            <a:spLocks noGrp="1"/>
          </p:cNvSpPr>
          <p:nvPr>
            <p:ph type="body" sz="quarter" idx="3"/>
          </p:nvPr>
        </p:nvSpPr>
        <p:spPr>
          <a:xfrm>
            <a:off x="701345" y="4474508"/>
            <a:ext cx="5607711" cy="3659842"/>
          </a:xfrm>
          <a:prstGeom prst="rect">
            <a:avLst/>
          </a:prstGeom>
        </p:spPr>
        <p:txBody>
          <a:bodyPr vert="horz" lIns="88139" tIns="44070" rIns="88139" bIns="440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a:p>
        </p:txBody>
      </p:sp>
      <p:sp>
        <p:nvSpPr>
          <p:cNvPr id="7" name="Slide Number Placeholder 6"/>
          <p:cNvSpPr>
            <a:spLocks noGrp="1"/>
          </p:cNvSpPr>
          <p:nvPr>
            <p:ph type="sldNum" sz="quarter" idx="5"/>
          </p:nvPr>
        </p:nvSpPr>
        <p:spPr>
          <a:xfrm>
            <a:off x="3970734" y="8830658"/>
            <a:ext cx="3038145" cy="465742"/>
          </a:xfrm>
          <a:prstGeom prst="rect">
            <a:avLst/>
          </a:prstGeom>
        </p:spPr>
        <p:txBody>
          <a:bodyPr vert="horz" lIns="88139" tIns="44070" rIns="88139" bIns="44070" rtlCol="0" anchor="b"/>
          <a:lstStyle>
            <a:lvl1pPr algn="r">
              <a:defRPr sz="1200"/>
            </a:lvl1pPr>
          </a:lstStyle>
          <a:p>
            <a:fld id="{6F4F9B25-467B-4E76-AE24-56DFA0B7CEB4}" type="slidenum">
              <a:rPr lang="en-US" smtClean="0"/>
              <a:t>‹#›</a:t>
            </a:fld>
            <a:endParaRPr lang="en-US"/>
          </a:p>
        </p:txBody>
      </p:sp>
    </p:spTree>
    <p:extLst>
      <p:ext uri="{BB962C8B-B14F-4D97-AF65-F5344CB8AC3E}">
        <p14:creationId xmlns:p14="http://schemas.microsoft.com/office/powerpoint/2010/main" val="2439719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4F9B25-467B-4E76-AE24-56DFA0B7CEB4}" type="slidenum">
              <a:rPr lang="en-US" smtClean="0"/>
              <a:t>3</a:t>
            </a:fld>
            <a:endParaRPr lang="en-US"/>
          </a:p>
        </p:txBody>
      </p:sp>
    </p:spTree>
    <p:extLst>
      <p:ext uri="{BB962C8B-B14F-4D97-AF65-F5344CB8AC3E}">
        <p14:creationId xmlns:p14="http://schemas.microsoft.com/office/powerpoint/2010/main" val="1553094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65225" y="3124200"/>
            <a:ext cx="13214350" cy="2155825"/>
          </a:xfrm>
        </p:spPr>
        <p:txBody>
          <a:bodyPr/>
          <a:lstStyle/>
          <a:p>
            <a:r>
              <a:rPr lang="en-US"/>
              <a:t>Click to edit Master title style</a:t>
            </a:r>
          </a:p>
        </p:txBody>
      </p:sp>
      <p:sp>
        <p:nvSpPr>
          <p:cNvPr id="3" name="Subtitle 2"/>
          <p:cNvSpPr>
            <a:spLocks noGrp="1"/>
          </p:cNvSpPr>
          <p:nvPr>
            <p:ph type="subTitle" idx="1"/>
          </p:nvPr>
        </p:nvSpPr>
        <p:spPr>
          <a:xfrm>
            <a:off x="2332038" y="5699125"/>
            <a:ext cx="10880725" cy="2571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7F48A54-EB6D-4999-9293-EEFF0131E4E0}" type="slidenum">
              <a:rPr lang="en-US"/>
              <a:pPr/>
              <a:t>‹#›</a:t>
            </a:fld>
            <a:endParaRPr lang="en-US"/>
          </a:p>
        </p:txBody>
      </p:sp>
    </p:spTree>
    <p:extLst>
      <p:ext uri="{BB962C8B-B14F-4D97-AF65-F5344CB8AC3E}">
        <p14:creationId xmlns:p14="http://schemas.microsoft.com/office/powerpoint/2010/main" val="1295942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D1FDFDC-4C9F-42D2-BAF8-34987B796F2A}" type="slidenum">
              <a:rPr lang="en-US"/>
              <a:pPr/>
              <a:t>‹#›</a:t>
            </a:fld>
            <a:endParaRPr lang="en-US"/>
          </a:p>
        </p:txBody>
      </p:sp>
    </p:spTree>
    <p:extLst>
      <p:ext uri="{BB962C8B-B14F-4D97-AF65-F5344CB8AC3E}">
        <p14:creationId xmlns:p14="http://schemas.microsoft.com/office/powerpoint/2010/main" val="1255163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269663" y="401638"/>
            <a:ext cx="3497262" cy="85836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7875" y="401638"/>
            <a:ext cx="10339388" cy="85836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694060-B7F7-4DAB-B8BE-806499095C8C}" type="slidenum">
              <a:rPr lang="en-US"/>
              <a:pPr/>
              <a:t>‹#›</a:t>
            </a:fld>
            <a:endParaRPr lang="en-US"/>
          </a:p>
        </p:txBody>
      </p:sp>
    </p:spTree>
    <p:extLst>
      <p:ext uri="{BB962C8B-B14F-4D97-AF65-F5344CB8AC3E}">
        <p14:creationId xmlns:p14="http://schemas.microsoft.com/office/powerpoint/2010/main" val="2903115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BC66C-4315-D842-AC28-D79D651F6EA1}"/>
              </a:ext>
            </a:extLst>
          </p:cNvPr>
          <p:cNvSpPr>
            <a:spLocks noGrp="1"/>
          </p:cNvSpPr>
          <p:nvPr>
            <p:ph type="ctrTitle"/>
          </p:nvPr>
        </p:nvSpPr>
        <p:spPr>
          <a:xfrm>
            <a:off x="1943100" y="1646133"/>
            <a:ext cx="11658600" cy="3501813"/>
          </a:xfrm>
        </p:spPr>
        <p:txBody>
          <a:bodyPr anchor="b"/>
          <a:lstStyle>
            <a:lvl1pPr algn="ctr">
              <a:defRPr sz="7650"/>
            </a:lvl1pPr>
          </a:lstStyle>
          <a:p>
            <a:r>
              <a:rPr lang="en-US"/>
              <a:t>Click to edit Master title style</a:t>
            </a:r>
          </a:p>
        </p:txBody>
      </p:sp>
      <p:sp>
        <p:nvSpPr>
          <p:cNvPr id="3" name="Subtitle 2">
            <a:extLst>
              <a:ext uri="{FF2B5EF4-FFF2-40B4-BE49-F238E27FC236}">
                <a16:creationId xmlns:a16="http://schemas.microsoft.com/office/drawing/2014/main" id="{7D9AA132-1ADE-884C-B4C2-22E178870D82}"/>
              </a:ext>
            </a:extLst>
          </p:cNvPr>
          <p:cNvSpPr>
            <a:spLocks noGrp="1"/>
          </p:cNvSpPr>
          <p:nvPr>
            <p:ph type="subTitle" idx="1"/>
          </p:nvPr>
        </p:nvSpPr>
        <p:spPr>
          <a:xfrm>
            <a:off x="1943100" y="5282989"/>
            <a:ext cx="11658600" cy="2428451"/>
          </a:xfrm>
        </p:spPr>
        <p:txBody>
          <a:bodyPr/>
          <a:lstStyle>
            <a:lvl1pPr marL="0" indent="0" algn="ctr">
              <a:buNone/>
              <a:defRPr sz="3060"/>
            </a:lvl1pPr>
            <a:lvl2pPr marL="582930" indent="0" algn="ctr">
              <a:buNone/>
              <a:defRPr sz="2550"/>
            </a:lvl2pPr>
            <a:lvl3pPr marL="1165860" indent="0" algn="ctr">
              <a:buNone/>
              <a:defRPr sz="2295"/>
            </a:lvl3pPr>
            <a:lvl4pPr marL="1748790" indent="0" algn="ctr">
              <a:buNone/>
              <a:defRPr sz="2040"/>
            </a:lvl4pPr>
            <a:lvl5pPr marL="2331720" indent="0" algn="ctr">
              <a:buNone/>
              <a:defRPr sz="2040"/>
            </a:lvl5pPr>
            <a:lvl6pPr marL="2914650" indent="0" algn="ctr">
              <a:buNone/>
              <a:defRPr sz="2040"/>
            </a:lvl6pPr>
            <a:lvl7pPr marL="3497580" indent="0" algn="ctr">
              <a:buNone/>
              <a:defRPr sz="2040"/>
            </a:lvl7pPr>
            <a:lvl8pPr marL="4080510" indent="0" algn="ctr">
              <a:buNone/>
              <a:defRPr sz="2040"/>
            </a:lvl8pPr>
            <a:lvl9pPr marL="4663440" indent="0" algn="ctr">
              <a:buNone/>
              <a:defRPr sz="2040"/>
            </a:lvl9pPr>
          </a:lstStyle>
          <a:p>
            <a:r>
              <a:rPr lang="en-US"/>
              <a:t>Click to edit Master subtitle style</a:t>
            </a:r>
          </a:p>
        </p:txBody>
      </p:sp>
      <p:sp>
        <p:nvSpPr>
          <p:cNvPr id="4" name="Date Placeholder 3">
            <a:extLst>
              <a:ext uri="{FF2B5EF4-FFF2-40B4-BE49-F238E27FC236}">
                <a16:creationId xmlns:a16="http://schemas.microsoft.com/office/drawing/2014/main" id="{2E10BE08-09ED-B740-BA41-92D89100014B}"/>
              </a:ext>
            </a:extLst>
          </p:cNvPr>
          <p:cNvSpPr>
            <a:spLocks noGrp="1"/>
          </p:cNvSpPr>
          <p:nvPr>
            <p:ph type="dt" sz="half" idx="10"/>
          </p:nvPr>
        </p:nvSpPr>
        <p:spPr/>
        <p:txBody>
          <a:bodyPr/>
          <a:lstStyle/>
          <a:p>
            <a:fld id="{2E630F3C-CC04-4F4E-9372-E1B2A751AC43}" type="datetimeFigureOut">
              <a:rPr lang="en-US" smtClean="0"/>
              <a:t>6/8/2022</a:t>
            </a:fld>
            <a:endParaRPr lang="en-US" dirty="0"/>
          </a:p>
        </p:txBody>
      </p:sp>
      <p:sp>
        <p:nvSpPr>
          <p:cNvPr id="5" name="Footer Placeholder 4">
            <a:extLst>
              <a:ext uri="{FF2B5EF4-FFF2-40B4-BE49-F238E27FC236}">
                <a16:creationId xmlns:a16="http://schemas.microsoft.com/office/drawing/2014/main" id="{04254305-B025-854C-98B6-31D91B4599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AEBB279-32F3-6045-95F1-6873A268B014}"/>
              </a:ext>
            </a:extLst>
          </p:cNvPr>
          <p:cNvSpPr>
            <a:spLocks noGrp="1"/>
          </p:cNvSpPr>
          <p:nvPr>
            <p:ph type="sldNum" sz="quarter" idx="12"/>
          </p:nvPr>
        </p:nvSpPr>
        <p:spPr/>
        <p:txBody>
          <a:bodyPr/>
          <a:lstStyle/>
          <a:p>
            <a:fld id="{6274D6D1-740F-2E41-9BD9-5F8947D61E7F}" type="slidenum">
              <a:rPr lang="en-US" smtClean="0"/>
              <a:t>‹#›</a:t>
            </a:fld>
            <a:endParaRPr lang="en-US" dirty="0"/>
          </a:p>
        </p:txBody>
      </p:sp>
    </p:spTree>
    <p:extLst>
      <p:ext uri="{BB962C8B-B14F-4D97-AF65-F5344CB8AC3E}">
        <p14:creationId xmlns:p14="http://schemas.microsoft.com/office/powerpoint/2010/main" val="1585715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5C734-BE07-B04F-99C2-1934EDB37C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C33D47-47E8-A749-82B5-6A9196D1830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138EC-44A5-544E-8484-CC10734B94FF}"/>
              </a:ext>
            </a:extLst>
          </p:cNvPr>
          <p:cNvSpPr>
            <a:spLocks noGrp="1"/>
          </p:cNvSpPr>
          <p:nvPr>
            <p:ph type="dt" sz="half" idx="10"/>
          </p:nvPr>
        </p:nvSpPr>
        <p:spPr/>
        <p:txBody>
          <a:bodyPr/>
          <a:lstStyle/>
          <a:p>
            <a:fld id="{2E630F3C-CC04-4F4E-9372-E1B2A751AC43}" type="datetimeFigureOut">
              <a:rPr lang="en-US" smtClean="0"/>
              <a:t>6/8/2022</a:t>
            </a:fld>
            <a:endParaRPr lang="en-US" dirty="0"/>
          </a:p>
        </p:txBody>
      </p:sp>
      <p:sp>
        <p:nvSpPr>
          <p:cNvPr id="5" name="Footer Placeholder 4">
            <a:extLst>
              <a:ext uri="{FF2B5EF4-FFF2-40B4-BE49-F238E27FC236}">
                <a16:creationId xmlns:a16="http://schemas.microsoft.com/office/drawing/2014/main" id="{7F9721E9-901B-304F-8F6D-141C085D2B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9CC20C8-0744-844B-BD65-1AB00E27A245}"/>
              </a:ext>
            </a:extLst>
          </p:cNvPr>
          <p:cNvSpPr>
            <a:spLocks noGrp="1"/>
          </p:cNvSpPr>
          <p:nvPr>
            <p:ph type="sldNum" sz="quarter" idx="12"/>
          </p:nvPr>
        </p:nvSpPr>
        <p:spPr/>
        <p:txBody>
          <a:bodyPr/>
          <a:lstStyle/>
          <a:p>
            <a:fld id="{6274D6D1-740F-2E41-9BD9-5F8947D61E7F}" type="slidenum">
              <a:rPr lang="en-US" smtClean="0"/>
              <a:t>‹#›</a:t>
            </a:fld>
            <a:endParaRPr lang="en-US" dirty="0"/>
          </a:p>
        </p:txBody>
      </p:sp>
    </p:spTree>
    <p:extLst>
      <p:ext uri="{BB962C8B-B14F-4D97-AF65-F5344CB8AC3E}">
        <p14:creationId xmlns:p14="http://schemas.microsoft.com/office/powerpoint/2010/main" val="2773401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DD5F5-B0FB-6640-91E0-BEC63349F81D}"/>
              </a:ext>
            </a:extLst>
          </p:cNvPr>
          <p:cNvSpPr>
            <a:spLocks noGrp="1"/>
          </p:cNvSpPr>
          <p:nvPr>
            <p:ph type="title"/>
          </p:nvPr>
        </p:nvSpPr>
        <p:spPr>
          <a:xfrm>
            <a:off x="1060609" y="2507617"/>
            <a:ext cx="13407390" cy="4184014"/>
          </a:xfrm>
        </p:spPr>
        <p:txBody>
          <a:bodyPr anchor="b"/>
          <a:lstStyle>
            <a:lvl1pPr>
              <a:defRPr sz="7650"/>
            </a:lvl1pPr>
          </a:lstStyle>
          <a:p>
            <a:r>
              <a:rPr lang="en-US"/>
              <a:t>Click to edit Master title style</a:t>
            </a:r>
          </a:p>
        </p:txBody>
      </p:sp>
      <p:sp>
        <p:nvSpPr>
          <p:cNvPr id="3" name="Text Placeholder 2">
            <a:extLst>
              <a:ext uri="{FF2B5EF4-FFF2-40B4-BE49-F238E27FC236}">
                <a16:creationId xmlns:a16="http://schemas.microsoft.com/office/drawing/2014/main" id="{30669864-62EC-A84D-ACBD-6ECFD174831A}"/>
              </a:ext>
            </a:extLst>
          </p:cNvPr>
          <p:cNvSpPr>
            <a:spLocks noGrp="1"/>
          </p:cNvSpPr>
          <p:nvPr>
            <p:ph type="body" idx="1"/>
          </p:nvPr>
        </p:nvSpPr>
        <p:spPr>
          <a:xfrm>
            <a:off x="1060609" y="6731213"/>
            <a:ext cx="13407390" cy="2200274"/>
          </a:xfrm>
        </p:spPr>
        <p:txBody>
          <a:bodyPr/>
          <a:lstStyle>
            <a:lvl1pPr marL="0" indent="0">
              <a:buNone/>
              <a:defRPr sz="3060">
                <a:solidFill>
                  <a:schemeClr val="tx1">
                    <a:tint val="75000"/>
                  </a:schemeClr>
                </a:solidFill>
              </a:defRPr>
            </a:lvl1pPr>
            <a:lvl2pPr marL="582930" indent="0">
              <a:buNone/>
              <a:defRPr sz="2550">
                <a:solidFill>
                  <a:schemeClr val="tx1">
                    <a:tint val="75000"/>
                  </a:schemeClr>
                </a:solidFill>
              </a:defRPr>
            </a:lvl2pPr>
            <a:lvl3pPr marL="1165860" indent="0">
              <a:buNone/>
              <a:defRPr sz="2295">
                <a:solidFill>
                  <a:schemeClr val="tx1">
                    <a:tint val="75000"/>
                  </a:schemeClr>
                </a:solidFill>
              </a:defRPr>
            </a:lvl3pPr>
            <a:lvl4pPr marL="1748790" indent="0">
              <a:buNone/>
              <a:defRPr sz="2040">
                <a:solidFill>
                  <a:schemeClr val="tx1">
                    <a:tint val="75000"/>
                  </a:schemeClr>
                </a:solidFill>
              </a:defRPr>
            </a:lvl4pPr>
            <a:lvl5pPr marL="2331720" indent="0">
              <a:buNone/>
              <a:defRPr sz="2040">
                <a:solidFill>
                  <a:schemeClr val="tx1">
                    <a:tint val="75000"/>
                  </a:schemeClr>
                </a:solidFill>
              </a:defRPr>
            </a:lvl5pPr>
            <a:lvl6pPr marL="2914650" indent="0">
              <a:buNone/>
              <a:defRPr sz="2040">
                <a:solidFill>
                  <a:schemeClr val="tx1">
                    <a:tint val="75000"/>
                  </a:schemeClr>
                </a:solidFill>
              </a:defRPr>
            </a:lvl6pPr>
            <a:lvl7pPr marL="3497580" indent="0">
              <a:buNone/>
              <a:defRPr sz="2040">
                <a:solidFill>
                  <a:schemeClr val="tx1">
                    <a:tint val="75000"/>
                  </a:schemeClr>
                </a:solidFill>
              </a:defRPr>
            </a:lvl7pPr>
            <a:lvl8pPr marL="4080510" indent="0">
              <a:buNone/>
              <a:defRPr sz="2040">
                <a:solidFill>
                  <a:schemeClr val="tx1">
                    <a:tint val="75000"/>
                  </a:schemeClr>
                </a:solidFill>
              </a:defRPr>
            </a:lvl8pPr>
            <a:lvl9pPr marL="4663440" indent="0">
              <a:buNone/>
              <a:defRPr sz="204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A91C28C-3EE8-CF49-8C4A-F68EBD6B2211}"/>
              </a:ext>
            </a:extLst>
          </p:cNvPr>
          <p:cNvSpPr>
            <a:spLocks noGrp="1"/>
          </p:cNvSpPr>
          <p:nvPr>
            <p:ph type="dt" sz="half" idx="10"/>
          </p:nvPr>
        </p:nvSpPr>
        <p:spPr/>
        <p:txBody>
          <a:bodyPr/>
          <a:lstStyle/>
          <a:p>
            <a:fld id="{2E630F3C-CC04-4F4E-9372-E1B2A751AC43}" type="datetimeFigureOut">
              <a:rPr lang="en-US" smtClean="0"/>
              <a:t>6/8/2022</a:t>
            </a:fld>
            <a:endParaRPr lang="en-US" dirty="0"/>
          </a:p>
        </p:txBody>
      </p:sp>
      <p:sp>
        <p:nvSpPr>
          <p:cNvPr id="5" name="Footer Placeholder 4">
            <a:extLst>
              <a:ext uri="{FF2B5EF4-FFF2-40B4-BE49-F238E27FC236}">
                <a16:creationId xmlns:a16="http://schemas.microsoft.com/office/drawing/2014/main" id="{8D2B9B0A-4F6D-C242-87F8-BA3A9DCC55F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42729D4-B4FC-B749-A869-80F8DDCCA3E6}"/>
              </a:ext>
            </a:extLst>
          </p:cNvPr>
          <p:cNvSpPr>
            <a:spLocks noGrp="1"/>
          </p:cNvSpPr>
          <p:nvPr>
            <p:ph type="sldNum" sz="quarter" idx="12"/>
          </p:nvPr>
        </p:nvSpPr>
        <p:spPr/>
        <p:txBody>
          <a:bodyPr/>
          <a:lstStyle/>
          <a:p>
            <a:fld id="{6274D6D1-740F-2E41-9BD9-5F8947D61E7F}" type="slidenum">
              <a:rPr lang="en-US" smtClean="0"/>
              <a:t>‹#›</a:t>
            </a:fld>
            <a:endParaRPr lang="en-US" dirty="0"/>
          </a:p>
        </p:txBody>
      </p:sp>
    </p:spTree>
    <p:extLst>
      <p:ext uri="{BB962C8B-B14F-4D97-AF65-F5344CB8AC3E}">
        <p14:creationId xmlns:p14="http://schemas.microsoft.com/office/powerpoint/2010/main" val="2919034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8420F-EC16-AA4B-9915-0A764A5C69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DDF7D4-3DB2-E148-855D-3569D316E909}"/>
              </a:ext>
            </a:extLst>
          </p:cNvPr>
          <p:cNvSpPr>
            <a:spLocks noGrp="1"/>
          </p:cNvSpPr>
          <p:nvPr>
            <p:ph sz="half" idx="1"/>
          </p:nvPr>
        </p:nvSpPr>
        <p:spPr>
          <a:xfrm>
            <a:off x="1068705" y="2677584"/>
            <a:ext cx="660654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302FA7-8616-D543-8CED-4CEEDCC9B9ED}"/>
              </a:ext>
            </a:extLst>
          </p:cNvPr>
          <p:cNvSpPr>
            <a:spLocks noGrp="1"/>
          </p:cNvSpPr>
          <p:nvPr>
            <p:ph sz="half" idx="2"/>
          </p:nvPr>
        </p:nvSpPr>
        <p:spPr>
          <a:xfrm>
            <a:off x="7869555" y="2677584"/>
            <a:ext cx="660654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452B90-7B65-9849-B413-A83E278FE8E9}"/>
              </a:ext>
            </a:extLst>
          </p:cNvPr>
          <p:cNvSpPr>
            <a:spLocks noGrp="1"/>
          </p:cNvSpPr>
          <p:nvPr>
            <p:ph type="dt" sz="half" idx="10"/>
          </p:nvPr>
        </p:nvSpPr>
        <p:spPr/>
        <p:txBody>
          <a:bodyPr/>
          <a:lstStyle/>
          <a:p>
            <a:fld id="{2E630F3C-CC04-4F4E-9372-E1B2A751AC43}" type="datetimeFigureOut">
              <a:rPr lang="en-US" smtClean="0"/>
              <a:t>6/8/2022</a:t>
            </a:fld>
            <a:endParaRPr lang="en-US" dirty="0"/>
          </a:p>
        </p:txBody>
      </p:sp>
      <p:sp>
        <p:nvSpPr>
          <p:cNvPr id="6" name="Footer Placeholder 5">
            <a:extLst>
              <a:ext uri="{FF2B5EF4-FFF2-40B4-BE49-F238E27FC236}">
                <a16:creationId xmlns:a16="http://schemas.microsoft.com/office/drawing/2014/main" id="{B54898AB-C6A1-2C45-B70D-CBBE033620E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CF74DCA-620D-5447-8D35-50F3B00617BB}"/>
              </a:ext>
            </a:extLst>
          </p:cNvPr>
          <p:cNvSpPr>
            <a:spLocks noGrp="1"/>
          </p:cNvSpPr>
          <p:nvPr>
            <p:ph type="sldNum" sz="quarter" idx="12"/>
          </p:nvPr>
        </p:nvSpPr>
        <p:spPr/>
        <p:txBody>
          <a:bodyPr/>
          <a:lstStyle/>
          <a:p>
            <a:fld id="{6274D6D1-740F-2E41-9BD9-5F8947D61E7F}" type="slidenum">
              <a:rPr lang="en-US" smtClean="0"/>
              <a:t>‹#›</a:t>
            </a:fld>
            <a:endParaRPr lang="en-US" dirty="0"/>
          </a:p>
        </p:txBody>
      </p:sp>
    </p:spTree>
    <p:extLst>
      <p:ext uri="{BB962C8B-B14F-4D97-AF65-F5344CB8AC3E}">
        <p14:creationId xmlns:p14="http://schemas.microsoft.com/office/powerpoint/2010/main" val="670677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753BC-5E85-8E43-ADC8-A27FA26701E7}"/>
              </a:ext>
            </a:extLst>
          </p:cNvPr>
          <p:cNvSpPr>
            <a:spLocks noGrp="1"/>
          </p:cNvSpPr>
          <p:nvPr>
            <p:ph type="title"/>
          </p:nvPr>
        </p:nvSpPr>
        <p:spPr>
          <a:xfrm>
            <a:off x="1070730" y="535517"/>
            <a:ext cx="13407390"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4F44BE-2D7A-2543-8F9C-1B2718BA71C7}"/>
              </a:ext>
            </a:extLst>
          </p:cNvPr>
          <p:cNvSpPr>
            <a:spLocks noGrp="1"/>
          </p:cNvSpPr>
          <p:nvPr>
            <p:ph type="body" idx="1"/>
          </p:nvPr>
        </p:nvSpPr>
        <p:spPr>
          <a:xfrm>
            <a:off x="1070731" y="2465706"/>
            <a:ext cx="6576178" cy="1208404"/>
          </a:xfrm>
        </p:spPr>
        <p:txBody>
          <a:bodyPr anchor="b"/>
          <a:lstStyle>
            <a:lvl1pPr marL="0" indent="0">
              <a:buNone/>
              <a:defRPr sz="3060" b="1"/>
            </a:lvl1pPr>
            <a:lvl2pPr marL="582930" indent="0">
              <a:buNone/>
              <a:defRPr sz="2550" b="1"/>
            </a:lvl2pPr>
            <a:lvl3pPr marL="1165860" indent="0">
              <a:buNone/>
              <a:defRPr sz="2295" b="1"/>
            </a:lvl3pPr>
            <a:lvl4pPr marL="1748790" indent="0">
              <a:buNone/>
              <a:defRPr sz="2040" b="1"/>
            </a:lvl4pPr>
            <a:lvl5pPr marL="2331720" indent="0">
              <a:buNone/>
              <a:defRPr sz="2040" b="1"/>
            </a:lvl5pPr>
            <a:lvl6pPr marL="2914650" indent="0">
              <a:buNone/>
              <a:defRPr sz="2040" b="1"/>
            </a:lvl6pPr>
            <a:lvl7pPr marL="3497580" indent="0">
              <a:buNone/>
              <a:defRPr sz="2040" b="1"/>
            </a:lvl7pPr>
            <a:lvl8pPr marL="4080510" indent="0">
              <a:buNone/>
              <a:defRPr sz="2040" b="1"/>
            </a:lvl8pPr>
            <a:lvl9pPr marL="4663440" indent="0">
              <a:buNone/>
              <a:defRPr sz="2040" b="1"/>
            </a:lvl9pPr>
          </a:lstStyle>
          <a:p>
            <a:pPr lvl="0"/>
            <a:r>
              <a:rPr lang="en-US"/>
              <a:t>Edit Master text styles</a:t>
            </a:r>
          </a:p>
        </p:txBody>
      </p:sp>
      <p:sp>
        <p:nvSpPr>
          <p:cNvPr id="4" name="Content Placeholder 3">
            <a:extLst>
              <a:ext uri="{FF2B5EF4-FFF2-40B4-BE49-F238E27FC236}">
                <a16:creationId xmlns:a16="http://schemas.microsoft.com/office/drawing/2014/main" id="{11FB6A17-4A5B-A642-B8F3-0634492FF38C}"/>
              </a:ext>
            </a:extLst>
          </p:cNvPr>
          <p:cNvSpPr>
            <a:spLocks noGrp="1"/>
          </p:cNvSpPr>
          <p:nvPr>
            <p:ph sz="half" idx="2"/>
          </p:nvPr>
        </p:nvSpPr>
        <p:spPr>
          <a:xfrm>
            <a:off x="1070731" y="3674110"/>
            <a:ext cx="6576178"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A1663B-DEDD-724A-B9AC-C940E0E51501}"/>
              </a:ext>
            </a:extLst>
          </p:cNvPr>
          <p:cNvSpPr>
            <a:spLocks noGrp="1"/>
          </p:cNvSpPr>
          <p:nvPr>
            <p:ph type="body" sz="quarter" idx="3"/>
          </p:nvPr>
        </p:nvSpPr>
        <p:spPr>
          <a:xfrm>
            <a:off x="7869555" y="2465706"/>
            <a:ext cx="6608565" cy="1208404"/>
          </a:xfrm>
        </p:spPr>
        <p:txBody>
          <a:bodyPr anchor="b"/>
          <a:lstStyle>
            <a:lvl1pPr marL="0" indent="0">
              <a:buNone/>
              <a:defRPr sz="3060" b="1"/>
            </a:lvl1pPr>
            <a:lvl2pPr marL="582930" indent="0">
              <a:buNone/>
              <a:defRPr sz="2550" b="1"/>
            </a:lvl2pPr>
            <a:lvl3pPr marL="1165860" indent="0">
              <a:buNone/>
              <a:defRPr sz="2295" b="1"/>
            </a:lvl3pPr>
            <a:lvl4pPr marL="1748790" indent="0">
              <a:buNone/>
              <a:defRPr sz="2040" b="1"/>
            </a:lvl4pPr>
            <a:lvl5pPr marL="2331720" indent="0">
              <a:buNone/>
              <a:defRPr sz="2040" b="1"/>
            </a:lvl5pPr>
            <a:lvl6pPr marL="2914650" indent="0">
              <a:buNone/>
              <a:defRPr sz="2040" b="1"/>
            </a:lvl6pPr>
            <a:lvl7pPr marL="3497580" indent="0">
              <a:buNone/>
              <a:defRPr sz="2040" b="1"/>
            </a:lvl7pPr>
            <a:lvl8pPr marL="4080510" indent="0">
              <a:buNone/>
              <a:defRPr sz="2040" b="1"/>
            </a:lvl8pPr>
            <a:lvl9pPr marL="4663440" indent="0">
              <a:buNone/>
              <a:defRPr sz="2040" b="1"/>
            </a:lvl9pPr>
          </a:lstStyle>
          <a:p>
            <a:pPr lvl="0"/>
            <a:r>
              <a:rPr lang="en-US"/>
              <a:t>Edit Master text styles</a:t>
            </a:r>
          </a:p>
        </p:txBody>
      </p:sp>
      <p:sp>
        <p:nvSpPr>
          <p:cNvPr id="6" name="Content Placeholder 5">
            <a:extLst>
              <a:ext uri="{FF2B5EF4-FFF2-40B4-BE49-F238E27FC236}">
                <a16:creationId xmlns:a16="http://schemas.microsoft.com/office/drawing/2014/main" id="{7524632C-EC4B-B14A-BB58-E7FD0AB96030}"/>
              </a:ext>
            </a:extLst>
          </p:cNvPr>
          <p:cNvSpPr>
            <a:spLocks noGrp="1"/>
          </p:cNvSpPr>
          <p:nvPr>
            <p:ph sz="quarter" idx="4"/>
          </p:nvPr>
        </p:nvSpPr>
        <p:spPr>
          <a:xfrm>
            <a:off x="7869555" y="3674110"/>
            <a:ext cx="6608565"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4E8BBE-83CC-864B-972B-9F44712AAB4B}"/>
              </a:ext>
            </a:extLst>
          </p:cNvPr>
          <p:cNvSpPr>
            <a:spLocks noGrp="1"/>
          </p:cNvSpPr>
          <p:nvPr>
            <p:ph type="dt" sz="half" idx="10"/>
          </p:nvPr>
        </p:nvSpPr>
        <p:spPr/>
        <p:txBody>
          <a:bodyPr/>
          <a:lstStyle/>
          <a:p>
            <a:fld id="{2E630F3C-CC04-4F4E-9372-E1B2A751AC43}" type="datetimeFigureOut">
              <a:rPr lang="en-US" smtClean="0"/>
              <a:t>6/8/2022</a:t>
            </a:fld>
            <a:endParaRPr lang="en-US" dirty="0"/>
          </a:p>
        </p:txBody>
      </p:sp>
      <p:sp>
        <p:nvSpPr>
          <p:cNvPr id="8" name="Footer Placeholder 7">
            <a:extLst>
              <a:ext uri="{FF2B5EF4-FFF2-40B4-BE49-F238E27FC236}">
                <a16:creationId xmlns:a16="http://schemas.microsoft.com/office/drawing/2014/main" id="{F6DE3755-5F71-D147-81DE-598E99A2C68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EB321CA-64C6-A340-9903-2CEAE9CA85A1}"/>
              </a:ext>
            </a:extLst>
          </p:cNvPr>
          <p:cNvSpPr>
            <a:spLocks noGrp="1"/>
          </p:cNvSpPr>
          <p:nvPr>
            <p:ph type="sldNum" sz="quarter" idx="12"/>
          </p:nvPr>
        </p:nvSpPr>
        <p:spPr/>
        <p:txBody>
          <a:bodyPr/>
          <a:lstStyle/>
          <a:p>
            <a:fld id="{6274D6D1-740F-2E41-9BD9-5F8947D61E7F}" type="slidenum">
              <a:rPr lang="en-US" smtClean="0"/>
              <a:t>‹#›</a:t>
            </a:fld>
            <a:endParaRPr lang="en-US" dirty="0"/>
          </a:p>
        </p:txBody>
      </p:sp>
    </p:spTree>
    <p:extLst>
      <p:ext uri="{BB962C8B-B14F-4D97-AF65-F5344CB8AC3E}">
        <p14:creationId xmlns:p14="http://schemas.microsoft.com/office/powerpoint/2010/main" val="3055091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6EF87-3D2B-3948-B847-D235E23F13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3F81EC-B15B-6045-AF14-58B05CB1EF61}"/>
              </a:ext>
            </a:extLst>
          </p:cNvPr>
          <p:cNvSpPr>
            <a:spLocks noGrp="1"/>
          </p:cNvSpPr>
          <p:nvPr>
            <p:ph type="dt" sz="half" idx="10"/>
          </p:nvPr>
        </p:nvSpPr>
        <p:spPr/>
        <p:txBody>
          <a:bodyPr/>
          <a:lstStyle/>
          <a:p>
            <a:fld id="{2E630F3C-CC04-4F4E-9372-E1B2A751AC43}" type="datetimeFigureOut">
              <a:rPr lang="en-US" smtClean="0"/>
              <a:t>6/8/2022</a:t>
            </a:fld>
            <a:endParaRPr lang="en-US" dirty="0"/>
          </a:p>
        </p:txBody>
      </p:sp>
      <p:sp>
        <p:nvSpPr>
          <p:cNvPr id="4" name="Footer Placeholder 3">
            <a:extLst>
              <a:ext uri="{FF2B5EF4-FFF2-40B4-BE49-F238E27FC236}">
                <a16:creationId xmlns:a16="http://schemas.microsoft.com/office/drawing/2014/main" id="{55E8F20B-0608-5949-A0F9-CE23798F25B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33A3A1A-75C8-6140-BD03-0B9BA3D22D1A}"/>
              </a:ext>
            </a:extLst>
          </p:cNvPr>
          <p:cNvSpPr>
            <a:spLocks noGrp="1"/>
          </p:cNvSpPr>
          <p:nvPr>
            <p:ph type="sldNum" sz="quarter" idx="12"/>
          </p:nvPr>
        </p:nvSpPr>
        <p:spPr/>
        <p:txBody>
          <a:bodyPr/>
          <a:lstStyle/>
          <a:p>
            <a:fld id="{6274D6D1-740F-2E41-9BD9-5F8947D61E7F}" type="slidenum">
              <a:rPr lang="en-US" smtClean="0"/>
              <a:t>‹#›</a:t>
            </a:fld>
            <a:endParaRPr lang="en-US" dirty="0"/>
          </a:p>
        </p:txBody>
      </p:sp>
    </p:spTree>
    <p:extLst>
      <p:ext uri="{BB962C8B-B14F-4D97-AF65-F5344CB8AC3E}">
        <p14:creationId xmlns:p14="http://schemas.microsoft.com/office/powerpoint/2010/main" val="4057694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8528AC-4D12-714A-A0A0-69DAEBCC9ED3}"/>
              </a:ext>
            </a:extLst>
          </p:cNvPr>
          <p:cNvSpPr>
            <a:spLocks noGrp="1"/>
          </p:cNvSpPr>
          <p:nvPr>
            <p:ph type="dt" sz="half" idx="10"/>
          </p:nvPr>
        </p:nvSpPr>
        <p:spPr/>
        <p:txBody>
          <a:bodyPr/>
          <a:lstStyle/>
          <a:p>
            <a:fld id="{2E630F3C-CC04-4F4E-9372-E1B2A751AC43}" type="datetimeFigureOut">
              <a:rPr lang="en-US" smtClean="0"/>
              <a:t>6/8/2022</a:t>
            </a:fld>
            <a:endParaRPr lang="en-US" dirty="0"/>
          </a:p>
        </p:txBody>
      </p:sp>
      <p:sp>
        <p:nvSpPr>
          <p:cNvPr id="3" name="Footer Placeholder 2">
            <a:extLst>
              <a:ext uri="{FF2B5EF4-FFF2-40B4-BE49-F238E27FC236}">
                <a16:creationId xmlns:a16="http://schemas.microsoft.com/office/drawing/2014/main" id="{E7251A0A-4A2D-544D-8C12-C7B6728CE82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B46623A-90A1-034C-BFD3-E7F85E6F87CE}"/>
              </a:ext>
            </a:extLst>
          </p:cNvPr>
          <p:cNvSpPr>
            <a:spLocks noGrp="1"/>
          </p:cNvSpPr>
          <p:nvPr>
            <p:ph type="sldNum" sz="quarter" idx="12"/>
          </p:nvPr>
        </p:nvSpPr>
        <p:spPr/>
        <p:txBody>
          <a:bodyPr/>
          <a:lstStyle/>
          <a:p>
            <a:fld id="{6274D6D1-740F-2E41-9BD9-5F8947D61E7F}" type="slidenum">
              <a:rPr lang="en-US" smtClean="0"/>
              <a:t>‹#›</a:t>
            </a:fld>
            <a:endParaRPr lang="en-US" dirty="0"/>
          </a:p>
        </p:txBody>
      </p:sp>
    </p:spTree>
    <p:extLst>
      <p:ext uri="{BB962C8B-B14F-4D97-AF65-F5344CB8AC3E}">
        <p14:creationId xmlns:p14="http://schemas.microsoft.com/office/powerpoint/2010/main" val="3505333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59015-758F-8E44-92EC-C9351FE1B707}"/>
              </a:ext>
            </a:extLst>
          </p:cNvPr>
          <p:cNvSpPr>
            <a:spLocks noGrp="1"/>
          </p:cNvSpPr>
          <p:nvPr>
            <p:ph type="title"/>
          </p:nvPr>
        </p:nvSpPr>
        <p:spPr>
          <a:xfrm>
            <a:off x="1070730" y="670560"/>
            <a:ext cx="5013602" cy="2346960"/>
          </a:xfrm>
        </p:spPr>
        <p:txBody>
          <a:bodyPr anchor="b"/>
          <a:lstStyle>
            <a:lvl1pPr>
              <a:defRPr sz="4080"/>
            </a:lvl1pPr>
          </a:lstStyle>
          <a:p>
            <a:r>
              <a:rPr lang="en-US"/>
              <a:t>Click to edit Master title style</a:t>
            </a:r>
          </a:p>
        </p:txBody>
      </p:sp>
      <p:sp>
        <p:nvSpPr>
          <p:cNvPr id="3" name="Content Placeholder 2">
            <a:extLst>
              <a:ext uri="{FF2B5EF4-FFF2-40B4-BE49-F238E27FC236}">
                <a16:creationId xmlns:a16="http://schemas.microsoft.com/office/drawing/2014/main" id="{E050DCC4-470E-EC49-BE65-6B2C2205DD57}"/>
              </a:ext>
            </a:extLst>
          </p:cNvPr>
          <p:cNvSpPr>
            <a:spLocks noGrp="1"/>
          </p:cNvSpPr>
          <p:nvPr>
            <p:ph idx="1"/>
          </p:nvPr>
        </p:nvSpPr>
        <p:spPr>
          <a:xfrm>
            <a:off x="6608565" y="1448224"/>
            <a:ext cx="7869555" cy="7147983"/>
          </a:xfrm>
        </p:spPr>
        <p:txBody>
          <a:bodyPr/>
          <a:lstStyle>
            <a:lvl1pPr>
              <a:defRPr sz="4080"/>
            </a:lvl1pPr>
            <a:lvl2pPr>
              <a:defRPr sz="3570"/>
            </a:lvl2pPr>
            <a:lvl3pPr>
              <a:defRPr sz="3060"/>
            </a:lvl3pPr>
            <a:lvl4pPr>
              <a:defRPr sz="2550"/>
            </a:lvl4pPr>
            <a:lvl5pPr>
              <a:defRPr sz="2550"/>
            </a:lvl5pPr>
            <a:lvl6pPr>
              <a:defRPr sz="2550"/>
            </a:lvl6pPr>
            <a:lvl7pPr>
              <a:defRPr sz="2550"/>
            </a:lvl7pPr>
            <a:lvl8pPr>
              <a:defRPr sz="2550"/>
            </a:lvl8pPr>
            <a:lvl9pPr>
              <a:defRPr sz="25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E048B8-A0CB-4F43-B4CC-DDBDACC987A5}"/>
              </a:ext>
            </a:extLst>
          </p:cNvPr>
          <p:cNvSpPr>
            <a:spLocks noGrp="1"/>
          </p:cNvSpPr>
          <p:nvPr>
            <p:ph type="body" sz="half" idx="2"/>
          </p:nvPr>
        </p:nvSpPr>
        <p:spPr>
          <a:xfrm>
            <a:off x="1070730" y="3017520"/>
            <a:ext cx="5013602" cy="5590329"/>
          </a:xfrm>
        </p:spPr>
        <p:txBody>
          <a:bodyPr/>
          <a:lstStyle>
            <a:lvl1pPr marL="0" indent="0">
              <a:buNone/>
              <a:defRPr sz="2040"/>
            </a:lvl1pPr>
            <a:lvl2pPr marL="582930" indent="0">
              <a:buNone/>
              <a:defRPr sz="1785"/>
            </a:lvl2pPr>
            <a:lvl3pPr marL="1165860" indent="0">
              <a:buNone/>
              <a:defRPr sz="1530"/>
            </a:lvl3pPr>
            <a:lvl4pPr marL="1748790" indent="0">
              <a:buNone/>
              <a:defRPr sz="1275"/>
            </a:lvl4pPr>
            <a:lvl5pPr marL="2331720" indent="0">
              <a:buNone/>
              <a:defRPr sz="1275"/>
            </a:lvl5pPr>
            <a:lvl6pPr marL="2914650" indent="0">
              <a:buNone/>
              <a:defRPr sz="1275"/>
            </a:lvl6pPr>
            <a:lvl7pPr marL="3497580" indent="0">
              <a:buNone/>
              <a:defRPr sz="1275"/>
            </a:lvl7pPr>
            <a:lvl8pPr marL="4080510" indent="0">
              <a:buNone/>
              <a:defRPr sz="1275"/>
            </a:lvl8pPr>
            <a:lvl9pPr marL="4663440" indent="0">
              <a:buNone/>
              <a:defRPr sz="1275"/>
            </a:lvl9pPr>
          </a:lstStyle>
          <a:p>
            <a:pPr lvl="0"/>
            <a:r>
              <a:rPr lang="en-US"/>
              <a:t>Edit Master text styles</a:t>
            </a:r>
          </a:p>
        </p:txBody>
      </p:sp>
      <p:sp>
        <p:nvSpPr>
          <p:cNvPr id="5" name="Date Placeholder 4">
            <a:extLst>
              <a:ext uri="{FF2B5EF4-FFF2-40B4-BE49-F238E27FC236}">
                <a16:creationId xmlns:a16="http://schemas.microsoft.com/office/drawing/2014/main" id="{27A5518D-DD03-1149-9370-566816F63861}"/>
              </a:ext>
            </a:extLst>
          </p:cNvPr>
          <p:cNvSpPr>
            <a:spLocks noGrp="1"/>
          </p:cNvSpPr>
          <p:nvPr>
            <p:ph type="dt" sz="half" idx="10"/>
          </p:nvPr>
        </p:nvSpPr>
        <p:spPr/>
        <p:txBody>
          <a:bodyPr/>
          <a:lstStyle/>
          <a:p>
            <a:fld id="{2E630F3C-CC04-4F4E-9372-E1B2A751AC43}" type="datetimeFigureOut">
              <a:rPr lang="en-US" smtClean="0"/>
              <a:t>6/8/2022</a:t>
            </a:fld>
            <a:endParaRPr lang="en-US" dirty="0"/>
          </a:p>
        </p:txBody>
      </p:sp>
      <p:sp>
        <p:nvSpPr>
          <p:cNvPr id="6" name="Footer Placeholder 5">
            <a:extLst>
              <a:ext uri="{FF2B5EF4-FFF2-40B4-BE49-F238E27FC236}">
                <a16:creationId xmlns:a16="http://schemas.microsoft.com/office/drawing/2014/main" id="{81E624D3-A9F7-2945-841E-71971021E32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0251743-7A95-A948-8D4B-F6898AAC6FD1}"/>
              </a:ext>
            </a:extLst>
          </p:cNvPr>
          <p:cNvSpPr>
            <a:spLocks noGrp="1"/>
          </p:cNvSpPr>
          <p:nvPr>
            <p:ph type="sldNum" sz="quarter" idx="12"/>
          </p:nvPr>
        </p:nvSpPr>
        <p:spPr/>
        <p:txBody>
          <a:bodyPr/>
          <a:lstStyle/>
          <a:p>
            <a:fld id="{6274D6D1-740F-2E41-9BD9-5F8947D61E7F}" type="slidenum">
              <a:rPr lang="en-US" smtClean="0"/>
              <a:t>‹#›</a:t>
            </a:fld>
            <a:endParaRPr lang="en-US" dirty="0"/>
          </a:p>
        </p:txBody>
      </p:sp>
    </p:spTree>
    <p:extLst>
      <p:ext uri="{BB962C8B-B14F-4D97-AF65-F5344CB8AC3E}">
        <p14:creationId xmlns:p14="http://schemas.microsoft.com/office/powerpoint/2010/main" val="1420036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9E25AEE-277A-41A6-BDB6-923777244ADC}" type="slidenum">
              <a:rPr lang="en-US"/>
              <a:pPr/>
              <a:t>‹#›</a:t>
            </a:fld>
            <a:endParaRPr lang="en-US"/>
          </a:p>
        </p:txBody>
      </p:sp>
    </p:spTree>
    <p:extLst>
      <p:ext uri="{BB962C8B-B14F-4D97-AF65-F5344CB8AC3E}">
        <p14:creationId xmlns:p14="http://schemas.microsoft.com/office/powerpoint/2010/main" val="26957716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E923B-4E57-0D4D-BD9F-95026EF2672F}"/>
              </a:ext>
            </a:extLst>
          </p:cNvPr>
          <p:cNvSpPr>
            <a:spLocks noGrp="1"/>
          </p:cNvSpPr>
          <p:nvPr>
            <p:ph type="title"/>
          </p:nvPr>
        </p:nvSpPr>
        <p:spPr>
          <a:xfrm>
            <a:off x="1070730" y="670560"/>
            <a:ext cx="5013602" cy="2346960"/>
          </a:xfrm>
        </p:spPr>
        <p:txBody>
          <a:bodyPr anchor="b"/>
          <a:lstStyle>
            <a:lvl1pPr>
              <a:defRPr sz="4080"/>
            </a:lvl1pPr>
          </a:lstStyle>
          <a:p>
            <a:r>
              <a:rPr lang="en-US"/>
              <a:t>Click to edit Master title style</a:t>
            </a:r>
          </a:p>
        </p:txBody>
      </p:sp>
      <p:sp>
        <p:nvSpPr>
          <p:cNvPr id="3" name="Picture Placeholder 2">
            <a:extLst>
              <a:ext uri="{FF2B5EF4-FFF2-40B4-BE49-F238E27FC236}">
                <a16:creationId xmlns:a16="http://schemas.microsoft.com/office/drawing/2014/main" id="{315E5FB9-2319-B844-9B00-D0EC77375234}"/>
              </a:ext>
            </a:extLst>
          </p:cNvPr>
          <p:cNvSpPr>
            <a:spLocks noGrp="1"/>
          </p:cNvSpPr>
          <p:nvPr>
            <p:ph type="pic" idx="1"/>
          </p:nvPr>
        </p:nvSpPr>
        <p:spPr>
          <a:xfrm>
            <a:off x="6608565" y="1448224"/>
            <a:ext cx="7869555" cy="7147983"/>
          </a:xfrm>
        </p:spPr>
        <p:txBody>
          <a:bodyPr/>
          <a:lstStyle>
            <a:lvl1pPr marL="0" indent="0">
              <a:buNone/>
              <a:defRPr sz="4080"/>
            </a:lvl1pPr>
            <a:lvl2pPr marL="582930" indent="0">
              <a:buNone/>
              <a:defRPr sz="3570"/>
            </a:lvl2pPr>
            <a:lvl3pPr marL="1165860" indent="0">
              <a:buNone/>
              <a:defRPr sz="3060"/>
            </a:lvl3pPr>
            <a:lvl4pPr marL="1748790" indent="0">
              <a:buNone/>
              <a:defRPr sz="2550"/>
            </a:lvl4pPr>
            <a:lvl5pPr marL="2331720" indent="0">
              <a:buNone/>
              <a:defRPr sz="2550"/>
            </a:lvl5pPr>
            <a:lvl6pPr marL="2914650" indent="0">
              <a:buNone/>
              <a:defRPr sz="2550"/>
            </a:lvl6pPr>
            <a:lvl7pPr marL="3497580" indent="0">
              <a:buNone/>
              <a:defRPr sz="2550"/>
            </a:lvl7pPr>
            <a:lvl8pPr marL="4080510" indent="0">
              <a:buNone/>
              <a:defRPr sz="2550"/>
            </a:lvl8pPr>
            <a:lvl9pPr marL="4663440" indent="0">
              <a:buNone/>
              <a:defRPr sz="2550"/>
            </a:lvl9pPr>
          </a:lstStyle>
          <a:p>
            <a:endParaRPr lang="en-US" dirty="0"/>
          </a:p>
        </p:txBody>
      </p:sp>
      <p:sp>
        <p:nvSpPr>
          <p:cNvPr id="4" name="Text Placeholder 3">
            <a:extLst>
              <a:ext uri="{FF2B5EF4-FFF2-40B4-BE49-F238E27FC236}">
                <a16:creationId xmlns:a16="http://schemas.microsoft.com/office/drawing/2014/main" id="{458EB4A2-A91B-9C4B-A00C-B1625508C834}"/>
              </a:ext>
            </a:extLst>
          </p:cNvPr>
          <p:cNvSpPr>
            <a:spLocks noGrp="1"/>
          </p:cNvSpPr>
          <p:nvPr>
            <p:ph type="body" sz="half" idx="2"/>
          </p:nvPr>
        </p:nvSpPr>
        <p:spPr>
          <a:xfrm>
            <a:off x="1070730" y="3017520"/>
            <a:ext cx="5013602" cy="5590329"/>
          </a:xfrm>
        </p:spPr>
        <p:txBody>
          <a:bodyPr/>
          <a:lstStyle>
            <a:lvl1pPr marL="0" indent="0">
              <a:buNone/>
              <a:defRPr sz="2040"/>
            </a:lvl1pPr>
            <a:lvl2pPr marL="582930" indent="0">
              <a:buNone/>
              <a:defRPr sz="1785"/>
            </a:lvl2pPr>
            <a:lvl3pPr marL="1165860" indent="0">
              <a:buNone/>
              <a:defRPr sz="1530"/>
            </a:lvl3pPr>
            <a:lvl4pPr marL="1748790" indent="0">
              <a:buNone/>
              <a:defRPr sz="1275"/>
            </a:lvl4pPr>
            <a:lvl5pPr marL="2331720" indent="0">
              <a:buNone/>
              <a:defRPr sz="1275"/>
            </a:lvl5pPr>
            <a:lvl6pPr marL="2914650" indent="0">
              <a:buNone/>
              <a:defRPr sz="1275"/>
            </a:lvl6pPr>
            <a:lvl7pPr marL="3497580" indent="0">
              <a:buNone/>
              <a:defRPr sz="1275"/>
            </a:lvl7pPr>
            <a:lvl8pPr marL="4080510" indent="0">
              <a:buNone/>
              <a:defRPr sz="1275"/>
            </a:lvl8pPr>
            <a:lvl9pPr marL="4663440" indent="0">
              <a:buNone/>
              <a:defRPr sz="1275"/>
            </a:lvl9pPr>
          </a:lstStyle>
          <a:p>
            <a:pPr lvl="0"/>
            <a:r>
              <a:rPr lang="en-US"/>
              <a:t>Edit Master text styles</a:t>
            </a:r>
          </a:p>
        </p:txBody>
      </p:sp>
      <p:sp>
        <p:nvSpPr>
          <p:cNvPr id="5" name="Date Placeholder 4">
            <a:extLst>
              <a:ext uri="{FF2B5EF4-FFF2-40B4-BE49-F238E27FC236}">
                <a16:creationId xmlns:a16="http://schemas.microsoft.com/office/drawing/2014/main" id="{39B86B4C-A483-8E40-8CB7-DD8474D67C67}"/>
              </a:ext>
            </a:extLst>
          </p:cNvPr>
          <p:cNvSpPr>
            <a:spLocks noGrp="1"/>
          </p:cNvSpPr>
          <p:nvPr>
            <p:ph type="dt" sz="half" idx="10"/>
          </p:nvPr>
        </p:nvSpPr>
        <p:spPr/>
        <p:txBody>
          <a:bodyPr/>
          <a:lstStyle/>
          <a:p>
            <a:fld id="{2E630F3C-CC04-4F4E-9372-E1B2A751AC43}" type="datetimeFigureOut">
              <a:rPr lang="en-US" smtClean="0"/>
              <a:t>6/8/2022</a:t>
            </a:fld>
            <a:endParaRPr lang="en-US" dirty="0"/>
          </a:p>
        </p:txBody>
      </p:sp>
      <p:sp>
        <p:nvSpPr>
          <p:cNvPr id="6" name="Footer Placeholder 5">
            <a:extLst>
              <a:ext uri="{FF2B5EF4-FFF2-40B4-BE49-F238E27FC236}">
                <a16:creationId xmlns:a16="http://schemas.microsoft.com/office/drawing/2014/main" id="{45FAE98F-8D48-E142-9135-53A94B533E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633F0B3-1143-F449-948E-F04D7F151143}"/>
              </a:ext>
            </a:extLst>
          </p:cNvPr>
          <p:cNvSpPr>
            <a:spLocks noGrp="1"/>
          </p:cNvSpPr>
          <p:nvPr>
            <p:ph type="sldNum" sz="quarter" idx="12"/>
          </p:nvPr>
        </p:nvSpPr>
        <p:spPr/>
        <p:txBody>
          <a:bodyPr/>
          <a:lstStyle/>
          <a:p>
            <a:fld id="{6274D6D1-740F-2E41-9BD9-5F8947D61E7F}" type="slidenum">
              <a:rPr lang="en-US" smtClean="0"/>
              <a:t>‹#›</a:t>
            </a:fld>
            <a:endParaRPr lang="en-US" dirty="0"/>
          </a:p>
        </p:txBody>
      </p:sp>
    </p:spTree>
    <p:extLst>
      <p:ext uri="{BB962C8B-B14F-4D97-AF65-F5344CB8AC3E}">
        <p14:creationId xmlns:p14="http://schemas.microsoft.com/office/powerpoint/2010/main" val="40928459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1D8DB-7ADE-8142-9E81-B2588B2014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0EFCE5-CB52-F74D-9FC4-1066F43892B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CC35E8-DB27-EB48-862B-5730C5AFB469}"/>
              </a:ext>
            </a:extLst>
          </p:cNvPr>
          <p:cNvSpPr>
            <a:spLocks noGrp="1"/>
          </p:cNvSpPr>
          <p:nvPr>
            <p:ph type="dt" sz="half" idx="10"/>
          </p:nvPr>
        </p:nvSpPr>
        <p:spPr/>
        <p:txBody>
          <a:bodyPr/>
          <a:lstStyle/>
          <a:p>
            <a:fld id="{2E630F3C-CC04-4F4E-9372-E1B2A751AC43}" type="datetimeFigureOut">
              <a:rPr lang="en-US" smtClean="0"/>
              <a:t>6/8/2022</a:t>
            </a:fld>
            <a:endParaRPr lang="en-US" dirty="0"/>
          </a:p>
        </p:txBody>
      </p:sp>
      <p:sp>
        <p:nvSpPr>
          <p:cNvPr id="5" name="Footer Placeholder 4">
            <a:extLst>
              <a:ext uri="{FF2B5EF4-FFF2-40B4-BE49-F238E27FC236}">
                <a16:creationId xmlns:a16="http://schemas.microsoft.com/office/drawing/2014/main" id="{D7CDFC8B-A7D4-114C-A442-317CF7DCFF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132B7EA-8902-B44B-98D1-797805E68F13}"/>
              </a:ext>
            </a:extLst>
          </p:cNvPr>
          <p:cNvSpPr>
            <a:spLocks noGrp="1"/>
          </p:cNvSpPr>
          <p:nvPr>
            <p:ph type="sldNum" sz="quarter" idx="12"/>
          </p:nvPr>
        </p:nvSpPr>
        <p:spPr/>
        <p:txBody>
          <a:bodyPr/>
          <a:lstStyle/>
          <a:p>
            <a:fld id="{6274D6D1-740F-2E41-9BD9-5F8947D61E7F}" type="slidenum">
              <a:rPr lang="en-US" smtClean="0"/>
              <a:t>‹#›</a:t>
            </a:fld>
            <a:endParaRPr lang="en-US" dirty="0"/>
          </a:p>
        </p:txBody>
      </p:sp>
    </p:spTree>
    <p:extLst>
      <p:ext uri="{BB962C8B-B14F-4D97-AF65-F5344CB8AC3E}">
        <p14:creationId xmlns:p14="http://schemas.microsoft.com/office/powerpoint/2010/main" val="3515423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12A006-7BD7-CE47-92B2-F5CFBC813D7B}"/>
              </a:ext>
            </a:extLst>
          </p:cNvPr>
          <p:cNvSpPr>
            <a:spLocks noGrp="1"/>
          </p:cNvSpPr>
          <p:nvPr>
            <p:ph type="title" orient="vert"/>
          </p:nvPr>
        </p:nvSpPr>
        <p:spPr>
          <a:xfrm>
            <a:off x="11124247" y="535517"/>
            <a:ext cx="3351848" cy="85240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8E5663-5AA9-7A42-A5F4-4C086160B6C5}"/>
              </a:ext>
            </a:extLst>
          </p:cNvPr>
          <p:cNvSpPr>
            <a:spLocks noGrp="1"/>
          </p:cNvSpPr>
          <p:nvPr>
            <p:ph type="body" orient="vert" idx="1"/>
          </p:nvPr>
        </p:nvSpPr>
        <p:spPr>
          <a:xfrm>
            <a:off x="1068705" y="535517"/>
            <a:ext cx="9861233"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8A5FC1-1199-6642-8DB1-4B94A5F8D2B7}"/>
              </a:ext>
            </a:extLst>
          </p:cNvPr>
          <p:cNvSpPr>
            <a:spLocks noGrp="1"/>
          </p:cNvSpPr>
          <p:nvPr>
            <p:ph type="dt" sz="half" idx="10"/>
          </p:nvPr>
        </p:nvSpPr>
        <p:spPr/>
        <p:txBody>
          <a:bodyPr/>
          <a:lstStyle/>
          <a:p>
            <a:fld id="{2E630F3C-CC04-4F4E-9372-E1B2A751AC43}" type="datetimeFigureOut">
              <a:rPr lang="en-US" smtClean="0"/>
              <a:t>6/8/2022</a:t>
            </a:fld>
            <a:endParaRPr lang="en-US" dirty="0"/>
          </a:p>
        </p:txBody>
      </p:sp>
      <p:sp>
        <p:nvSpPr>
          <p:cNvPr id="5" name="Footer Placeholder 4">
            <a:extLst>
              <a:ext uri="{FF2B5EF4-FFF2-40B4-BE49-F238E27FC236}">
                <a16:creationId xmlns:a16="http://schemas.microsoft.com/office/drawing/2014/main" id="{D366457C-87DB-024C-9CDF-5734B772876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3604C87-9120-1649-91A0-B9A9A99D4FA5}"/>
              </a:ext>
            </a:extLst>
          </p:cNvPr>
          <p:cNvSpPr>
            <a:spLocks noGrp="1"/>
          </p:cNvSpPr>
          <p:nvPr>
            <p:ph type="sldNum" sz="quarter" idx="12"/>
          </p:nvPr>
        </p:nvSpPr>
        <p:spPr/>
        <p:txBody>
          <a:bodyPr/>
          <a:lstStyle/>
          <a:p>
            <a:fld id="{6274D6D1-740F-2E41-9BD9-5F8947D61E7F}" type="slidenum">
              <a:rPr lang="en-US" smtClean="0"/>
              <a:t>‹#›</a:t>
            </a:fld>
            <a:endParaRPr lang="en-US" dirty="0"/>
          </a:p>
        </p:txBody>
      </p:sp>
    </p:spTree>
    <p:extLst>
      <p:ext uri="{BB962C8B-B14F-4D97-AF65-F5344CB8AC3E}">
        <p14:creationId xmlns:p14="http://schemas.microsoft.com/office/powerpoint/2010/main" val="397229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8725" y="6462713"/>
            <a:ext cx="13212763" cy="199866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228725" y="4262438"/>
            <a:ext cx="13212763" cy="22002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25746F6-7F87-47E2-B2A6-1F9D6497B0B5}" type="slidenum">
              <a:rPr lang="en-US"/>
              <a:pPr/>
              <a:t>‹#›</a:t>
            </a:fld>
            <a:endParaRPr lang="en-US"/>
          </a:p>
        </p:txBody>
      </p:sp>
    </p:spTree>
    <p:extLst>
      <p:ext uri="{BB962C8B-B14F-4D97-AF65-F5344CB8AC3E}">
        <p14:creationId xmlns:p14="http://schemas.microsoft.com/office/powerpoint/2010/main" val="2727145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77875" y="2347913"/>
            <a:ext cx="6918325" cy="6637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48600" y="2347913"/>
            <a:ext cx="6918325" cy="6637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E6FBB14-7608-48D5-970E-25A8C80DD8A7}" type="slidenum">
              <a:rPr lang="en-US"/>
              <a:pPr/>
              <a:t>‹#›</a:t>
            </a:fld>
            <a:endParaRPr lang="en-US"/>
          </a:p>
        </p:txBody>
      </p:sp>
    </p:spTree>
    <p:extLst>
      <p:ext uri="{BB962C8B-B14F-4D97-AF65-F5344CB8AC3E}">
        <p14:creationId xmlns:p14="http://schemas.microsoft.com/office/powerpoint/2010/main" val="340217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7875" y="403225"/>
            <a:ext cx="1398905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77875" y="2251075"/>
            <a:ext cx="6867525" cy="9382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7875" y="3189288"/>
            <a:ext cx="6867525" cy="5795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96225" y="2251075"/>
            <a:ext cx="6870700" cy="9382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96225" y="3189288"/>
            <a:ext cx="6870700" cy="5795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ACA5F1B-2755-4BBC-B6F3-CB482D6CB1AE}" type="slidenum">
              <a:rPr lang="en-US"/>
              <a:pPr/>
              <a:t>‹#›</a:t>
            </a:fld>
            <a:endParaRPr lang="en-US"/>
          </a:p>
        </p:txBody>
      </p:sp>
    </p:spTree>
    <p:extLst>
      <p:ext uri="{BB962C8B-B14F-4D97-AF65-F5344CB8AC3E}">
        <p14:creationId xmlns:p14="http://schemas.microsoft.com/office/powerpoint/2010/main" val="3470820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18FB73F-1004-47C0-87E4-3725EA8A7BB3}" type="slidenum">
              <a:rPr lang="en-US"/>
              <a:pPr/>
              <a:t>‹#›</a:t>
            </a:fld>
            <a:endParaRPr lang="en-US"/>
          </a:p>
        </p:txBody>
      </p:sp>
    </p:spTree>
    <p:extLst>
      <p:ext uri="{BB962C8B-B14F-4D97-AF65-F5344CB8AC3E}">
        <p14:creationId xmlns:p14="http://schemas.microsoft.com/office/powerpoint/2010/main" val="3112470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7EC31C5-8015-40C1-AD07-4C20CC255771}" type="slidenum">
              <a:rPr lang="en-US"/>
              <a:pPr/>
              <a:t>‹#›</a:t>
            </a:fld>
            <a:endParaRPr lang="en-US"/>
          </a:p>
        </p:txBody>
      </p:sp>
    </p:spTree>
    <p:extLst>
      <p:ext uri="{BB962C8B-B14F-4D97-AF65-F5344CB8AC3E}">
        <p14:creationId xmlns:p14="http://schemas.microsoft.com/office/powerpoint/2010/main" val="3407241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875" y="400050"/>
            <a:ext cx="5113338" cy="17049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6076950" y="400050"/>
            <a:ext cx="8689975" cy="8585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77875" y="2105025"/>
            <a:ext cx="5113338" cy="6880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5ED8782-9AAA-4F7F-AE75-55FB802D0B2B}" type="slidenum">
              <a:rPr lang="en-US"/>
              <a:pPr/>
              <a:t>‹#›</a:t>
            </a:fld>
            <a:endParaRPr lang="en-US"/>
          </a:p>
        </p:txBody>
      </p:sp>
    </p:spTree>
    <p:extLst>
      <p:ext uri="{BB962C8B-B14F-4D97-AF65-F5344CB8AC3E}">
        <p14:creationId xmlns:p14="http://schemas.microsoft.com/office/powerpoint/2010/main" val="1933089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6413" y="7040563"/>
            <a:ext cx="9328150" cy="8318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3046413" y="898525"/>
            <a:ext cx="9328150" cy="60356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3046413" y="7872413"/>
            <a:ext cx="9328150" cy="11795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A839D1B-C8D1-4D1A-8B81-C7DF61224B8D}" type="slidenum">
              <a:rPr lang="en-US"/>
              <a:pPr/>
              <a:t>‹#›</a:t>
            </a:fld>
            <a:endParaRPr lang="en-US"/>
          </a:p>
        </p:txBody>
      </p:sp>
    </p:spTree>
    <p:extLst>
      <p:ext uri="{BB962C8B-B14F-4D97-AF65-F5344CB8AC3E}">
        <p14:creationId xmlns:p14="http://schemas.microsoft.com/office/powerpoint/2010/main" val="1700913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7875" y="401638"/>
            <a:ext cx="139890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6293" tIns="73146" rIns="146293" bIns="73146"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777875" y="2347913"/>
            <a:ext cx="13989050" cy="663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6293" tIns="73146" rIns="146293" bIns="7314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777875" y="9159875"/>
            <a:ext cx="3627438" cy="69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6293" tIns="73146" rIns="146293" bIns="73146" numCol="1" anchor="t" anchorCtr="0" compatLnSpc="1">
            <a:prstTxWarp prst="textNoShape">
              <a:avLst/>
            </a:prstTxWarp>
          </a:bodyPr>
          <a:lstStyle>
            <a:lvl1pPr defTabSz="1462088">
              <a:defRPr sz="2300"/>
            </a:lvl1pPr>
          </a:lstStyle>
          <a:p>
            <a:endParaRPr lang="en-US"/>
          </a:p>
        </p:txBody>
      </p:sp>
      <p:sp>
        <p:nvSpPr>
          <p:cNvPr id="1029" name="Rectangle 5"/>
          <p:cNvSpPr>
            <a:spLocks noGrp="1" noChangeArrowheads="1"/>
          </p:cNvSpPr>
          <p:nvPr>
            <p:ph type="ftr" sz="quarter" idx="3"/>
          </p:nvPr>
        </p:nvSpPr>
        <p:spPr bwMode="auto">
          <a:xfrm>
            <a:off x="5310188" y="9159875"/>
            <a:ext cx="4924425" cy="69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6293" tIns="73146" rIns="146293" bIns="73146" numCol="1" anchor="t" anchorCtr="0" compatLnSpc="1">
            <a:prstTxWarp prst="textNoShape">
              <a:avLst/>
            </a:prstTxWarp>
          </a:bodyPr>
          <a:lstStyle>
            <a:lvl1pPr algn="ctr" defTabSz="1462088">
              <a:defRPr sz="2300"/>
            </a:lvl1pPr>
          </a:lstStyle>
          <a:p>
            <a:endParaRPr lang="en-US"/>
          </a:p>
        </p:txBody>
      </p:sp>
      <p:sp>
        <p:nvSpPr>
          <p:cNvPr id="1030" name="Rectangle 6"/>
          <p:cNvSpPr>
            <a:spLocks noGrp="1" noChangeArrowheads="1"/>
          </p:cNvSpPr>
          <p:nvPr>
            <p:ph type="sldNum" sz="quarter" idx="4"/>
          </p:nvPr>
        </p:nvSpPr>
        <p:spPr bwMode="auto">
          <a:xfrm>
            <a:off x="11139488" y="9159875"/>
            <a:ext cx="3627437" cy="69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6293" tIns="73146" rIns="146293" bIns="73146" numCol="1" anchor="t" anchorCtr="0" compatLnSpc="1">
            <a:prstTxWarp prst="textNoShape">
              <a:avLst/>
            </a:prstTxWarp>
          </a:bodyPr>
          <a:lstStyle>
            <a:lvl1pPr algn="r" defTabSz="1462088">
              <a:defRPr sz="2300"/>
            </a:lvl1pPr>
          </a:lstStyle>
          <a:p>
            <a:fld id="{19EBC0F3-8DDD-423C-8EFE-9289CF9E20C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62088" rtl="0" eaLnBrk="1" fontAlgn="base" hangingPunct="1">
        <a:spcBef>
          <a:spcPct val="0"/>
        </a:spcBef>
        <a:spcAft>
          <a:spcPct val="0"/>
        </a:spcAft>
        <a:defRPr sz="7100">
          <a:solidFill>
            <a:schemeClr val="tx2"/>
          </a:solidFill>
          <a:latin typeface="+mj-lt"/>
          <a:ea typeface="+mj-ea"/>
          <a:cs typeface="+mj-cs"/>
        </a:defRPr>
      </a:lvl1pPr>
      <a:lvl2pPr algn="ctr" defTabSz="1462088" rtl="0" eaLnBrk="1" fontAlgn="base" hangingPunct="1">
        <a:spcBef>
          <a:spcPct val="0"/>
        </a:spcBef>
        <a:spcAft>
          <a:spcPct val="0"/>
        </a:spcAft>
        <a:defRPr sz="7100">
          <a:solidFill>
            <a:schemeClr val="tx2"/>
          </a:solidFill>
          <a:latin typeface="Arial" pitchFamily="34" charset="0"/>
        </a:defRPr>
      </a:lvl2pPr>
      <a:lvl3pPr algn="ctr" defTabSz="1462088" rtl="0" eaLnBrk="1" fontAlgn="base" hangingPunct="1">
        <a:spcBef>
          <a:spcPct val="0"/>
        </a:spcBef>
        <a:spcAft>
          <a:spcPct val="0"/>
        </a:spcAft>
        <a:defRPr sz="7100">
          <a:solidFill>
            <a:schemeClr val="tx2"/>
          </a:solidFill>
          <a:latin typeface="Arial" pitchFamily="34" charset="0"/>
        </a:defRPr>
      </a:lvl3pPr>
      <a:lvl4pPr algn="ctr" defTabSz="1462088" rtl="0" eaLnBrk="1" fontAlgn="base" hangingPunct="1">
        <a:spcBef>
          <a:spcPct val="0"/>
        </a:spcBef>
        <a:spcAft>
          <a:spcPct val="0"/>
        </a:spcAft>
        <a:defRPr sz="7100">
          <a:solidFill>
            <a:schemeClr val="tx2"/>
          </a:solidFill>
          <a:latin typeface="Arial" pitchFamily="34" charset="0"/>
        </a:defRPr>
      </a:lvl4pPr>
      <a:lvl5pPr algn="ctr" defTabSz="1462088" rtl="0" eaLnBrk="1" fontAlgn="base" hangingPunct="1">
        <a:spcBef>
          <a:spcPct val="0"/>
        </a:spcBef>
        <a:spcAft>
          <a:spcPct val="0"/>
        </a:spcAft>
        <a:defRPr sz="7100">
          <a:solidFill>
            <a:schemeClr val="tx2"/>
          </a:solidFill>
          <a:latin typeface="Arial" pitchFamily="34" charset="0"/>
        </a:defRPr>
      </a:lvl5pPr>
      <a:lvl6pPr marL="457200" algn="ctr" defTabSz="1462088" rtl="0" eaLnBrk="1" fontAlgn="base" hangingPunct="1">
        <a:spcBef>
          <a:spcPct val="0"/>
        </a:spcBef>
        <a:spcAft>
          <a:spcPct val="0"/>
        </a:spcAft>
        <a:defRPr sz="7100">
          <a:solidFill>
            <a:schemeClr val="tx2"/>
          </a:solidFill>
          <a:latin typeface="Arial" pitchFamily="34" charset="0"/>
        </a:defRPr>
      </a:lvl6pPr>
      <a:lvl7pPr marL="914400" algn="ctr" defTabSz="1462088" rtl="0" eaLnBrk="1" fontAlgn="base" hangingPunct="1">
        <a:spcBef>
          <a:spcPct val="0"/>
        </a:spcBef>
        <a:spcAft>
          <a:spcPct val="0"/>
        </a:spcAft>
        <a:defRPr sz="7100">
          <a:solidFill>
            <a:schemeClr val="tx2"/>
          </a:solidFill>
          <a:latin typeface="Arial" pitchFamily="34" charset="0"/>
        </a:defRPr>
      </a:lvl7pPr>
      <a:lvl8pPr marL="1371600" algn="ctr" defTabSz="1462088" rtl="0" eaLnBrk="1" fontAlgn="base" hangingPunct="1">
        <a:spcBef>
          <a:spcPct val="0"/>
        </a:spcBef>
        <a:spcAft>
          <a:spcPct val="0"/>
        </a:spcAft>
        <a:defRPr sz="7100">
          <a:solidFill>
            <a:schemeClr val="tx2"/>
          </a:solidFill>
          <a:latin typeface="Arial" pitchFamily="34" charset="0"/>
        </a:defRPr>
      </a:lvl8pPr>
      <a:lvl9pPr marL="1828800" algn="ctr" defTabSz="1462088" rtl="0" eaLnBrk="1" fontAlgn="base" hangingPunct="1">
        <a:spcBef>
          <a:spcPct val="0"/>
        </a:spcBef>
        <a:spcAft>
          <a:spcPct val="0"/>
        </a:spcAft>
        <a:defRPr sz="7100">
          <a:solidFill>
            <a:schemeClr val="tx2"/>
          </a:solidFill>
          <a:latin typeface="Arial" pitchFamily="34" charset="0"/>
        </a:defRPr>
      </a:lvl9pPr>
    </p:titleStyle>
    <p:bodyStyle>
      <a:lvl1pPr marL="549275" indent="-549275" algn="l" defTabSz="1462088" rtl="0" eaLnBrk="1" fontAlgn="base" hangingPunct="1">
        <a:spcBef>
          <a:spcPct val="20000"/>
        </a:spcBef>
        <a:spcAft>
          <a:spcPct val="0"/>
        </a:spcAft>
        <a:buChar char="•"/>
        <a:defRPr sz="5200">
          <a:solidFill>
            <a:schemeClr val="tx1"/>
          </a:solidFill>
          <a:latin typeface="+mn-lt"/>
          <a:ea typeface="+mn-ea"/>
          <a:cs typeface="+mn-cs"/>
        </a:defRPr>
      </a:lvl1pPr>
      <a:lvl2pPr marL="1187450" indent="-455613" algn="l" defTabSz="1462088" rtl="0" eaLnBrk="1" fontAlgn="base" hangingPunct="1">
        <a:spcBef>
          <a:spcPct val="20000"/>
        </a:spcBef>
        <a:spcAft>
          <a:spcPct val="0"/>
        </a:spcAft>
        <a:buChar char="–"/>
        <a:defRPr sz="4400">
          <a:solidFill>
            <a:schemeClr val="tx1"/>
          </a:solidFill>
          <a:latin typeface="+mn-lt"/>
        </a:defRPr>
      </a:lvl2pPr>
      <a:lvl3pPr marL="1828800" indent="-366713" algn="l" defTabSz="1462088" rtl="0" eaLnBrk="1" fontAlgn="base" hangingPunct="1">
        <a:spcBef>
          <a:spcPct val="20000"/>
        </a:spcBef>
        <a:spcAft>
          <a:spcPct val="0"/>
        </a:spcAft>
        <a:buChar char="•"/>
        <a:defRPr sz="3800">
          <a:solidFill>
            <a:schemeClr val="tx1"/>
          </a:solidFill>
          <a:latin typeface="+mn-lt"/>
        </a:defRPr>
      </a:lvl3pPr>
      <a:lvl4pPr marL="2560638" indent="-365125" algn="l" defTabSz="1462088" rtl="0" eaLnBrk="1" fontAlgn="base" hangingPunct="1">
        <a:spcBef>
          <a:spcPct val="20000"/>
        </a:spcBef>
        <a:spcAft>
          <a:spcPct val="0"/>
        </a:spcAft>
        <a:buChar char="–"/>
        <a:defRPr sz="3200">
          <a:solidFill>
            <a:schemeClr val="tx1"/>
          </a:solidFill>
          <a:latin typeface="+mn-lt"/>
        </a:defRPr>
      </a:lvl4pPr>
      <a:lvl5pPr marL="3290888" indent="-365125" algn="l" defTabSz="1462088" rtl="0" eaLnBrk="1" fontAlgn="base" hangingPunct="1">
        <a:spcBef>
          <a:spcPct val="20000"/>
        </a:spcBef>
        <a:spcAft>
          <a:spcPct val="0"/>
        </a:spcAft>
        <a:buChar char="»"/>
        <a:defRPr sz="3200">
          <a:solidFill>
            <a:schemeClr val="tx1"/>
          </a:solidFill>
          <a:latin typeface="+mn-lt"/>
        </a:defRPr>
      </a:lvl5pPr>
      <a:lvl6pPr marL="3748088" indent="-365125" algn="l" defTabSz="1462088" rtl="0" eaLnBrk="1" fontAlgn="base" hangingPunct="1">
        <a:spcBef>
          <a:spcPct val="20000"/>
        </a:spcBef>
        <a:spcAft>
          <a:spcPct val="0"/>
        </a:spcAft>
        <a:buChar char="»"/>
        <a:defRPr sz="3200">
          <a:solidFill>
            <a:schemeClr val="tx1"/>
          </a:solidFill>
          <a:latin typeface="+mn-lt"/>
        </a:defRPr>
      </a:lvl6pPr>
      <a:lvl7pPr marL="4205288" indent="-365125" algn="l" defTabSz="1462088" rtl="0" eaLnBrk="1" fontAlgn="base" hangingPunct="1">
        <a:spcBef>
          <a:spcPct val="20000"/>
        </a:spcBef>
        <a:spcAft>
          <a:spcPct val="0"/>
        </a:spcAft>
        <a:buChar char="»"/>
        <a:defRPr sz="3200">
          <a:solidFill>
            <a:schemeClr val="tx1"/>
          </a:solidFill>
          <a:latin typeface="+mn-lt"/>
        </a:defRPr>
      </a:lvl7pPr>
      <a:lvl8pPr marL="4662488" indent="-365125" algn="l" defTabSz="1462088" rtl="0" eaLnBrk="1" fontAlgn="base" hangingPunct="1">
        <a:spcBef>
          <a:spcPct val="20000"/>
        </a:spcBef>
        <a:spcAft>
          <a:spcPct val="0"/>
        </a:spcAft>
        <a:buChar char="»"/>
        <a:defRPr sz="3200">
          <a:solidFill>
            <a:schemeClr val="tx1"/>
          </a:solidFill>
          <a:latin typeface="+mn-lt"/>
        </a:defRPr>
      </a:lvl8pPr>
      <a:lvl9pPr marL="5119688" indent="-365125" algn="l" defTabSz="1462088" rtl="0" eaLnBrk="1" fontAlgn="base" hangingPunct="1">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4236A0-CB01-AA4D-AE76-E9BA51BEBE51}"/>
              </a:ext>
            </a:extLst>
          </p:cNvPr>
          <p:cNvSpPr>
            <a:spLocks noGrp="1"/>
          </p:cNvSpPr>
          <p:nvPr>
            <p:ph type="title"/>
          </p:nvPr>
        </p:nvSpPr>
        <p:spPr>
          <a:xfrm>
            <a:off x="1068705" y="535517"/>
            <a:ext cx="13407390"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B2E1DB-156C-BC4E-8B54-E7965CA73B40}"/>
              </a:ext>
            </a:extLst>
          </p:cNvPr>
          <p:cNvSpPr>
            <a:spLocks noGrp="1"/>
          </p:cNvSpPr>
          <p:nvPr>
            <p:ph type="body" idx="1"/>
          </p:nvPr>
        </p:nvSpPr>
        <p:spPr>
          <a:xfrm>
            <a:off x="1068705" y="2677584"/>
            <a:ext cx="13407390"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ED46D6-6E14-1F44-B42D-0D2F64AB1785}"/>
              </a:ext>
            </a:extLst>
          </p:cNvPr>
          <p:cNvSpPr>
            <a:spLocks noGrp="1"/>
          </p:cNvSpPr>
          <p:nvPr>
            <p:ph type="dt" sz="half" idx="2"/>
          </p:nvPr>
        </p:nvSpPr>
        <p:spPr>
          <a:xfrm>
            <a:off x="1068705" y="9322647"/>
            <a:ext cx="3497580" cy="535517"/>
          </a:xfrm>
          <a:prstGeom prst="rect">
            <a:avLst/>
          </a:prstGeom>
        </p:spPr>
        <p:txBody>
          <a:bodyPr vert="horz" lIns="91440" tIns="45720" rIns="91440" bIns="45720" rtlCol="0" anchor="ctr"/>
          <a:lstStyle>
            <a:lvl1pPr algn="l">
              <a:defRPr sz="1530">
                <a:solidFill>
                  <a:schemeClr val="tx1">
                    <a:tint val="75000"/>
                  </a:schemeClr>
                </a:solidFill>
              </a:defRPr>
            </a:lvl1pPr>
          </a:lstStyle>
          <a:p>
            <a:fld id="{2E630F3C-CC04-4F4E-9372-E1B2A751AC43}" type="datetimeFigureOut">
              <a:rPr lang="en-US" smtClean="0"/>
              <a:t>6/8/2022</a:t>
            </a:fld>
            <a:endParaRPr lang="en-US" dirty="0"/>
          </a:p>
        </p:txBody>
      </p:sp>
      <p:sp>
        <p:nvSpPr>
          <p:cNvPr id="5" name="Footer Placeholder 4">
            <a:extLst>
              <a:ext uri="{FF2B5EF4-FFF2-40B4-BE49-F238E27FC236}">
                <a16:creationId xmlns:a16="http://schemas.microsoft.com/office/drawing/2014/main" id="{D1A2B48D-B2BE-2144-A69A-DB7AA066472E}"/>
              </a:ext>
            </a:extLst>
          </p:cNvPr>
          <p:cNvSpPr>
            <a:spLocks noGrp="1"/>
          </p:cNvSpPr>
          <p:nvPr>
            <p:ph type="ftr" sz="quarter" idx="3"/>
          </p:nvPr>
        </p:nvSpPr>
        <p:spPr>
          <a:xfrm>
            <a:off x="5149215" y="9322647"/>
            <a:ext cx="5246370" cy="535517"/>
          </a:xfrm>
          <a:prstGeom prst="rect">
            <a:avLst/>
          </a:prstGeom>
        </p:spPr>
        <p:txBody>
          <a:bodyPr vert="horz" lIns="91440" tIns="45720" rIns="91440" bIns="45720" rtlCol="0" anchor="ctr"/>
          <a:lstStyle>
            <a:lvl1pPr algn="ctr">
              <a:defRPr sz="153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29387E9-F336-E848-B682-6895A7B7DA36}"/>
              </a:ext>
            </a:extLst>
          </p:cNvPr>
          <p:cNvSpPr>
            <a:spLocks noGrp="1"/>
          </p:cNvSpPr>
          <p:nvPr>
            <p:ph type="sldNum" sz="quarter" idx="4"/>
          </p:nvPr>
        </p:nvSpPr>
        <p:spPr>
          <a:xfrm>
            <a:off x="10978515" y="9322647"/>
            <a:ext cx="3497580" cy="535517"/>
          </a:xfrm>
          <a:prstGeom prst="rect">
            <a:avLst/>
          </a:prstGeom>
        </p:spPr>
        <p:txBody>
          <a:bodyPr vert="horz" lIns="91440" tIns="45720" rIns="91440" bIns="45720" rtlCol="0" anchor="ctr"/>
          <a:lstStyle>
            <a:lvl1pPr algn="r">
              <a:defRPr sz="1530">
                <a:solidFill>
                  <a:schemeClr val="tx1">
                    <a:tint val="75000"/>
                  </a:schemeClr>
                </a:solidFill>
              </a:defRPr>
            </a:lvl1pPr>
          </a:lstStyle>
          <a:p>
            <a:fld id="{6274D6D1-740F-2E41-9BD9-5F8947D61E7F}" type="slidenum">
              <a:rPr lang="en-US" smtClean="0"/>
              <a:t>‹#›</a:t>
            </a:fld>
            <a:endParaRPr lang="en-US" dirty="0"/>
          </a:p>
        </p:txBody>
      </p:sp>
    </p:spTree>
    <p:extLst>
      <p:ext uri="{BB962C8B-B14F-4D97-AF65-F5344CB8AC3E}">
        <p14:creationId xmlns:p14="http://schemas.microsoft.com/office/powerpoint/2010/main" val="37710656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165860" rtl="0" eaLnBrk="1" latinLnBrk="0" hangingPunct="1">
        <a:lnSpc>
          <a:spcPct val="90000"/>
        </a:lnSpc>
        <a:spcBef>
          <a:spcPct val="0"/>
        </a:spcBef>
        <a:buNone/>
        <a:defRPr sz="5610" kern="1200">
          <a:solidFill>
            <a:schemeClr val="tx1"/>
          </a:solidFill>
          <a:latin typeface="+mj-lt"/>
          <a:ea typeface="+mj-ea"/>
          <a:cs typeface="+mj-cs"/>
        </a:defRPr>
      </a:lvl1pPr>
    </p:titleStyle>
    <p:bodyStyle>
      <a:lvl1pPr marL="291465" indent="-291465" algn="l" defTabSz="1165860" rtl="0" eaLnBrk="1" latinLnBrk="0" hangingPunct="1">
        <a:lnSpc>
          <a:spcPct val="90000"/>
        </a:lnSpc>
        <a:spcBef>
          <a:spcPts val="1275"/>
        </a:spcBef>
        <a:buFont typeface="Arial" panose="020B0604020202020204" pitchFamily="34" charset="0"/>
        <a:buChar char="•"/>
        <a:defRPr sz="3570" kern="1200">
          <a:solidFill>
            <a:schemeClr val="tx1"/>
          </a:solidFill>
          <a:latin typeface="+mn-lt"/>
          <a:ea typeface="+mn-ea"/>
          <a:cs typeface="+mn-cs"/>
        </a:defRPr>
      </a:lvl1pPr>
      <a:lvl2pPr marL="874395" indent="-291465" algn="l" defTabSz="1165860" rtl="0" eaLnBrk="1" latinLnBrk="0" hangingPunct="1">
        <a:lnSpc>
          <a:spcPct val="90000"/>
        </a:lnSpc>
        <a:spcBef>
          <a:spcPts val="638"/>
        </a:spcBef>
        <a:buFont typeface="Arial" panose="020B0604020202020204" pitchFamily="34" charset="0"/>
        <a:buChar char="•"/>
        <a:defRPr sz="3060" kern="1200">
          <a:solidFill>
            <a:schemeClr val="tx1"/>
          </a:solidFill>
          <a:latin typeface="+mn-lt"/>
          <a:ea typeface="+mn-ea"/>
          <a:cs typeface="+mn-cs"/>
        </a:defRPr>
      </a:lvl2pPr>
      <a:lvl3pPr marL="1457325" indent="-291465" algn="l" defTabSz="1165860" rtl="0" eaLnBrk="1" latinLnBrk="0" hangingPunct="1">
        <a:lnSpc>
          <a:spcPct val="90000"/>
        </a:lnSpc>
        <a:spcBef>
          <a:spcPts val="638"/>
        </a:spcBef>
        <a:buFont typeface="Arial" panose="020B0604020202020204" pitchFamily="34" charset="0"/>
        <a:buChar char="•"/>
        <a:defRPr sz="2550" kern="1200">
          <a:solidFill>
            <a:schemeClr val="tx1"/>
          </a:solidFill>
          <a:latin typeface="+mn-lt"/>
          <a:ea typeface="+mn-ea"/>
          <a:cs typeface="+mn-cs"/>
        </a:defRPr>
      </a:lvl3pPr>
      <a:lvl4pPr marL="2040255" indent="-291465" algn="l" defTabSz="1165860" rtl="0" eaLnBrk="1" latinLnBrk="0" hangingPunct="1">
        <a:lnSpc>
          <a:spcPct val="90000"/>
        </a:lnSpc>
        <a:spcBef>
          <a:spcPts val="638"/>
        </a:spcBef>
        <a:buFont typeface="Arial" panose="020B0604020202020204" pitchFamily="34" charset="0"/>
        <a:buChar char="•"/>
        <a:defRPr sz="2295" kern="1200">
          <a:solidFill>
            <a:schemeClr val="tx1"/>
          </a:solidFill>
          <a:latin typeface="+mn-lt"/>
          <a:ea typeface="+mn-ea"/>
          <a:cs typeface="+mn-cs"/>
        </a:defRPr>
      </a:lvl4pPr>
      <a:lvl5pPr marL="2623185" indent="-291465" algn="l" defTabSz="1165860" rtl="0" eaLnBrk="1" latinLnBrk="0" hangingPunct="1">
        <a:lnSpc>
          <a:spcPct val="90000"/>
        </a:lnSpc>
        <a:spcBef>
          <a:spcPts val="638"/>
        </a:spcBef>
        <a:buFont typeface="Arial" panose="020B0604020202020204" pitchFamily="34" charset="0"/>
        <a:buChar char="•"/>
        <a:defRPr sz="2295" kern="1200">
          <a:solidFill>
            <a:schemeClr val="tx1"/>
          </a:solidFill>
          <a:latin typeface="+mn-lt"/>
          <a:ea typeface="+mn-ea"/>
          <a:cs typeface="+mn-cs"/>
        </a:defRPr>
      </a:lvl5pPr>
      <a:lvl6pPr marL="3206115" indent="-291465" algn="l" defTabSz="1165860" rtl="0" eaLnBrk="1" latinLnBrk="0" hangingPunct="1">
        <a:lnSpc>
          <a:spcPct val="90000"/>
        </a:lnSpc>
        <a:spcBef>
          <a:spcPts val="638"/>
        </a:spcBef>
        <a:buFont typeface="Arial" panose="020B0604020202020204" pitchFamily="34" charset="0"/>
        <a:buChar char="•"/>
        <a:defRPr sz="2295" kern="1200">
          <a:solidFill>
            <a:schemeClr val="tx1"/>
          </a:solidFill>
          <a:latin typeface="+mn-lt"/>
          <a:ea typeface="+mn-ea"/>
          <a:cs typeface="+mn-cs"/>
        </a:defRPr>
      </a:lvl6pPr>
      <a:lvl7pPr marL="3789045" indent="-291465" algn="l" defTabSz="1165860" rtl="0" eaLnBrk="1" latinLnBrk="0" hangingPunct="1">
        <a:lnSpc>
          <a:spcPct val="90000"/>
        </a:lnSpc>
        <a:spcBef>
          <a:spcPts val="638"/>
        </a:spcBef>
        <a:buFont typeface="Arial" panose="020B0604020202020204" pitchFamily="34" charset="0"/>
        <a:buChar char="•"/>
        <a:defRPr sz="2295" kern="1200">
          <a:solidFill>
            <a:schemeClr val="tx1"/>
          </a:solidFill>
          <a:latin typeface="+mn-lt"/>
          <a:ea typeface="+mn-ea"/>
          <a:cs typeface="+mn-cs"/>
        </a:defRPr>
      </a:lvl7pPr>
      <a:lvl8pPr marL="4371975" indent="-291465" algn="l" defTabSz="1165860" rtl="0" eaLnBrk="1" latinLnBrk="0" hangingPunct="1">
        <a:lnSpc>
          <a:spcPct val="90000"/>
        </a:lnSpc>
        <a:spcBef>
          <a:spcPts val="638"/>
        </a:spcBef>
        <a:buFont typeface="Arial" panose="020B0604020202020204" pitchFamily="34" charset="0"/>
        <a:buChar char="•"/>
        <a:defRPr sz="2295" kern="1200">
          <a:solidFill>
            <a:schemeClr val="tx1"/>
          </a:solidFill>
          <a:latin typeface="+mn-lt"/>
          <a:ea typeface="+mn-ea"/>
          <a:cs typeface="+mn-cs"/>
        </a:defRPr>
      </a:lvl8pPr>
      <a:lvl9pPr marL="4954905" indent="-291465" algn="l" defTabSz="1165860" rtl="0" eaLnBrk="1" latinLnBrk="0" hangingPunct="1">
        <a:lnSpc>
          <a:spcPct val="90000"/>
        </a:lnSpc>
        <a:spcBef>
          <a:spcPts val="638"/>
        </a:spcBef>
        <a:buFont typeface="Arial" panose="020B0604020202020204" pitchFamily="34" charset="0"/>
        <a:buChar char="•"/>
        <a:defRPr sz="2295" kern="1200">
          <a:solidFill>
            <a:schemeClr val="tx1"/>
          </a:solidFill>
          <a:latin typeface="+mn-lt"/>
          <a:ea typeface="+mn-ea"/>
          <a:cs typeface="+mn-cs"/>
        </a:defRPr>
      </a:lvl9pPr>
    </p:bodyStyle>
    <p:otherStyle>
      <a:defPPr>
        <a:defRPr lang="en-US"/>
      </a:defPPr>
      <a:lvl1pPr marL="0" algn="l" defTabSz="1165860" rtl="0" eaLnBrk="1" latinLnBrk="0" hangingPunct="1">
        <a:defRPr sz="2295" kern="1200">
          <a:solidFill>
            <a:schemeClr val="tx1"/>
          </a:solidFill>
          <a:latin typeface="+mn-lt"/>
          <a:ea typeface="+mn-ea"/>
          <a:cs typeface="+mn-cs"/>
        </a:defRPr>
      </a:lvl1pPr>
      <a:lvl2pPr marL="582930" algn="l" defTabSz="1165860" rtl="0" eaLnBrk="1" latinLnBrk="0" hangingPunct="1">
        <a:defRPr sz="2295" kern="1200">
          <a:solidFill>
            <a:schemeClr val="tx1"/>
          </a:solidFill>
          <a:latin typeface="+mn-lt"/>
          <a:ea typeface="+mn-ea"/>
          <a:cs typeface="+mn-cs"/>
        </a:defRPr>
      </a:lvl2pPr>
      <a:lvl3pPr marL="1165860" algn="l" defTabSz="1165860" rtl="0" eaLnBrk="1" latinLnBrk="0" hangingPunct="1">
        <a:defRPr sz="2295" kern="1200">
          <a:solidFill>
            <a:schemeClr val="tx1"/>
          </a:solidFill>
          <a:latin typeface="+mn-lt"/>
          <a:ea typeface="+mn-ea"/>
          <a:cs typeface="+mn-cs"/>
        </a:defRPr>
      </a:lvl3pPr>
      <a:lvl4pPr marL="1748790" algn="l" defTabSz="1165860" rtl="0" eaLnBrk="1" latinLnBrk="0" hangingPunct="1">
        <a:defRPr sz="2295" kern="1200">
          <a:solidFill>
            <a:schemeClr val="tx1"/>
          </a:solidFill>
          <a:latin typeface="+mn-lt"/>
          <a:ea typeface="+mn-ea"/>
          <a:cs typeface="+mn-cs"/>
        </a:defRPr>
      </a:lvl4pPr>
      <a:lvl5pPr marL="2331720" algn="l" defTabSz="1165860" rtl="0" eaLnBrk="1" latinLnBrk="0" hangingPunct="1">
        <a:defRPr sz="2295" kern="1200">
          <a:solidFill>
            <a:schemeClr val="tx1"/>
          </a:solidFill>
          <a:latin typeface="+mn-lt"/>
          <a:ea typeface="+mn-ea"/>
          <a:cs typeface="+mn-cs"/>
        </a:defRPr>
      </a:lvl5pPr>
      <a:lvl6pPr marL="2914650" algn="l" defTabSz="1165860" rtl="0" eaLnBrk="1" latinLnBrk="0" hangingPunct="1">
        <a:defRPr sz="2295" kern="1200">
          <a:solidFill>
            <a:schemeClr val="tx1"/>
          </a:solidFill>
          <a:latin typeface="+mn-lt"/>
          <a:ea typeface="+mn-ea"/>
          <a:cs typeface="+mn-cs"/>
        </a:defRPr>
      </a:lvl6pPr>
      <a:lvl7pPr marL="3497580" algn="l" defTabSz="1165860" rtl="0" eaLnBrk="1" latinLnBrk="0" hangingPunct="1">
        <a:defRPr sz="2295" kern="1200">
          <a:solidFill>
            <a:schemeClr val="tx1"/>
          </a:solidFill>
          <a:latin typeface="+mn-lt"/>
          <a:ea typeface="+mn-ea"/>
          <a:cs typeface="+mn-cs"/>
        </a:defRPr>
      </a:lvl7pPr>
      <a:lvl8pPr marL="4080510" algn="l" defTabSz="1165860" rtl="0" eaLnBrk="1" latinLnBrk="0" hangingPunct="1">
        <a:defRPr sz="2295" kern="1200">
          <a:solidFill>
            <a:schemeClr val="tx1"/>
          </a:solidFill>
          <a:latin typeface="+mn-lt"/>
          <a:ea typeface="+mn-ea"/>
          <a:cs typeface="+mn-cs"/>
        </a:defRPr>
      </a:lvl8pPr>
      <a:lvl9pPr marL="4663440" algn="l" defTabSz="1165860" rtl="0" eaLnBrk="1" latinLnBrk="0" hangingPunct="1">
        <a:defRPr sz="22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jpe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jpeg"/><Relationship Id="rId7" Type="http://schemas.openxmlformats.org/officeDocument/2006/relationships/image" Target="../media/image15.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8D6358C-DD24-492F-AA75-22524B101A6A}"/>
              </a:ext>
            </a:extLst>
          </p:cNvPr>
          <p:cNvSpPr/>
          <p:nvPr/>
        </p:nvSpPr>
        <p:spPr>
          <a:xfrm>
            <a:off x="0" y="0"/>
            <a:ext cx="15544800" cy="10058400"/>
          </a:xfrm>
          <a:prstGeom prst="rect">
            <a:avLst/>
          </a:prstGeom>
          <a:solidFill>
            <a:srgbClr val="002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98"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747C784-C47E-AF4E-BD76-DDA6668DFAE0}"/>
              </a:ext>
            </a:extLst>
          </p:cNvPr>
          <p:cNvSpPr txBox="1"/>
          <p:nvPr/>
        </p:nvSpPr>
        <p:spPr>
          <a:xfrm>
            <a:off x="-282261" y="7885558"/>
            <a:ext cx="184731" cy="445507"/>
          </a:xfrm>
          <a:prstGeom prst="rect">
            <a:avLst/>
          </a:prstGeom>
          <a:noFill/>
        </p:spPr>
        <p:txBody>
          <a:bodyPr wrap="none" rtlCol="0">
            <a:spAutoFit/>
          </a:bodyPr>
          <a:lstStyle/>
          <a:p>
            <a:pPr defTabSz="1165860" fontAlgn="auto">
              <a:spcBef>
                <a:spcPts val="0"/>
              </a:spcBef>
              <a:spcAft>
                <a:spcPts val="0"/>
              </a:spcAft>
            </a:pPr>
            <a:endParaRPr lang="en-US" sz="2295" dirty="0">
              <a:solidFill>
                <a:prstClr val="black"/>
              </a:solidFill>
              <a:latin typeface="Calibri" panose="020F0502020204030204"/>
            </a:endParaRPr>
          </a:p>
        </p:txBody>
      </p:sp>
      <p:cxnSp>
        <p:nvCxnSpPr>
          <p:cNvPr id="6" name="Straight Connector 5">
            <a:extLst>
              <a:ext uri="{FF2B5EF4-FFF2-40B4-BE49-F238E27FC236}">
                <a16:creationId xmlns:a16="http://schemas.microsoft.com/office/drawing/2014/main" id="{FE9611A6-4873-D74B-BE4F-6B62B67544F3}"/>
              </a:ext>
            </a:extLst>
          </p:cNvPr>
          <p:cNvCxnSpPr>
            <a:cxnSpLocks/>
          </p:cNvCxnSpPr>
          <p:nvPr/>
        </p:nvCxnSpPr>
        <p:spPr>
          <a:xfrm>
            <a:off x="521425" y="1246292"/>
            <a:ext cx="14512033"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F9CAEE3-2E9E-A042-8D71-0AD437F4B018}"/>
              </a:ext>
            </a:extLst>
          </p:cNvPr>
          <p:cNvCxnSpPr>
            <a:cxnSpLocks/>
          </p:cNvCxnSpPr>
          <p:nvPr/>
        </p:nvCxnSpPr>
        <p:spPr>
          <a:xfrm>
            <a:off x="521424" y="3725279"/>
            <a:ext cx="234735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109">
            <a:extLst>
              <a:ext uri="{FF2B5EF4-FFF2-40B4-BE49-F238E27FC236}">
                <a16:creationId xmlns:a16="http://schemas.microsoft.com/office/drawing/2014/main" id="{83B5B694-8531-884E-B5CC-2828D67E8F15}"/>
              </a:ext>
            </a:extLst>
          </p:cNvPr>
          <p:cNvSpPr>
            <a:spLocks noChangeArrowheads="1"/>
          </p:cNvSpPr>
          <p:nvPr/>
        </p:nvSpPr>
        <p:spPr bwMode="auto">
          <a:xfrm>
            <a:off x="521424" y="8661236"/>
            <a:ext cx="1442130" cy="43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74395"/>
            <a:r>
              <a:rPr lang="en-US" sz="1403" dirty="0">
                <a:solidFill>
                  <a:prstClr val="white"/>
                </a:solidFill>
                <a:latin typeface="Franklin Gothic Medium" panose="020B0603020102020204" pitchFamily="34" charset="0"/>
                <a:cs typeface="Arial" panose="020B0604020202020204" pitchFamily="34" charset="0"/>
              </a:rPr>
              <a:t>Eric Adams</a:t>
            </a:r>
          </a:p>
          <a:p>
            <a:pPr defTabSz="874395"/>
            <a:r>
              <a:rPr lang="en-US" sz="1403" dirty="0">
                <a:solidFill>
                  <a:prstClr val="white"/>
                </a:solidFill>
                <a:latin typeface="Franklin Gothic Medium" panose="020B0603020102020204" pitchFamily="34" charset="0"/>
                <a:cs typeface="Arial" panose="020B0604020202020204" pitchFamily="34" charset="0"/>
              </a:rPr>
              <a:t>Mayor</a:t>
            </a:r>
          </a:p>
        </p:txBody>
      </p:sp>
      <p:sp>
        <p:nvSpPr>
          <p:cNvPr id="9" name="Rectangle 109">
            <a:extLst>
              <a:ext uri="{FF2B5EF4-FFF2-40B4-BE49-F238E27FC236}">
                <a16:creationId xmlns:a16="http://schemas.microsoft.com/office/drawing/2014/main" id="{0808DE98-BEB4-2D4F-B2D3-764A4697CD0E}"/>
              </a:ext>
            </a:extLst>
          </p:cNvPr>
          <p:cNvSpPr>
            <a:spLocks noChangeArrowheads="1"/>
          </p:cNvSpPr>
          <p:nvPr/>
        </p:nvSpPr>
        <p:spPr bwMode="auto">
          <a:xfrm>
            <a:off x="2484977" y="8661235"/>
            <a:ext cx="1734325" cy="43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74395"/>
            <a:r>
              <a:rPr lang="en-US" sz="1403" dirty="0">
                <a:solidFill>
                  <a:prstClr val="white"/>
                </a:solidFill>
                <a:latin typeface="Franklin Gothic Medium" panose="020B0603020102020204" pitchFamily="34" charset="0"/>
                <a:cs typeface="Arial" panose="020B0604020202020204" pitchFamily="34" charset="0"/>
              </a:rPr>
              <a:t>Thomas Foley</a:t>
            </a:r>
          </a:p>
          <a:p>
            <a:pPr defTabSz="874395"/>
            <a:r>
              <a:rPr lang="en-US" sz="1403" dirty="0">
                <a:solidFill>
                  <a:prstClr val="white"/>
                </a:solidFill>
                <a:latin typeface="Franklin Gothic Medium" panose="020B0603020102020204" pitchFamily="34" charset="0"/>
                <a:cs typeface="Arial" panose="020B0604020202020204" pitchFamily="34" charset="0"/>
              </a:rPr>
              <a:t>Commissioner</a:t>
            </a:r>
          </a:p>
        </p:txBody>
      </p:sp>
      <p:sp>
        <p:nvSpPr>
          <p:cNvPr id="10" name="Title 1">
            <a:extLst>
              <a:ext uri="{FF2B5EF4-FFF2-40B4-BE49-F238E27FC236}">
                <a16:creationId xmlns:a16="http://schemas.microsoft.com/office/drawing/2014/main" id="{06E4A232-62C9-CE44-AF73-B8CC370531FE}"/>
              </a:ext>
            </a:extLst>
          </p:cNvPr>
          <p:cNvSpPr txBox="1">
            <a:spLocks/>
          </p:cNvSpPr>
          <p:nvPr/>
        </p:nvSpPr>
        <p:spPr>
          <a:xfrm>
            <a:off x="377367" y="3872408"/>
            <a:ext cx="15026430" cy="3637240"/>
          </a:xfrm>
          <a:prstGeom prst="rect">
            <a:avLst/>
          </a:prstGeom>
        </p:spPr>
        <p:txBody>
          <a:bodyPr vert="horz" lIns="116586" tIns="58293" rIns="116586" bIns="58293" rtlCol="0" anchor="t" anchorCtr="0">
            <a:noAutofit/>
          </a:bodyPr>
          <a:lstStyle>
            <a:lvl1pPr algn="ctr" defTabSz="914400" rtl="0" eaLnBrk="1" latinLnBrk="0" hangingPunct="1">
              <a:lnSpc>
                <a:spcPct val="90000"/>
              </a:lnSpc>
              <a:spcBef>
                <a:spcPct val="0"/>
              </a:spcBef>
              <a:buNone/>
              <a:defRPr sz="4500" kern="1200" cap="all" spc="700" baseline="0">
                <a:solidFill>
                  <a:schemeClr val="bg1"/>
                </a:solidFill>
                <a:latin typeface="Franklin Gothic Demi" panose="020B0603020102020204" pitchFamily="34" charset="0"/>
                <a:ea typeface="+mj-ea"/>
                <a:cs typeface="+mj-cs"/>
              </a:defRPr>
            </a:lvl1pPr>
          </a:lstStyle>
          <a:p>
            <a:pPr algn="l" defTabSz="1165860" fontAlgn="auto">
              <a:spcAft>
                <a:spcPts val="0"/>
              </a:spcAft>
            </a:pPr>
            <a:r>
              <a:rPr lang="en-US" sz="5400" spc="765" dirty="0">
                <a:solidFill>
                  <a:prstClr val="white"/>
                </a:solidFill>
              </a:rPr>
              <a:t>Distribution water main replacement along 7</a:t>
            </a:r>
            <a:r>
              <a:rPr lang="en-US" sz="5400" spc="765" baseline="30000" dirty="0">
                <a:solidFill>
                  <a:prstClr val="white"/>
                </a:solidFill>
              </a:rPr>
              <a:t>th</a:t>
            </a:r>
            <a:r>
              <a:rPr lang="en-US" sz="5400" spc="765" dirty="0">
                <a:solidFill>
                  <a:prstClr val="white"/>
                </a:solidFill>
              </a:rPr>
              <a:t> avenue between W. 14</a:t>
            </a:r>
            <a:r>
              <a:rPr lang="en-US" sz="5400" spc="765" baseline="30000" dirty="0">
                <a:solidFill>
                  <a:prstClr val="white"/>
                </a:solidFill>
              </a:rPr>
              <a:t>th</a:t>
            </a:r>
            <a:r>
              <a:rPr lang="en-US" sz="5400" spc="765" dirty="0">
                <a:solidFill>
                  <a:prstClr val="white"/>
                </a:solidFill>
              </a:rPr>
              <a:t> St. and w.34</a:t>
            </a:r>
            <a:r>
              <a:rPr lang="en-US" sz="5400" spc="765" baseline="30000" dirty="0">
                <a:solidFill>
                  <a:prstClr val="white"/>
                </a:solidFill>
              </a:rPr>
              <a:t>th</a:t>
            </a:r>
            <a:r>
              <a:rPr lang="en-US" sz="5400" spc="765" dirty="0">
                <a:solidFill>
                  <a:prstClr val="white"/>
                </a:solidFill>
              </a:rPr>
              <a:t> St.</a:t>
            </a:r>
            <a:br>
              <a:rPr lang="en-US" sz="5738" spc="765" dirty="0">
                <a:solidFill>
                  <a:prstClr val="white"/>
                </a:solidFill>
              </a:rPr>
            </a:br>
            <a:br>
              <a:rPr lang="en-US" sz="1275" spc="765" dirty="0">
                <a:solidFill>
                  <a:prstClr val="white"/>
                </a:solidFill>
              </a:rPr>
            </a:br>
            <a:endParaRPr lang="en-US" sz="1275" spc="765" dirty="0">
              <a:solidFill>
                <a:prstClr val="white"/>
              </a:solidFill>
            </a:endParaRPr>
          </a:p>
          <a:p>
            <a:pPr algn="l" defTabSz="1165860" fontAlgn="auto">
              <a:spcAft>
                <a:spcPts val="0"/>
              </a:spcAft>
            </a:pPr>
            <a:r>
              <a:rPr lang="en-US" sz="3188" spc="765" dirty="0">
                <a:solidFill>
                  <a:prstClr val="white"/>
                </a:solidFill>
              </a:rPr>
              <a:t>PROJECT ID: med669</a:t>
            </a:r>
          </a:p>
          <a:p>
            <a:pPr algn="l" defTabSz="1165860" fontAlgn="auto">
              <a:spcAft>
                <a:spcPts val="0"/>
              </a:spcAft>
            </a:pPr>
            <a:r>
              <a:rPr lang="en-US" sz="3188" spc="765" dirty="0">
                <a:solidFill>
                  <a:prstClr val="white"/>
                </a:solidFill>
              </a:rPr>
              <a:t>BOROUGH OF Manhattan</a:t>
            </a:r>
            <a:endParaRPr lang="en-US" sz="5738" spc="893" dirty="0">
              <a:solidFill>
                <a:prstClr val="white"/>
              </a:solidFill>
            </a:endParaRPr>
          </a:p>
        </p:txBody>
      </p:sp>
      <p:pic>
        <p:nvPicPr>
          <p:cNvPr id="11" name="Picture 10">
            <a:extLst>
              <a:ext uri="{FF2B5EF4-FFF2-40B4-BE49-F238E27FC236}">
                <a16:creationId xmlns:a16="http://schemas.microsoft.com/office/drawing/2014/main" id="{D3F47010-5667-5A40-955A-C34DC7672F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424" y="1554387"/>
            <a:ext cx="2294317" cy="544899"/>
          </a:xfrm>
          <a:prstGeom prst="rect">
            <a:avLst/>
          </a:prstGeom>
        </p:spPr>
      </p:pic>
      <p:sp>
        <p:nvSpPr>
          <p:cNvPr id="12" name="Title 1">
            <a:extLst>
              <a:ext uri="{FF2B5EF4-FFF2-40B4-BE49-F238E27FC236}">
                <a16:creationId xmlns:a16="http://schemas.microsoft.com/office/drawing/2014/main" id="{D01E0380-AEA0-1E48-9924-2AA576A62037}"/>
              </a:ext>
            </a:extLst>
          </p:cNvPr>
          <p:cNvSpPr txBox="1">
            <a:spLocks/>
          </p:cNvSpPr>
          <p:nvPr/>
        </p:nvSpPr>
        <p:spPr>
          <a:xfrm>
            <a:off x="11229073" y="8714820"/>
            <a:ext cx="4033549" cy="517613"/>
          </a:xfrm>
          <a:prstGeom prst="rect">
            <a:avLst/>
          </a:prstGeom>
        </p:spPr>
        <p:txBody>
          <a:bodyPr anchor="t" anchorCtr="0">
            <a:noAutofit/>
          </a:bodyPr>
          <a:lstStyle>
            <a:lvl1pPr algn="l" defTabSz="914400" rtl="0" eaLnBrk="1" latinLnBrk="0" hangingPunct="1">
              <a:lnSpc>
                <a:spcPct val="90000"/>
              </a:lnSpc>
              <a:spcBef>
                <a:spcPct val="0"/>
              </a:spcBef>
              <a:buNone/>
              <a:defRPr lang="en-US" sz="4500" kern="1200" cap="all" spc="700" baseline="0">
                <a:solidFill>
                  <a:schemeClr val="bg1"/>
                </a:solidFill>
                <a:latin typeface="Franklin Gothic Demi" panose="020B0603020102020204" pitchFamily="34" charset="0"/>
                <a:ea typeface="+mj-ea"/>
                <a:cs typeface="+mj-cs"/>
              </a:defRPr>
            </a:lvl1pPr>
          </a:lstStyle>
          <a:p>
            <a:pPr algn="r" defTabSz="1165860" fontAlgn="auto">
              <a:spcAft>
                <a:spcPts val="0"/>
              </a:spcAft>
            </a:pPr>
            <a:r>
              <a:rPr lang="en-US" sz="2550" spc="383" dirty="0">
                <a:solidFill>
                  <a:srgbClr val="FF6F24"/>
                </a:solidFill>
              </a:rPr>
              <a:t>June 2022</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4021" y="1510059"/>
            <a:ext cx="3646454" cy="633554"/>
          </a:xfrm>
          <a:prstGeom prst="rect">
            <a:avLst/>
          </a:prstGeom>
        </p:spPr>
      </p:pic>
      <p:sp>
        <p:nvSpPr>
          <p:cNvPr id="14" name="Title 1">
            <a:extLst>
              <a:ext uri="{FF2B5EF4-FFF2-40B4-BE49-F238E27FC236}">
                <a16:creationId xmlns:a16="http://schemas.microsoft.com/office/drawing/2014/main" id="{BC68B92D-BCA5-4EFC-80B0-7EB5822CF41F}"/>
              </a:ext>
            </a:extLst>
          </p:cNvPr>
          <p:cNvSpPr txBox="1">
            <a:spLocks/>
          </p:cNvSpPr>
          <p:nvPr/>
        </p:nvSpPr>
        <p:spPr>
          <a:xfrm>
            <a:off x="377367" y="2397881"/>
            <a:ext cx="15026430" cy="3637240"/>
          </a:xfrm>
          <a:prstGeom prst="rect">
            <a:avLst/>
          </a:prstGeom>
        </p:spPr>
        <p:txBody>
          <a:bodyPr vert="horz" lIns="116586" tIns="58293" rIns="116586" bIns="58293" rtlCol="0" anchor="t" anchorCtr="0">
            <a:noAutofit/>
          </a:bodyPr>
          <a:lstStyle>
            <a:lvl1pPr algn="ctr" defTabSz="914400" rtl="0" eaLnBrk="1" latinLnBrk="0" hangingPunct="1">
              <a:lnSpc>
                <a:spcPct val="90000"/>
              </a:lnSpc>
              <a:spcBef>
                <a:spcPct val="0"/>
              </a:spcBef>
              <a:buNone/>
              <a:defRPr sz="4500" kern="1200" cap="all" spc="700" baseline="0">
                <a:solidFill>
                  <a:schemeClr val="bg1"/>
                </a:solidFill>
                <a:latin typeface="Franklin Gothic Demi" panose="020B0603020102020204" pitchFamily="34" charset="0"/>
                <a:ea typeface="+mj-ea"/>
                <a:cs typeface="+mj-cs"/>
              </a:defRPr>
            </a:lvl1pPr>
          </a:lstStyle>
          <a:p>
            <a:pPr algn="l" defTabSz="1165860" fontAlgn="auto">
              <a:spcAft>
                <a:spcPts val="0"/>
              </a:spcAft>
            </a:pPr>
            <a:endParaRPr lang="en-US" sz="4080" spc="765" dirty="0">
              <a:solidFill>
                <a:prstClr val="white"/>
              </a:solidFill>
            </a:endParaRPr>
          </a:p>
          <a:p>
            <a:pPr algn="l" defTabSz="1165860" fontAlgn="auto">
              <a:spcAft>
                <a:spcPts val="0"/>
              </a:spcAft>
            </a:pPr>
            <a:r>
              <a:rPr lang="en-US" sz="4080" spc="765" dirty="0">
                <a:solidFill>
                  <a:prstClr val="white"/>
                </a:solidFill>
              </a:rPr>
              <a:t>Community boards #4, 5</a:t>
            </a:r>
          </a:p>
        </p:txBody>
      </p:sp>
    </p:spTree>
    <p:extLst>
      <p:ext uri="{BB962C8B-B14F-4D97-AF65-F5344CB8AC3E}">
        <p14:creationId xmlns:p14="http://schemas.microsoft.com/office/powerpoint/2010/main" val="1664174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a:cxnSpLocks/>
          </p:cNvCxnSpPr>
          <p:nvPr/>
        </p:nvCxnSpPr>
        <p:spPr bwMode="auto">
          <a:xfrm flipH="1">
            <a:off x="0" y="8810625"/>
            <a:ext cx="15544800" cy="0"/>
          </a:xfrm>
          <a:prstGeom prst="line">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2">
            <a:extLst>
              <a:ext uri="{FF2B5EF4-FFF2-40B4-BE49-F238E27FC236}">
                <a16:creationId xmlns:a16="http://schemas.microsoft.com/office/drawing/2014/main" id="{042D75EE-C563-4F61-A256-E4EAF3A35D52}"/>
              </a:ext>
            </a:extLst>
          </p:cNvPr>
          <p:cNvSpPr txBox="1">
            <a:spLocks noChangeArrowheads="1"/>
          </p:cNvSpPr>
          <p:nvPr/>
        </p:nvSpPr>
        <p:spPr bwMode="auto">
          <a:xfrm>
            <a:off x="10769622" y="8994085"/>
            <a:ext cx="2157022" cy="363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6293" tIns="73146" rIns="146293" bIns="73146">
            <a:spAutoFit/>
          </a:bodyPr>
          <a:lstStyle>
            <a:lvl1pPr defTabSz="1462088">
              <a:defRPr>
                <a:solidFill>
                  <a:schemeClr val="tx1"/>
                </a:solidFill>
                <a:latin typeface="Arial" pitchFamily="34" charset="0"/>
              </a:defRPr>
            </a:lvl1pPr>
            <a:lvl2pPr marL="731838" defTabSz="1462088">
              <a:defRPr>
                <a:solidFill>
                  <a:schemeClr val="tx1"/>
                </a:solidFill>
                <a:latin typeface="Arial" pitchFamily="34" charset="0"/>
              </a:defRPr>
            </a:lvl2pPr>
            <a:lvl3pPr marL="1462088" defTabSz="1462088">
              <a:defRPr>
                <a:solidFill>
                  <a:schemeClr val="tx1"/>
                </a:solidFill>
                <a:latin typeface="Arial" pitchFamily="34" charset="0"/>
              </a:defRPr>
            </a:lvl3pPr>
            <a:lvl4pPr marL="2195513" defTabSz="1462088">
              <a:defRPr>
                <a:solidFill>
                  <a:schemeClr val="tx1"/>
                </a:solidFill>
                <a:latin typeface="Arial" pitchFamily="34" charset="0"/>
              </a:defRPr>
            </a:lvl4pPr>
            <a:lvl5pPr marL="2925763" defTabSz="1462088">
              <a:defRPr>
                <a:solidFill>
                  <a:schemeClr val="tx1"/>
                </a:solidFill>
                <a:latin typeface="Arial" pitchFamily="34" charset="0"/>
              </a:defRPr>
            </a:lvl5pPr>
            <a:lvl6pPr marL="3382963" defTabSz="1462088" fontAlgn="base">
              <a:spcBef>
                <a:spcPct val="0"/>
              </a:spcBef>
              <a:spcAft>
                <a:spcPct val="0"/>
              </a:spcAft>
              <a:defRPr>
                <a:solidFill>
                  <a:schemeClr val="tx1"/>
                </a:solidFill>
                <a:latin typeface="Arial" pitchFamily="34" charset="0"/>
              </a:defRPr>
            </a:lvl6pPr>
            <a:lvl7pPr marL="3840163" defTabSz="1462088" fontAlgn="base">
              <a:spcBef>
                <a:spcPct val="0"/>
              </a:spcBef>
              <a:spcAft>
                <a:spcPct val="0"/>
              </a:spcAft>
              <a:defRPr>
                <a:solidFill>
                  <a:schemeClr val="tx1"/>
                </a:solidFill>
                <a:latin typeface="Arial" pitchFamily="34" charset="0"/>
              </a:defRPr>
            </a:lvl7pPr>
            <a:lvl8pPr marL="4297363" defTabSz="1462088" fontAlgn="base">
              <a:spcBef>
                <a:spcPct val="0"/>
              </a:spcBef>
              <a:spcAft>
                <a:spcPct val="0"/>
              </a:spcAft>
              <a:defRPr>
                <a:solidFill>
                  <a:schemeClr val="tx1"/>
                </a:solidFill>
                <a:latin typeface="Arial" pitchFamily="34" charset="0"/>
              </a:defRPr>
            </a:lvl8pPr>
            <a:lvl9pPr marL="4754563" defTabSz="1462088" fontAlgn="base">
              <a:spcBef>
                <a:spcPct val="0"/>
              </a:spcBef>
              <a:spcAft>
                <a:spcPct val="0"/>
              </a:spcAft>
              <a:defRPr>
                <a:solidFill>
                  <a:schemeClr val="tx1"/>
                </a:solidFill>
                <a:latin typeface="Arial" pitchFamily="34" charset="0"/>
              </a:defRPr>
            </a:lvl9pPr>
          </a:lstStyle>
          <a:p>
            <a:pPr>
              <a:spcBef>
                <a:spcPct val="50000"/>
              </a:spcBef>
            </a:pPr>
            <a:r>
              <a:rPr lang="en-US" sz="1400" dirty="0">
                <a:latin typeface="+mj-lt"/>
              </a:rPr>
              <a:t>PROJECT LIMITS</a:t>
            </a:r>
          </a:p>
        </p:txBody>
      </p:sp>
      <p:sp>
        <p:nvSpPr>
          <p:cNvPr id="12" name="Text Placeholder 2">
            <a:extLst>
              <a:ext uri="{FF2B5EF4-FFF2-40B4-BE49-F238E27FC236}">
                <a16:creationId xmlns:a16="http://schemas.microsoft.com/office/drawing/2014/main" id="{B32467FF-AE89-4C52-B476-E0ECCA7FD9FD}"/>
              </a:ext>
            </a:extLst>
          </p:cNvPr>
          <p:cNvSpPr txBox="1">
            <a:spLocks/>
          </p:cNvSpPr>
          <p:nvPr/>
        </p:nvSpPr>
        <p:spPr>
          <a:xfrm>
            <a:off x="429242" y="1297190"/>
            <a:ext cx="7740200" cy="6582444"/>
          </a:xfrm>
          <a:prstGeom prst="rect">
            <a:avLst/>
          </a:prstGeom>
          <a:ln>
            <a:noFill/>
          </a:ln>
          <a:effectLst/>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spcBef>
                <a:spcPts val="400"/>
              </a:spcBef>
              <a:spcAft>
                <a:spcPts val="40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7</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Avenue between W. 14</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Street and W. 34</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Street </a:t>
            </a:r>
          </a:p>
          <a:p>
            <a:pPr marL="457200" indent="-457200">
              <a:spcBef>
                <a:spcPts val="400"/>
              </a:spcBef>
              <a:spcAft>
                <a:spcPts val="40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W. 15</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St. between 6</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Avenue and 8</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Avenue</a:t>
            </a:r>
          </a:p>
          <a:p>
            <a:pPr marL="457200" indent="-457200">
              <a:spcBef>
                <a:spcPts val="400"/>
              </a:spcBef>
              <a:spcAft>
                <a:spcPts val="40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W. 16</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St. between 6</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Avenue and 8</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Avenue</a:t>
            </a:r>
          </a:p>
          <a:p>
            <a:pPr marL="457200" indent="-457200">
              <a:spcBef>
                <a:spcPts val="400"/>
              </a:spcBef>
              <a:spcAft>
                <a:spcPts val="40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W. 17</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St. between 6</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Avenue and 8</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Avenue</a:t>
            </a:r>
          </a:p>
          <a:p>
            <a:pPr marL="457200" indent="-457200">
              <a:spcBef>
                <a:spcPts val="400"/>
              </a:spcBef>
              <a:spcAft>
                <a:spcPts val="40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W. 18</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St. between 6</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Avenue and 8</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Avenue</a:t>
            </a:r>
          </a:p>
          <a:p>
            <a:pPr marL="457200" indent="-457200">
              <a:spcBef>
                <a:spcPts val="400"/>
              </a:spcBef>
              <a:spcAft>
                <a:spcPts val="40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W. 19</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St. between 6</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Avenue and 7</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Avenue</a:t>
            </a:r>
          </a:p>
          <a:p>
            <a:pPr marL="457200" indent="-457200">
              <a:spcBef>
                <a:spcPts val="400"/>
              </a:spcBef>
              <a:spcAft>
                <a:spcPts val="40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W. 20</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St. between 6</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Avenue and 7</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Avenue, including the intersection at 7</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Ave</a:t>
            </a:r>
          </a:p>
          <a:p>
            <a:pPr marL="457200" indent="-457200">
              <a:spcBef>
                <a:spcPts val="400"/>
              </a:spcBef>
              <a:spcAft>
                <a:spcPts val="40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W. 21</a:t>
            </a:r>
            <a:r>
              <a:rPr lang="en-US" sz="1600" baseline="30000" dirty="0">
                <a:latin typeface="Calibri" panose="020F0502020204030204" pitchFamily="34" charset="0"/>
                <a:cs typeface="Calibri" panose="020F0502020204030204" pitchFamily="34" charset="0"/>
              </a:rPr>
              <a:t>st</a:t>
            </a:r>
            <a:r>
              <a:rPr lang="en-US" sz="1600" dirty="0">
                <a:latin typeface="Calibri" panose="020F0502020204030204" pitchFamily="34" charset="0"/>
                <a:cs typeface="Calibri" panose="020F0502020204030204" pitchFamily="34" charset="0"/>
              </a:rPr>
              <a:t> St. between 6</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Avenue and 8</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Avenue</a:t>
            </a:r>
          </a:p>
          <a:p>
            <a:pPr marL="457200" indent="-457200">
              <a:spcBef>
                <a:spcPts val="400"/>
              </a:spcBef>
              <a:spcAft>
                <a:spcPts val="40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W. 23</a:t>
            </a:r>
            <a:r>
              <a:rPr lang="en-US" sz="1600" baseline="30000" dirty="0">
                <a:latin typeface="Calibri" panose="020F0502020204030204" pitchFamily="34" charset="0"/>
                <a:cs typeface="Calibri" panose="020F0502020204030204" pitchFamily="34" charset="0"/>
              </a:rPr>
              <a:t>rd</a:t>
            </a:r>
            <a:r>
              <a:rPr lang="en-US" sz="1600" dirty="0">
                <a:latin typeface="Calibri" panose="020F0502020204030204" pitchFamily="34" charset="0"/>
                <a:cs typeface="Calibri" panose="020F0502020204030204" pitchFamily="34" charset="0"/>
              </a:rPr>
              <a:t> St. between 6</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Avenue and 8</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Avenue</a:t>
            </a:r>
          </a:p>
          <a:p>
            <a:pPr marL="457200" indent="-457200">
              <a:spcBef>
                <a:spcPts val="400"/>
              </a:spcBef>
              <a:spcAft>
                <a:spcPts val="40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W. 24</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St. between 6</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Avenue and 8</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Avenue</a:t>
            </a:r>
          </a:p>
          <a:p>
            <a:pPr marL="457200" indent="-457200">
              <a:spcBef>
                <a:spcPts val="400"/>
              </a:spcBef>
              <a:spcAft>
                <a:spcPts val="40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W. 25</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St. between 6</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Avenue and 7</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Avenue, including the intersection at 7</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Ave</a:t>
            </a:r>
          </a:p>
          <a:p>
            <a:pPr marL="457200" indent="-457200">
              <a:spcBef>
                <a:spcPts val="400"/>
              </a:spcBef>
              <a:spcAft>
                <a:spcPts val="40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W. 26</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St. and 7</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Avenue intersection</a:t>
            </a:r>
          </a:p>
          <a:p>
            <a:pPr marL="457200" indent="-457200">
              <a:spcBef>
                <a:spcPts val="400"/>
              </a:spcBef>
              <a:spcAft>
                <a:spcPts val="40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W. 27</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St. and 7</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Avenue intersection</a:t>
            </a:r>
          </a:p>
          <a:p>
            <a:pPr marL="457200" indent="-457200">
              <a:spcBef>
                <a:spcPts val="400"/>
              </a:spcBef>
              <a:spcAft>
                <a:spcPts val="40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W. 28</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St. between 6</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Avenue and 8</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Avenue</a:t>
            </a:r>
          </a:p>
          <a:p>
            <a:pPr marL="457200" indent="-457200">
              <a:spcBef>
                <a:spcPts val="400"/>
              </a:spcBef>
              <a:spcAft>
                <a:spcPts val="40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W. 29</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St. and 7</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Avenue intersection</a:t>
            </a:r>
          </a:p>
          <a:p>
            <a:pPr marL="457200" indent="-457200">
              <a:spcBef>
                <a:spcPts val="400"/>
              </a:spcBef>
              <a:spcAft>
                <a:spcPts val="40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W. 30</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St. between 6</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Avenue and 8</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Avenue</a:t>
            </a:r>
          </a:p>
          <a:p>
            <a:pPr marL="457200" indent="-457200">
              <a:spcBef>
                <a:spcPts val="400"/>
              </a:spcBef>
              <a:spcAft>
                <a:spcPts val="40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W. 31</a:t>
            </a:r>
            <a:r>
              <a:rPr lang="en-US" sz="1600" baseline="30000" dirty="0">
                <a:latin typeface="Calibri" panose="020F0502020204030204" pitchFamily="34" charset="0"/>
                <a:cs typeface="Calibri" panose="020F0502020204030204" pitchFamily="34" charset="0"/>
              </a:rPr>
              <a:t>st</a:t>
            </a:r>
            <a:r>
              <a:rPr lang="en-US" sz="1600" dirty="0">
                <a:latin typeface="Calibri" panose="020F0502020204030204" pitchFamily="34" charset="0"/>
                <a:cs typeface="Calibri" panose="020F0502020204030204" pitchFamily="34" charset="0"/>
              </a:rPr>
              <a:t> St. between 6</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Avenue and 8</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Avenue</a:t>
            </a:r>
          </a:p>
          <a:p>
            <a:pPr marL="457200" indent="-457200">
              <a:spcBef>
                <a:spcPts val="400"/>
              </a:spcBef>
              <a:spcAft>
                <a:spcPts val="40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W. 32</a:t>
            </a:r>
            <a:r>
              <a:rPr lang="en-US" sz="1600" baseline="30000" dirty="0">
                <a:latin typeface="Calibri" panose="020F0502020204030204" pitchFamily="34" charset="0"/>
                <a:cs typeface="Calibri" panose="020F0502020204030204" pitchFamily="34" charset="0"/>
              </a:rPr>
              <a:t>nd</a:t>
            </a:r>
            <a:r>
              <a:rPr lang="en-US" sz="1600" dirty="0">
                <a:latin typeface="Calibri" panose="020F0502020204030204" pitchFamily="34" charset="0"/>
                <a:cs typeface="Calibri" panose="020F0502020204030204" pitchFamily="34" charset="0"/>
              </a:rPr>
              <a:t> St. between 6</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Avenue and 7</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Avenue</a:t>
            </a:r>
          </a:p>
          <a:p>
            <a:pPr marL="457200" indent="-457200">
              <a:spcBef>
                <a:spcPts val="400"/>
              </a:spcBef>
              <a:spcAft>
                <a:spcPts val="40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W. 33</a:t>
            </a:r>
            <a:r>
              <a:rPr lang="en-US" sz="1600" baseline="30000" dirty="0">
                <a:latin typeface="Calibri" panose="020F0502020204030204" pitchFamily="34" charset="0"/>
                <a:cs typeface="Calibri" panose="020F0502020204030204" pitchFamily="34" charset="0"/>
              </a:rPr>
              <a:t>rd</a:t>
            </a:r>
            <a:r>
              <a:rPr lang="en-US" sz="1600" dirty="0">
                <a:latin typeface="Calibri" panose="020F0502020204030204" pitchFamily="34" charset="0"/>
                <a:cs typeface="Calibri" panose="020F0502020204030204" pitchFamily="34" charset="0"/>
              </a:rPr>
              <a:t> St. between 6</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Avenue and 7</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Avenue, including the intersection at 7</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Ave</a:t>
            </a:r>
          </a:p>
          <a:p>
            <a:pPr marL="457200" indent="-457200">
              <a:spcBef>
                <a:spcPts val="400"/>
              </a:spcBef>
              <a:spcAft>
                <a:spcPts val="40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W. 34</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St. between 6</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Avenue and 7</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Avenue, including the intersection at 7</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Ave</a:t>
            </a:r>
          </a:p>
          <a:p>
            <a:pPr marL="457200" indent="-457200">
              <a:spcBef>
                <a:spcPts val="400"/>
              </a:spcBef>
              <a:spcAft>
                <a:spcPts val="400"/>
              </a:spcAft>
              <a:buFont typeface="Arial" panose="020B0604020202020204" pitchFamily="34" charset="0"/>
              <a:buChar char="•"/>
            </a:pPr>
            <a:endParaRPr lang="en-US" sz="1700" dirty="0">
              <a:latin typeface="Calibri" panose="020F0502020204030204" pitchFamily="34" charset="0"/>
              <a:cs typeface="Calibri" panose="020F0502020204030204" pitchFamily="34" charset="0"/>
            </a:endParaRPr>
          </a:p>
          <a:p>
            <a:pPr marL="457200" indent="-457200">
              <a:spcBef>
                <a:spcPts val="400"/>
              </a:spcBef>
              <a:spcAft>
                <a:spcPts val="400"/>
              </a:spcAft>
              <a:buFont typeface="Arial" panose="020B0604020202020204" pitchFamily="34" charset="0"/>
              <a:buChar char="•"/>
            </a:pPr>
            <a:endParaRPr lang="en-US" sz="1700" b="1" dirty="0">
              <a:latin typeface="Calibri" panose="020F0502020204030204" pitchFamily="34" charset="0"/>
              <a:cs typeface="Calibri" panose="020F0502020204030204" pitchFamily="34" charset="0"/>
            </a:endParaRPr>
          </a:p>
          <a:p>
            <a:pPr marL="457200" indent="-457200">
              <a:spcBef>
                <a:spcPts val="400"/>
              </a:spcBef>
              <a:spcAft>
                <a:spcPts val="400"/>
              </a:spcAft>
              <a:buFont typeface="Arial" panose="020B0604020202020204" pitchFamily="34" charset="0"/>
              <a:buChar char="•"/>
            </a:pPr>
            <a:endParaRPr lang="en-US" sz="1700" dirty="0">
              <a:latin typeface="Calibri" panose="020F0502020204030204" pitchFamily="34" charset="0"/>
              <a:cs typeface="Calibri" panose="020F0502020204030204" pitchFamily="34" charset="0"/>
            </a:endParaRPr>
          </a:p>
          <a:p>
            <a:pPr marL="457200" indent="-457200">
              <a:spcBef>
                <a:spcPts val="400"/>
              </a:spcBef>
              <a:spcAft>
                <a:spcPts val="400"/>
              </a:spcAft>
              <a:buFont typeface="Arial" panose="020B0604020202020204" pitchFamily="34" charset="0"/>
              <a:buChar char="•"/>
            </a:pPr>
            <a:endParaRPr lang="en-US" sz="1700" dirty="0">
              <a:latin typeface="Calibri" panose="020F0502020204030204" pitchFamily="34" charset="0"/>
              <a:cs typeface="Calibri" panose="020F0502020204030204" pitchFamily="34" charset="0"/>
            </a:endParaRPr>
          </a:p>
          <a:p>
            <a:pPr marL="457200" indent="-457200">
              <a:spcBef>
                <a:spcPts val="400"/>
              </a:spcBef>
              <a:spcAft>
                <a:spcPts val="400"/>
              </a:spcAft>
              <a:buFont typeface="Arial" panose="020B0604020202020204" pitchFamily="34" charset="0"/>
              <a:buChar char="•"/>
            </a:pPr>
            <a:endParaRPr lang="en-US" sz="1700" dirty="0">
              <a:latin typeface="Calibri" panose="020F0502020204030204" pitchFamily="34" charset="0"/>
              <a:cs typeface="Calibri" panose="020F0502020204030204" pitchFamily="34" charset="0"/>
            </a:endParaRPr>
          </a:p>
          <a:p>
            <a:pPr marL="457200" indent="-457200">
              <a:spcBef>
                <a:spcPts val="400"/>
              </a:spcBef>
              <a:spcAft>
                <a:spcPts val="400"/>
              </a:spcAft>
              <a:buFont typeface="Arial" panose="020B0604020202020204" pitchFamily="34" charset="0"/>
              <a:buChar char="•"/>
            </a:pPr>
            <a:endParaRPr lang="en-US" sz="1700" dirty="0">
              <a:latin typeface="Calibri" panose="020F0502020204030204" pitchFamily="34" charset="0"/>
              <a:cs typeface="Calibri" panose="020F0502020204030204" pitchFamily="34" charset="0"/>
            </a:endParaRPr>
          </a:p>
        </p:txBody>
      </p:sp>
      <p:sp>
        <p:nvSpPr>
          <p:cNvPr id="13" name="Title 1">
            <a:extLst>
              <a:ext uri="{FF2B5EF4-FFF2-40B4-BE49-F238E27FC236}">
                <a16:creationId xmlns:a16="http://schemas.microsoft.com/office/drawing/2014/main" id="{B9AD4E5B-3437-4B93-B137-14001F564D39}"/>
              </a:ext>
            </a:extLst>
          </p:cNvPr>
          <p:cNvSpPr txBox="1">
            <a:spLocks/>
          </p:cNvSpPr>
          <p:nvPr/>
        </p:nvSpPr>
        <p:spPr>
          <a:xfrm>
            <a:off x="1156280" y="390189"/>
            <a:ext cx="4598753" cy="637164"/>
          </a:xfrm>
          <a:prstGeom prst="rect">
            <a:avLst/>
          </a:prstGeom>
        </p:spPr>
        <p:txBody>
          <a:bodyPr anchor="t" anchorCtr="0">
            <a:noAutofit/>
          </a:bodyPr>
          <a:lstStyle>
            <a:lvl1pPr algn="l" defTabSz="914400" rtl="0" eaLnBrk="1" latinLnBrk="0" hangingPunct="1">
              <a:lnSpc>
                <a:spcPct val="90000"/>
              </a:lnSpc>
              <a:spcBef>
                <a:spcPct val="0"/>
              </a:spcBef>
              <a:buNone/>
              <a:defRPr sz="5000" kern="1200" cap="all" baseline="0">
                <a:solidFill>
                  <a:srgbClr val="002FA7"/>
                </a:solidFill>
                <a:latin typeface="+mj-lt"/>
                <a:ea typeface="+mj-ea"/>
                <a:cs typeface="+mj-cs"/>
              </a:defRPr>
            </a:lvl1pPr>
          </a:lstStyle>
          <a:p>
            <a:pPr lvl="0"/>
            <a:r>
              <a:rPr kumimoji="0" lang="en-US" sz="4000" b="0" i="0" u="none" strike="noStrike" kern="1200" cap="all" spc="0" normalizeH="0" baseline="0" noProof="0" dirty="0">
                <a:ln>
                  <a:noFill/>
                </a:ln>
                <a:solidFill>
                  <a:srgbClr val="002FA7"/>
                </a:solidFill>
                <a:effectLst/>
                <a:uLnTx/>
                <a:uFillTx/>
                <a:latin typeface="Franklin Gothic Demi"/>
                <a:ea typeface="+mj-ea"/>
                <a:cs typeface="+mj-cs"/>
              </a:rPr>
              <a:t>Project Limits:</a:t>
            </a:r>
          </a:p>
        </p:txBody>
      </p:sp>
      <p:sp>
        <p:nvSpPr>
          <p:cNvPr id="30" name="Slide Number Placeholder 3">
            <a:extLst>
              <a:ext uri="{FF2B5EF4-FFF2-40B4-BE49-F238E27FC236}">
                <a16:creationId xmlns:a16="http://schemas.microsoft.com/office/drawing/2014/main" id="{19AC6DD0-0742-40AC-9909-EE7C055625CB}"/>
              </a:ext>
            </a:extLst>
          </p:cNvPr>
          <p:cNvSpPr>
            <a:spLocks noGrp="1"/>
          </p:cNvSpPr>
          <p:nvPr>
            <p:ph type="sldNum" sz="quarter" idx="12"/>
          </p:nvPr>
        </p:nvSpPr>
        <p:spPr>
          <a:xfrm>
            <a:off x="11139488" y="9159875"/>
            <a:ext cx="3627437" cy="696913"/>
          </a:xfrm>
        </p:spPr>
        <p:txBody>
          <a:bodyPr/>
          <a:lstStyle/>
          <a:p>
            <a:fld id="{ED5B0AD1-0A89-40B3-9509-CD8CBA201049}" type="slidenum">
              <a:rPr lang="en-US" smtClean="0"/>
              <a:pPr/>
              <a:t>2</a:t>
            </a:fld>
            <a:endParaRPr lang="en-US"/>
          </a:p>
        </p:txBody>
      </p:sp>
      <p:sp>
        <p:nvSpPr>
          <p:cNvPr id="16" name="Text Box 12">
            <a:extLst>
              <a:ext uri="{FF2B5EF4-FFF2-40B4-BE49-F238E27FC236}">
                <a16:creationId xmlns:a16="http://schemas.microsoft.com/office/drawing/2014/main" id="{E944AA52-0AA6-403E-BEE9-353B70AEC32A}"/>
              </a:ext>
            </a:extLst>
          </p:cNvPr>
          <p:cNvSpPr txBox="1">
            <a:spLocks noChangeArrowheads="1"/>
          </p:cNvSpPr>
          <p:nvPr/>
        </p:nvSpPr>
        <p:spPr bwMode="auto">
          <a:xfrm>
            <a:off x="4623853" y="8947967"/>
            <a:ext cx="6227926" cy="686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6293" tIns="73146" rIns="146293" bIns="73146">
            <a:spAutoFit/>
          </a:bodyPr>
          <a:lstStyle>
            <a:lvl1pPr defTabSz="1462088">
              <a:defRPr>
                <a:solidFill>
                  <a:schemeClr val="tx1"/>
                </a:solidFill>
                <a:latin typeface="Arial" pitchFamily="34" charset="0"/>
              </a:defRPr>
            </a:lvl1pPr>
            <a:lvl2pPr marL="731838" defTabSz="1462088">
              <a:defRPr>
                <a:solidFill>
                  <a:schemeClr val="tx1"/>
                </a:solidFill>
                <a:latin typeface="Arial" pitchFamily="34" charset="0"/>
              </a:defRPr>
            </a:lvl2pPr>
            <a:lvl3pPr marL="1462088" defTabSz="1462088">
              <a:defRPr>
                <a:solidFill>
                  <a:schemeClr val="tx1"/>
                </a:solidFill>
                <a:latin typeface="Arial" pitchFamily="34" charset="0"/>
              </a:defRPr>
            </a:lvl3pPr>
            <a:lvl4pPr marL="2195513" defTabSz="1462088">
              <a:defRPr>
                <a:solidFill>
                  <a:schemeClr val="tx1"/>
                </a:solidFill>
                <a:latin typeface="Arial" pitchFamily="34" charset="0"/>
              </a:defRPr>
            </a:lvl4pPr>
            <a:lvl5pPr marL="2925763" defTabSz="1462088">
              <a:defRPr>
                <a:solidFill>
                  <a:schemeClr val="tx1"/>
                </a:solidFill>
                <a:latin typeface="Arial" pitchFamily="34" charset="0"/>
              </a:defRPr>
            </a:lvl5pPr>
            <a:lvl6pPr marL="3382963" defTabSz="1462088" fontAlgn="base">
              <a:spcBef>
                <a:spcPct val="0"/>
              </a:spcBef>
              <a:spcAft>
                <a:spcPct val="0"/>
              </a:spcAft>
              <a:defRPr>
                <a:solidFill>
                  <a:schemeClr val="tx1"/>
                </a:solidFill>
                <a:latin typeface="Arial" pitchFamily="34" charset="0"/>
              </a:defRPr>
            </a:lvl6pPr>
            <a:lvl7pPr marL="3840163" defTabSz="1462088" fontAlgn="base">
              <a:spcBef>
                <a:spcPct val="0"/>
              </a:spcBef>
              <a:spcAft>
                <a:spcPct val="0"/>
              </a:spcAft>
              <a:defRPr>
                <a:solidFill>
                  <a:schemeClr val="tx1"/>
                </a:solidFill>
                <a:latin typeface="Arial" pitchFamily="34" charset="0"/>
              </a:defRPr>
            </a:lvl7pPr>
            <a:lvl8pPr marL="4297363" defTabSz="1462088" fontAlgn="base">
              <a:spcBef>
                <a:spcPct val="0"/>
              </a:spcBef>
              <a:spcAft>
                <a:spcPct val="0"/>
              </a:spcAft>
              <a:defRPr>
                <a:solidFill>
                  <a:schemeClr val="tx1"/>
                </a:solidFill>
                <a:latin typeface="Arial" pitchFamily="34" charset="0"/>
              </a:defRPr>
            </a:lvl8pPr>
            <a:lvl9pPr marL="4754563" defTabSz="1462088" fontAlgn="base">
              <a:spcBef>
                <a:spcPct val="0"/>
              </a:spcBef>
              <a:spcAft>
                <a:spcPct val="0"/>
              </a:spcAft>
              <a:defRPr>
                <a:solidFill>
                  <a:schemeClr val="tx1"/>
                </a:solidFill>
                <a:latin typeface="Arial" pitchFamily="34" charset="0"/>
              </a:defRPr>
            </a:lvl9pPr>
          </a:lstStyle>
          <a:p>
            <a:pPr>
              <a:spcBef>
                <a:spcPct val="50000"/>
              </a:spcBef>
            </a:pPr>
            <a:r>
              <a:rPr lang="en-US" sz="1400" dirty="0">
                <a:latin typeface="Helvetica"/>
              </a:rPr>
              <a:t>MED669 – </a:t>
            </a:r>
            <a:r>
              <a:rPr lang="en-US" sz="1400" dirty="0"/>
              <a:t>Distribution Water Main Replacement</a:t>
            </a:r>
          </a:p>
          <a:p>
            <a:pPr>
              <a:spcBef>
                <a:spcPct val="50000"/>
              </a:spcBef>
            </a:pPr>
            <a:r>
              <a:rPr lang="en-US" sz="1400" dirty="0"/>
              <a:t>Borough of Manhattan</a:t>
            </a:r>
          </a:p>
        </p:txBody>
      </p:sp>
      <p:pic>
        <p:nvPicPr>
          <p:cNvPr id="17" name="Picture 16" descr="A picture containing drawing&#10;&#10;Description automatically generated">
            <a:extLst>
              <a:ext uri="{FF2B5EF4-FFF2-40B4-BE49-F238E27FC236}">
                <a16:creationId xmlns:a16="http://schemas.microsoft.com/office/drawing/2014/main" id="{FE5F8B29-B7CB-4F1E-B1A1-70E597C4E4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1317" y="8856830"/>
            <a:ext cx="774295" cy="524699"/>
          </a:xfrm>
          <a:prstGeom prst="rect">
            <a:avLst/>
          </a:prstGeom>
          <a:ln w="3175" cap="sq">
            <a:noFill/>
            <a:prstDash val="solid"/>
            <a:miter lim="800000"/>
          </a:ln>
          <a:effectLst/>
        </p:spPr>
      </p:pic>
      <p:pic>
        <p:nvPicPr>
          <p:cNvPr id="18" name="Picture 17" descr="A picture containing drawing&#10;&#10;Description automatically generated">
            <a:extLst>
              <a:ext uri="{FF2B5EF4-FFF2-40B4-BE49-F238E27FC236}">
                <a16:creationId xmlns:a16="http://schemas.microsoft.com/office/drawing/2014/main" id="{0163CC7E-B53C-4972-8A78-A323DEE5C0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242" y="8919245"/>
            <a:ext cx="1452425" cy="430886"/>
          </a:xfrm>
          <a:prstGeom prst="rect">
            <a:avLst/>
          </a:prstGeom>
        </p:spPr>
      </p:pic>
      <p:pic>
        <p:nvPicPr>
          <p:cNvPr id="21" name="Picture 20">
            <a:extLst>
              <a:ext uri="{FF2B5EF4-FFF2-40B4-BE49-F238E27FC236}">
                <a16:creationId xmlns:a16="http://schemas.microsoft.com/office/drawing/2014/main" id="{9CA156EA-BE47-48E5-9AB0-863E594ABF84}"/>
              </a:ext>
            </a:extLst>
          </p:cNvPr>
          <p:cNvPicPr>
            <a:picLocks noChangeAspect="1"/>
          </p:cNvPicPr>
          <p:nvPr/>
        </p:nvPicPr>
        <p:blipFill rotWithShape="1">
          <a:blip r:embed="rId5"/>
          <a:srcRect l="6759" r="72788" b="56608"/>
          <a:stretch/>
        </p:blipFill>
        <p:spPr>
          <a:xfrm>
            <a:off x="7652623" y="464995"/>
            <a:ext cx="866275" cy="1664389"/>
          </a:xfrm>
          <a:prstGeom prst="rect">
            <a:avLst/>
          </a:prstGeom>
        </p:spPr>
      </p:pic>
      <p:pic>
        <p:nvPicPr>
          <p:cNvPr id="5" name="Picture 4">
            <a:extLst>
              <a:ext uri="{FF2B5EF4-FFF2-40B4-BE49-F238E27FC236}">
                <a16:creationId xmlns:a16="http://schemas.microsoft.com/office/drawing/2014/main" id="{BF50FBD0-A3B8-4BDE-89FB-86A4A7985151}"/>
              </a:ext>
            </a:extLst>
          </p:cNvPr>
          <p:cNvPicPr>
            <a:picLocks noChangeAspect="1"/>
          </p:cNvPicPr>
          <p:nvPr/>
        </p:nvPicPr>
        <p:blipFill>
          <a:blip r:embed="rId6"/>
          <a:stretch>
            <a:fillRect/>
          </a:stretch>
        </p:blipFill>
        <p:spPr>
          <a:xfrm>
            <a:off x="8518898" y="708771"/>
            <a:ext cx="6372225" cy="7534275"/>
          </a:xfrm>
          <a:prstGeom prst="rect">
            <a:avLst/>
          </a:prstGeom>
        </p:spPr>
      </p:pic>
    </p:spTree>
    <p:extLst>
      <p:ext uri="{BB962C8B-B14F-4D97-AF65-F5344CB8AC3E}">
        <p14:creationId xmlns:p14="http://schemas.microsoft.com/office/powerpoint/2010/main" val="3279726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a:cxnSpLocks/>
          </p:cNvCxnSpPr>
          <p:nvPr/>
        </p:nvCxnSpPr>
        <p:spPr bwMode="auto">
          <a:xfrm flipH="1">
            <a:off x="0" y="8810625"/>
            <a:ext cx="15544800" cy="0"/>
          </a:xfrm>
          <a:prstGeom prst="line">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2">
            <a:extLst>
              <a:ext uri="{FF2B5EF4-FFF2-40B4-BE49-F238E27FC236}">
                <a16:creationId xmlns:a16="http://schemas.microsoft.com/office/drawing/2014/main" id="{042D75EE-C563-4F61-A256-E4EAF3A35D52}"/>
              </a:ext>
            </a:extLst>
          </p:cNvPr>
          <p:cNvSpPr txBox="1">
            <a:spLocks noChangeArrowheads="1"/>
          </p:cNvSpPr>
          <p:nvPr/>
        </p:nvSpPr>
        <p:spPr bwMode="auto">
          <a:xfrm>
            <a:off x="10769622" y="8994085"/>
            <a:ext cx="2157022" cy="363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6293" tIns="73146" rIns="146293" bIns="73146">
            <a:spAutoFit/>
          </a:bodyPr>
          <a:lstStyle>
            <a:lvl1pPr defTabSz="1462088">
              <a:defRPr>
                <a:solidFill>
                  <a:schemeClr val="tx1"/>
                </a:solidFill>
                <a:latin typeface="Arial" pitchFamily="34" charset="0"/>
              </a:defRPr>
            </a:lvl1pPr>
            <a:lvl2pPr marL="731838" defTabSz="1462088">
              <a:defRPr>
                <a:solidFill>
                  <a:schemeClr val="tx1"/>
                </a:solidFill>
                <a:latin typeface="Arial" pitchFamily="34" charset="0"/>
              </a:defRPr>
            </a:lvl2pPr>
            <a:lvl3pPr marL="1462088" defTabSz="1462088">
              <a:defRPr>
                <a:solidFill>
                  <a:schemeClr val="tx1"/>
                </a:solidFill>
                <a:latin typeface="Arial" pitchFamily="34" charset="0"/>
              </a:defRPr>
            </a:lvl3pPr>
            <a:lvl4pPr marL="2195513" defTabSz="1462088">
              <a:defRPr>
                <a:solidFill>
                  <a:schemeClr val="tx1"/>
                </a:solidFill>
                <a:latin typeface="Arial" pitchFamily="34" charset="0"/>
              </a:defRPr>
            </a:lvl4pPr>
            <a:lvl5pPr marL="2925763" defTabSz="1462088">
              <a:defRPr>
                <a:solidFill>
                  <a:schemeClr val="tx1"/>
                </a:solidFill>
                <a:latin typeface="Arial" pitchFamily="34" charset="0"/>
              </a:defRPr>
            </a:lvl5pPr>
            <a:lvl6pPr marL="3382963" defTabSz="1462088" fontAlgn="base">
              <a:spcBef>
                <a:spcPct val="0"/>
              </a:spcBef>
              <a:spcAft>
                <a:spcPct val="0"/>
              </a:spcAft>
              <a:defRPr>
                <a:solidFill>
                  <a:schemeClr val="tx1"/>
                </a:solidFill>
                <a:latin typeface="Arial" pitchFamily="34" charset="0"/>
              </a:defRPr>
            </a:lvl6pPr>
            <a:lvl7pPr marL="3840163" defTabSz="1462088" fontAlgn="base">
              <a:spcBef>
                <a:spcPct val="0"/>
              </a:spcBef>
              <a:spcAft>
                <a:spcPct val="0"/>
              </a:spcAft>
              <a:defRPr>
                <a:solidFill>
                  <a:schemeClr val="tx1"/>
                </a:solidFill>
                <a:latin typeface="Arial" pitchFamily="34" charset="0"/>
              </a:defRPr>
            </a:lvl7pPr>
            <a:lvl8pPr marL="4297363" defTabSz="1462088" fontAlgn="base">
              <a:spcBef>
                <a:spcPct val="0"/>
              </a:spcBef>
              <a:spcAft>
                <a:spcPct val="0"/>
              </a:spcAft>
              <a:defRPr>
                <a:solidFill>
                  <a:schemeClr val="tx1"/>
                </a:solidFill>
                <a:latin typeface="Arial" pitchFamily="34" charset="0"/>
              </a:defRPr>
            </a:lvl8pPr>
            <a:lvl9pPr marL="4754563" defTabSz="1462088" fontAlgn="base">
              <a:spcBef>
                <a:spcPct val="0"/>
              </a:spcBef>
              <a:spcAft>
                <a:spcPct val="0"/>
              </a:spcAft>
              <a:defRPr>
                <a:solidFill>
                  <a:schemeClr val="tx1"/>
                </a:solidFill>
                <a:latin typeface="Arial" pitchFamily="34" charset="0"/>
              </a:defRPr>
            </a:lvl9pPr>
          </a:lstStyle>
          <a:p>
            <a:pPr>
              <a:spcBef>
                <a:spcPct val="50000"/>
              </a:spcBef>
            </a:pPr>
            <a:r>
              <a:rPr lang="en-US" sz="1400" dirty="0">
                <a:latin typeface="+mj-lt"/>
              </a:rPr>
              <a:t>PROJECT GOALS</a:t>
            </a:r>
          </a:p>
        </p:txBody>
      </p:sp>
      <p:sp>
        <p:nvSpPr>
          <p:cNvPr id="13" name="Title 1">
            <a:extLst>
              <a:ext uri="{FF2B5EF4-FFF2-40B4-BE49-F238E27FC236}">
                <a16:creationId xmlns:a16="http://schemas.microsoft.com/office/drawing/2014/main" id="{B9AD4E5B-3437-4B93-B137-14001F564D39}"/>
              </a:ext>
            </a:extLst>
          </p:cNvPr>
          <p:cNvSpPr txBox="1">
            <a:spLocks/>
          </p:cNvSpPr>
          <p:nvPr/>
        </p:nvSpPr>
        <p:spPr>
          <a:xfrm>
            <a:off x="1156280" y="390189"/>
            <a:ext cx="4598753" cy="637164"/>
          </a:xfrm>
          <a:prstGeom prst="rect">
            <a:avLst/>
          </a:prstGeom>
        </p:spPr>
        <p:txBody>
          <a:bodyPr anchor="t" anchorCtr="0">
            <a:noAutofit/>
          </a:bodyPr>
          <a:lstStyle>
            <a:lvl1pPr algn="l" defTabSz="914400" rtl="0" eaLnBrk="1" latinLnBrk="0" hangingPunct="1">
              <a:lnSpc>
                <a:spcPct val="90000"/>
              </a:lnSpc>
              <a:spcBef>
                <a:spcPct val="0"/>
              </a:spcBef>
              <a:buNone/>
              <a:defRPr sz="5000" kern="1200" cap="all" baseline="0">
                <a:solidFill>
                  <a:srgbClr val="002FA7"/>
                </a:solidFill>
                <a:latin typeface="+mj-lt"/>
                <a:ea typeface="+mj-ea"/>
                <a:cs typeface="+mj-cs"/>
              </a:defRPr>
            </a:lvl1pPr>
          </a:lstStyle>
          <a:p>
            <a:pPr lvl="0"/>
            <a:r>
              <a:rPr lang="en-US" sz="4000" dirty="0">
                <a:latin typeface="Franklin Gothic Demi"/>
              </a:rPr>
              <a:t>Project goals:</a:t>
            </a:r>
            <a:endParaRPr kumimoji="0" lang="en-US" sz="4000" b="0" i="0" u="none" strike="noStrike" kern="1200" cap="all" spc="0" normalizeH="0" baseline="0" noProof="0" dirty="0">
              <a:ln>
                <a:noFill/>
              </a:ln>
              <a:solidFill>
                <a:srgbClr val="002FA7"/>
              </a:solidFill>
              <a:effectLst/>
              <a:uLnTx/>
              <a:uFillTx/>
              <a:latin typeface="Franklin Gothic Demi"/>
              <a:ea typeface="+mj-ea"/>
              <a:cs typeface="+mj-cs"/>
            </a:endParaRPr>
          </a:p>
        </p:txBody>
      </p:sp>
      <p:sp>
        <p:nvSpPr>
          <p:cNvPr id="30" name="Slide Number Placeholder 3">
            <a:extLst>
              <a:ext uri="{FF2B5EF4-FFF2-40B4-BE49-F238E27FC236}">
                <a16:creationId xmlns:a16="http://schemas.microsoft.com/office/drawing/2014/main" id="{19AC6DD0-0742-40AC-9909-EE7C055625CB}"/>
              </a:ext>
            </a:extLst>
          </p:cNvPr>
          <p:cNvSpPr>
            <a:spLocks noGrp="1"/>
          </p:cNvSpPr>
          <p:nvPr>
            <p:ph type="sldNum" sz="quarter" idx="12"/>
          </p:nvPr>
        </p:nvSpPr>
        <p:spPr>
          <a:xfrm>
            <a:off x="11139488" y="9159875"/>
            <a:ext cx="3627437" cy="696913"/>
          </a:xfrm>
        </p:spPr>
        <p:txBody>
          <a:bodyPr/>
          <a:lstStyle/>
          <a:p>
            <a:fld id="{ED5B0AD1-0A89-40B3-9509-CD8CBA201049}" type="slidenum">
              <a:rPr lang="en-US" smtClean="0"/>
              <a:pPr/>
              <a:t>3</a:t>
            </a:fld>
            <a:endParaRPr lang="en-US" dirty="0"/>
          </a:p>
        </p:txBody>
      </p:sp>
      <p:sp>
        <p:nvSpPr>
          <p:cNvPr id="16" name="Text Box 12">
            <a:extLst>
              <a:ext uri="{FF2B5EF4-FFF2-40B4-BE49-F238E27FC236}">
                <a16:creationId xmlns:a16="http://schemas.microsoft.com/office/drawing/2014/main" id="{E944AA52-0AA6-403E-BEE9-353B70AEC32A}"/>
              </a:ext>
            </a:extLst>
          </p:cNvPr>
          <p:cNvSpPr txBox="1">
            <a:spLocks noChangeArrowheads="1"/>
          </p:cNvSpPr>
          <p:nvPr/>
        </p:nvSpPr>
        <p:spPr bwMode="auto">
          <a:xfrm>
            <a:off x="4623853" y="8947967"/>
            <a:ext cx="6227926" cy="686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6293" tIns="73146" rIns="146293" bIns="73146">
            <a:spAutoFit/>
          </a:bodyPr>
          <a:lstStyle>
            <a:lvl1pPr defTabSz="1462088">
              <a:defRPr>
                <a:solidFill>
                  <a:schemeClr val="tx1"/>
                </a:solidFill>
                <a:latin typeface="Arial" pitchFamily="34" charset="0"/>
              </a:defRPr>
            </a:lvl1pPr>
            <a:lvl2pPr marL="731838" defTabSz="1462088">
              <a:defRPr>
                <a:solidFill>
                  <a:schemeClr val="tx1"/>
                </a:solidFill>
                <a:latin typeface="Arial" pitchFamily="34" charset="0"/>
              </a:defRPr>
            </a:lvl2pPr>
            <a:lvl3pPr marL="1462088" defTabSz="1462088">
              <a:defRPr>
                <a:solidFill>
                  <a:schemeClr val="tx1"/>
                </a:solidFill>
                <a:latin typeface="Arial" pitchFamily="34" charset="0"/>
              </a:defRPr>
            </a:lvl3pPr>
            <a:lvl4pPr marL="2195513" defTabSz="1462088">
              <a:defRPr>
                <a:solidFill>
                  <a:schemeClr val="tx1"/>
                </a:solidFill>
                <a:latin typeface="Arial" pitchFamily="34" charset="0"/>
              </a:defRPr>
            </a:lvl4pPr>
            <a:lvl5pPr marL="2925763" defTabSz="1462088">
              <a:defRPr>
                <a:solidFill>
                  <a:schemeClr val="tx1"/>
                </a:solidFill>
                <a:latin typeface="Arial" pitchFamily="34" charset="0"/>
              </a:defRPr>
            </a:lvl5pPr>
            <a:lvl6pPr marL="3382963" defTabSz="1462088" fontAlgn="base">
              <a:spcBef>
                <a:spcPct val="0"/>
              </a:spcBef>
              <a:spcAft>
                <a:spcPct val="0"/>
              </a:spcAft>
              <a:defRPr>
                <a:solidFill>
                  <a:schemeClr val="tx1"/>
                </a:solidFill>
                <a:latin typeface="Arial" pitchFamily="34" charset="0"/>
              </a:defRPr>
            </a:lvl6pPr>
            <a:lvl7pPr marL="3840163" defTabSz="1462088" fontAlgn="base">
              <a:spcBef>
                <a:spcPct val="0"/>
              </a:spcBef>
              <a:spcAft>
                <a:spcPct val="0"/>
              </a:spcAft>
              <a:defRPr>
                <a:solidFill>
                  <a:schemeClr val="tx1"/>
                </a:solidFill>
                <a:latin typeface="Arial" pitchFamily="34" charset="0"/>
              </a:defRPr>
            </a:lvl7pPr>
            <a:lvl8pPr marL="4297363" defTabSz="1462088" fontAlgn="base">
              <a:spcBef>
                <a:spcPct val="0"/>
              </a:spcBef>
              <a:spcAft>
                <a:spcPct val="0"/>
              </a:spcAft>
              <a:defRPr>
                <a:solidFill>
                  <a:schemeClr val="tx1"/>
                </a:solidFill>
                <a:latin typeface="Arial" pitchFamily="34" charset="0"/>
              </a:defRPr>
            </a:lvl8pPr>
            <a:lvl9pPr marL="4754563" defTabSz="1462088" fontAlgn="base">
              <a:spcBef>
                <a:spcPct val="0"/>
              </a:spcBef>
              <a:spcAft>
                <a:spcPct val="0"/>
              </a:spcAft>
              <a:defRPr>
                <a:solidFill>
                  <a:schemeClr val="tx1"/>
                </a:solidFill>
                <a:latin typeface="Arial" pitchFamily="34" charset="0"/>
              </a:defRPr>
            </a:lvl9pPr>
          </a:lstStyle>
          <a:p>
            <a:pPr>
              <a:spcBef>
                <a:spcPct val="50000"/>
              </a:spcBef>
            </a:pPr>
            <a:r>
              <a:rPr lang="en-US" sz="1400" dirty="0">
                <a:latin typeface="Helvetica"/>
              </a:rPr>
              <a:t>MED669 – </a:t>
            </a:r>
            <a:r>
              <a:rPr lang="en-US" sz="1400" dirty="0"/>
              <a:t>Distribution Water Main Replacement</a:t>
            </a:r>
          </a:p>
          <a:p>
            <a:pPr>
              <a:spcBef>
                <a:spcPct val="50000"/>
              </a:spcBef>
            </a:pPr>
            <a:r>
              <a:rPr lang="en-US" sz="1400" dirty="0"/>
              <a:t>Borough of Manhattan</a:t>
            </a:r>
          </a:p>
        </p:txBody>
      </p:sp>
      <p:pic>
        <p:nvPicPr>
          <p:cNvPr id="17" name="Picture 16" descr="A picture containing drawing&#10;&#10;Description automatically generated">
            <a:extLst>
              <a:ext uri="{FF2B5EF4-FFF2-40B4-BE49-F238E27FC236}">
                <a16:creationId xmlns:a16="http://schemas.microsoft.com/office/drawing/2014/main" id="{FE5F8B29-B7CB-4F1E-B1A1-70E597C4E4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1317" y="8856830"/>
            <a:ext cx="774295" cy="524699"/>
          </a:xfrm>
          <a:prstGeom prst="rect">
            <a:avLst/>
          </a:prstGeom>
          <a:ln w="3175" cap="sq">
            <a:noFill/>
            <a:prstDash val="solid"/>
            <a:miter lim="800000"/>
          </a:ln>
          <a:effectLst/>
        </p:spPr>
      </p:pic>
      <p:pic>
        <p:nvPicPr>
          <p:cNvPr id="18" name="Picture 17" descr="A picture containing drawing&#10;&#10;Description automatically generated">
            <a:extLst>
              <a:ext uri="{FF2B5EF4-FFF2-40B4-BE49-F238E27FC236}">
                <a16:creationId xmlns:a16="http://schemas.microsoft.com/office/drawing/2014/main" id="{0163CC7E-B53C-4972-8A78-A323DEE5C0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242" y="8919245"/>
            <a:ext cx="1452425" cy="430886"/>
          </a:xfrm>
          <a:prstGeom prst="rect">
            <a:avLst/>
          </a:prstGeom>
        </p:spPr>
      </p:pic>
      <p:sp>
        <p:nvSpPr>
          <p:cNvPr id="22" name="Text Placeholder 2">
            <a:extLst>
              <a:ext uri="{FF2B5EF4-FFF2-40B4-BE49-F238E27FC236}">
                <a16:creationId xmlns:a16="http://schemas.microsoft.com/office/drawing/2014/main" id="{51386E24-1045-43B4-85B0-39BC0DB0533C}"/>
              </a:ext>
            </a:extLst>
          </p:cNvPr>
          <p:cNvSpPr txBox="1">
            <a:spLocks/>
          </p:cNvSpPr>
          <p:nvPr/>
        </p:nvSpPr>
        <p:spPr>
          <a:xfrm>
            <a:off x="429242" y="1663672"/>
            <a:ext cx="7757496" cy="5465036"/>
          </a:xfrm>
          <a:prstGeom prst="rect">
            <a:avLst/>
          </a:prstGeom>
          <a:ln>
            <a:noFill/>
          </a:ln>
          <a:effectLst/>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spcBef>
                <a:spcPts val="400"/>
              </a:spcBef>
              <a:spcAft>
                <a:spcPts val="400"/>
              </a:spcAft>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p:txBody>
      </p:sp>
      <p:sp>
        <p:nvSpPr>
          <p:cNvPr id="23" name="Text Placeholder 2">
            <a:extLst>
              <a:ext uri="{FF2B5EF4-FFF2-40B4-BE49-F238E27FC236}">
                <a16:creationId xmlns:a16="http://schemas.microsoft.com/office/drawing/2014/main" id="{9AAD1E25-C1E9-4BAA-80A2-A9891A1F7874}"/>
              </a:ext>
            </a:extLst>
          </p:cNvPr>
          <p:cNvSpPr txBox="1">
            <a:spLocks/>
          </p:cNvSpPr>
          <p:nvPr/>
        </p:nvSpPr>
        <p:spPr>
          <a:xfrm>
            <a:off x="603558" y="1526331"/>
            <a:ext cx="14337683" cy="5465036"/>
          </a:xfrm>
          <a:prstGeom prst="rect">
            <a:avLst/>
          </a:prstGeom>
          <a:ln>
            <a:noFill/>
          </a:ln>
          <a:effectLst/>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lnSpc>
                <a:spcPct val="150000"/>
              </a:lnSpc>
              <a:spcBef>
                <a:spcPts val="400"/>
              </a:spcBef>
              <a:spcAft>
                <a:spcPts val="400"/>
              </a:spcAft>
              <a:buFont typeface="Arial" panose="020B0604020202020204" pitchFamily="34" charset="0"/>
              <a:buChar char="•"/>
            </a:pPr>
            <a:r>
              <a:rPr lang="en-US" sz="2800" dirty="0">
                <a:latin typeface="Calibri" panose="020F0502020204030204" pitchFamily="34" charset="0"/>
                <a:cs typeface="Calibri" panose="020F0502020204030204" pitchFamily="34" charset="0"/>
              </a:rPr>
              <a:t>Improve water distribution and fire protection</a:t>
            </a:r>
          </a:p>
          <a:p>
            <a:pPr marL="457200" indent="-457200">
              <a:lnSpc>
                <a:spcPct val="150000"/>
              </a:lnSpc>
              <a:spcBef>
                <a:spcPts val="400"/>
              </a:spcBef>
              <a:spcAft>
                <a:spcPts val="400"/>
              </a:spcAft>
              <a:buFont typeface="Arial" panose="020B0604020202020204" pitchFamily="34" charset="0"/>
              <a:buChar char="•"/>
            </a:pPr>
            <a:r>
              <a:rPr lang="en-US" sz="2800" dirty="0">
                <a:latin typeface="Calibri" panose="020F0502020204030204" pitchFamily="34" charset="0"/>
                <a:cs typeface="Calibri" panose="020F0502020204030204" pitchFamily="34" charset="0"/>
              </a:rPr>
              <a:t>Lessen water main breaks and service disruptions</a:t>
            </a:r>
          </a:p>
          <a:p>
            <a:pPr>
              <a:lnSpc>
                <a:spcPct val="150000"/>
              </a:lnSpc>
              <a:spcBef>
                <a:spcPts val="400"/>
              </a:spcBef>
              <a:spcAft>
                <a:spcPts val="400"/>
              </a:spcAft>
            </a:pPr>
            <a:endParaRPr lang="en-US" sz="2800" dirty="0">
              <a:latin typeface="Calibri" panose="020F0502020204030204" pitchFamily="34" charset="0"/>
              <a:cs typeface="Calibri" panose="020F0502020204030204" pitchFamily="34" charset="0"/>
            </a:endParaRPr>
          </a:p>
          <a:p>
            <a:pPr marL="914400" lvl="1" indent="-457200">
              <a:lnSpc>
                <a:spcPct val="150000"/>
              </a:lnSpc>
              <a:spcBef>
                <a:spcPts val="400"/>
              </a:spcBef>
              <a:spcAft>
                <a:spcPts val="400"/>
              </a:spcAft>
              <a:buFont typeface="Arial" panose="020B0604020202020204" pitchFamily="34" charset="0"/>
              <a:buChar char="•"/>
            </a:pPr>
            <a:r>
              <a:rPr lang="en-US" sz="3200" dirty="0">
                <a:solidFill>
                  <a:srgbClr val="002FA7"/>
                </a:solidFill>
                <a:latin typeface="Calibri" panose="020F0502020204030204" pitchFamily="34" charset="0"/>
                <a:cs typeface="Calibri" panose="020F0502020204030204" pitchFamily="34" charset="0"/>
              </a:rPr>
              <a:t>Replace/upgrade ±36,000 L.F. of aging distribution water main </a:t>
            </a:r>
          </a:p>
          <a:p>
            <a:pPr marL="914400" lvl="1" indent="-457200">
              <a:lnSpc>
                <a:spcPct val="150000"/>
              </a:lnSpc>
              <a:spcBef>
                <a:spcPts val="400"/>
              </a:spcBef>
              <a:spcAft>
                <a:spcPts val="400"/>
              </a:spcAft>
              <a:buFont typeface="Arial" panose="020B0604020202020204" pitchFamily="34" charset="0"/>
              <a:buChar char="•"/>
            </a:pPr>
            <a:r>
              <a:rPr lang="en-US" sz="3200" dirty="0">
                <a:solidFill>
                  <a:srgbClr val="002FA7"/>
                </a:solidFill>
                <a:latin typeface="Calibri" panose="020F0502020204030204" pitchFamily="34" charset="0"/>
                <a:cs typeface="Calibri" panose="020F0502020204030204" pitchFamily="34" charset="0"/>
              </a:rPr>
              <a:t>Replace defective water main valves </a:t>
            </a:r>
          </a:p>
          <a:p>
            <a:pPr marL="914400" lvl="1" indent="-457200">
              <a:lnSpc>
                <a:spcPct val="150000"/>
              </a:lnSpc>
              <a:spcBef>
                <a:spcPts val="400"/>
              </a:spcBef>
              <a:spcAft>
                <a:spcPts val="400"/>
              </a:spcAft>
              <a:buFont typeface="Arial" panose="020B0604020202020204" pitchFamily="34" charset="0"/>
              <a:buChar char="•"/>
            </a:pPr>
            <a:r>
              <a:rPr lang="en-US" sz="3200" dirty="0">
                <a:solidFill>
                  <a:srgbClr val="002FA7"/>
                </a:solidFill>
                <a:latin typeface="Calibri" panose="020F0502020204030204" pitchFamily="34" charset="0"/>
                <a:cs typeface="Calibri" panose="020F0502020204030204" pitchFamily="34" charset="0"/>
              </a:rPr>
              <a:t>Replace fire hydrants</a:t>
            </a:r>
          </a:p>
          <a:p>
            <a:pPr marL="457200" indent="-457200">
              <a:spcBef>
                <a:spcPts val="400"/>
              </a:spcBef>
              <a:spcAft>
                <a:spcPts val="400"/>
              </a:spcAft>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4350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a:cxnSpLocks/>
          </p:cNvCxnSpPr>
          <p:nvPr/>
        </p:nvCxnSpPr>
        <p:spPr bwMode="auto">
          <a:xfrm flipH="1">
            <a:off x="0" y="8810625"/>
            <a:ext cx="15544800" cy="0"/>
          </a:xfrm>
          <a:prstGeom prst="line">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2">
            <a:extLst>
              <a:ext uri="{FF2B5EF4-FFF2-40B4-BE49-F238E27FC236}">
                <a16:creationId xmlns:a16="http://schemas.microsoft.com/office/drawing/2014/main" id="{042D75EE-C563-4F61-A256-E4EAF3A35D52}"/>
              </a:ext>
            </a:extLst>
          </p:cNvPr>
          <p:cNvSpPr txBox="1">
            <a:spLocks noChangeArrowheads="1"/>
          </p:cNvSpPr>
          <p:nvPr/>
        </p:nvSpPr>
        <p:spPr bwMode="auto">
          <a:xfrm>
            <a:off x="10769622" y="8994085"/>
            <a:ext cx="2157022" cy="363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6293" tIns="73146" rIns="146293" bIns="73146">
            <a:spAutoFit/>
          </a:bodyPr>
          <a:lstStyle>
            <a:lvl1pPr defTabSz="1462088">
              <a:defRPr>
                <a:solidFill>
                  <a:schemeClr val="tx1"/>
                </a:solidFill>
                <a:latin typeface="Arial" pitchFamily="34" charset="0"/>
              </a:defRPr>
            </a:lvl1pPr>
            <a:lvl2pPr marL="731838" defTabSz="1462088">
              <a:defRPr>
                <a:solidFill>
                  <a:schemeClr val="tx1"/>
                </a:solidFill>
                <a:latin typeface="Arial" pitchFamily="34" charset="0"/>
              </a:defRPr>
            </a:lvl2pPr>
            <a:lvl3pPr marL="1462088" defTabSz="1462088">
              <a:defRPr>
                <a:solidFill>
                  <a:schemeClr val="tx1"/>
                </a:solidFill>
                <a:latin typeface="Arial" pitchFamily="34" charset="0"/>
              </a:defRPr>
            </a:lvl3pPr>
            <a:lvl4pPr marL="2195513" defTabSz="1462088">
              <a:defRPr>
                <a:solidFill>
                  <a:schemeClr val="tx1"/>
                </a:solidFill>
                <a:latin typeface="Arial" pitchFamily="34" charset="0"/>
              </a:defRPr>
            </a:lvl4pPr>
            <a:lvl5pPr marL="2925763" defTabSz="1462088">
              <a:defRPr>
                <a:solidFill>
                  <a:schemeClr val="tx1"/>
                </a:solidFill>
                <a:latin typeface="Arial" pitchFamily="34" charset="0"/>
              </a:defRPr>
            </a:lvl5pPr>
            <a:lvl6pPr marL="3382963" defTabSz="1462088" fontAlgn="base">
              <a:spcBef>
                <a:spcPct val="0"/>
              </a:spcBef>
              <a:spcAft>
                <a:spcPct val="0"/>
              </a:spcAft>
              <a:defRPr>
                <a:solidFill>
                  <a:schemeClr val="tx1"/>
                </a:solidFill>
                <a:latin typeface="Arial" pitchFamily="34" charset="0"/>
              </a:defRPr>
            </a:lvl6pPr>
            <a:lvl7pPr marL="3840163" defTabSz="1462088" fontAlgn="base">
              <a:spcBef>
                <a:spcPct val="0"/>
              </a:spcBef>
              <a:spcAft>
                <a:spcPct val="0"/>
              </a:spcAft>
              <a:defRPr>
                <a:solidFill>
                  <a:schemeClr val="tx1"/>
                </a:solidFill>
                <a:latin typeface="Arial" pitchFamily="34" charset="0"/>
              </a:defRPr>
            </a:lvl7pPr>
            <a:lvl8pPr marL="4297363" defTabSz="1462088" fontAlgn="base">
              <a:spcBef>
                <a:spcPct val="0"/>
              </a:spcBef>
              <a:spcAft>
                <a:spcPct val="0"/>
              </a:spcAft>
              <a:defRPr>
                <a:solidFill>
                  <a:schemeClr val="tx1"/>
                </a:solidFill>
                <a:latin typeface="Arial" pitchFamily="34" charset="0"/>
              </a:defRPr>
            </a:lvl8pPr>
            <a:lvl9pPr marL="4754563" defTabSz="1462088" fontAlgn="base">
              <a:spcBef>
                <a:spcPct val="0"/>
              </a:spcBef>
              <a:spcAft>
                <a:spcPct val="0"/>
              </a:spcAft>
              <a:defRPr>
                <a:solidFill>
                  <a:schemeClr val="tx1"/>
                </a:solidFill>
                <a:latin typeface="Arial" pitchFamily="34" charset="0"/>
              </a:defRPr>
            </a:lvl9pPr>
          </a:lstStyle>
          <a:p>
            <a:pPr>
              <a:spcBef>
                <a:spcPct val="50000"/>
              </a:spcBef>
            </a:pPr>
            <a:r>
              <a:rPr lang="en-US" sz="1400" dirty="0">
                <a:latin typeface="+mj-lt"/>
              </a:rPr>
              <a:t>MPT</a:t>
            </a:r>
          </a:p>
        </p:txBody>
      </p:sp>
      <p:sp>
        <p:nvSpPr>
          <p:cNvPr id="13" name="Title 1">
            <a:extLst>
              <a:ext uri="{FF2B5EF4-FFF2-40B4-BE49-F238E27FC236}">
                <a16:creationId xmlns:a16="http://schemas.microsoft.com/office/drawing/2014/main" id="{B9AD4E5B-3437-4B93-B137-14001F564D39}"/>
              </a:ext>
            </a:extLst>
          </p:cNvPr>
          <p:cNvSpPr txBox="1">
            <a:spLocks/>
          </p:cNvSpPr>
          <p:nvPr/>
        </p:nvSpPr>
        <p:spPr>
          <a:xfrm>
            <a:off x="1156280" y="390189"/>
            <a:ext cx="12769785" cy="637164"/>
          </a:xfrm>
          <a:prstGeom prst="rect">
            <a:avLst/>
          </a:prstGeom>
        </p:spPr>
        <p:txBody>
          <a:bodyPr anchor="t" anchorCtr="0">
            <a:noAutofit/>
          </a:bodyPr>
          <a:lstStyle>
            <a:lvl1pPr algn="l" defTabSz="914400" rtl="0" eaLnBrk="1" latinLnBrk="0" hangingPunct="1">
              <a:lnSpc>
                <a:spcPct val="90000"/>
              </a:lnSpc>
              <a:spcBef>
                <a:spcPct val="0"/>
              </a:spcBef>
              <a:buNone/>
              <a:defRPr sz="5000" kern="1200" cap="all" baseline="0">
                <a:solidFill>
                  <a:srgbClr val="002FA7"/>
                </a:solidFill>
                <a:latin typeface="+mj-lt"/>
                <a:ea typeface="+mj-ea"/>
                <a:cs typeface="+mj-cs"/>
              </a:defRPr>
            </a:lvl1pPr>
          </a:lstStyle>
          <a:p>
            <a:pPr lvl="0"/>
            <a:r>
              <a:rPr kumimoji="0" lang="en-US" sz="4000" b="0" i="0" u="none" strike="noStrike" kern="1200" cap="all" spc="0" normalizeH="0" baseline="0" noProof="0" dirty="0">
                <a:ln>
                  <a:noFill/>
                </a:ln>
                <a:solidFill>
                  <a:srgbClr val="002FA7"/>
                </a:solidFill>
                <a:effectLst/>
                <a:uLnTx/>
                <a:uFillTx/>
                <a:latin typeface="Franklin Gothic Demi"/>
                <a:ea typeface="+mj-ea"/>
                <a:cs typeface="+mj-cs"/>
              </a:rPr>
              <a:t>TYPICAL MAINTENANCE AND PROTECTION OF TRAFFIC</a:t>
            </a:r>
          </a:p>
        </p:txBody>
      </p:sp>
      <p:sp>
        <p:nvSpPr>
          <p:cNvPr id="30" name="Slide Number Placeholder 3">
            <a:extLst>
              <a:ext uri="{FF2B5EF4-FFF2-40B4-BE49-F238E27FC236}">
                <a16:creationId xmlns:a16="http://schemas.microsoft.com/office/drawing/2014/main" id="{19AC6DD0-0742-40AC-9909-EE7C055625CB}"/>
              </a:ext>
            </a:extLst>
          </p:cNvPr>
          <p:cNvSpPr>
            <a:spLocks noGrp="1"/>
          </p:cNvSpPr>
          <p:nvPr>
            <p:ph type="sldNum" sz="quarter" idx="12"/>
          </p:nvPr>
        </p:nvSpPr>
        <p:spPr>
          <a:xfrm>
            <a:off x="11139488" y="9159875"/>
            <a:ext cx="3627437" cy="696913"/>
          </a:xfrm>
        </p:spPr>
        <p:txBody>
          <a:bodyPr/>
          <a:lstStyle/>
          <a:p>
            <a:fld id="{ED5B0AD1-0A89-40B3-9509-CD8CBA201049}" type="slidenum">
              <a:rPr lang="en-US" smtClean="0"/>
              <a:pPr/>
              <a:t>4</a:t>
            </a:fld>
            <a:endParaRPr lang="en-US" dirty="0"/>
          </a:p>
        </p:txBody>
      </p:sp>
      <p:sp>
        <p:nvSpPr>
          <p:cNvPr id="16" name="Text Box 12">
            <a:extLst>
              <a:ext uri="{FF2B5EF4-FFF2-40B4-BE49-F238E27FC236}">
                <a16:creationId xmlns:a16="http://schemas.microsoft.com/office/drawing/2014/main" id="{E944AA52-0AA6-403E-BEE9-353B70AEC32A}"/>
              </a:ext>
            </a:extLst>
          </p:cNvPr>
          <p:cNvSpPr txBox="1">
            <a:spLocks noChangeArrowheads="1"/>
          </p:cNvSpPr>
          <p:nvPr/>
        </p:nvSpPr>
        <p:spPr bwMode="auto">
          <a:xfrm>
            <a:off x="4623853" y="8947967"/>
            <a:ext cx="6227926" cy="686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6293" tIns="73146" rIns="146293" bIns="73146">
            <a:spAutoFit/>
          </a:bodyPr>
          <a:lstStyle>
            <a:lvl1pPr defTabSz="1462088">
              <a:defRPr>
                <a:solidFill>
                  <a:schemeClr val="tx1"/>
                </a:solidFill>
                <a:latin typeface="Arial" pitchFamily="34" charset="0"/>
              </a:defRPr>
            </a:lvl1pPr>
            <a:lvl2pPr marL="731838" defTabSz="1462088">
              <a:defRPr>
                <a:solidFill>
                  <a:schemeClr val="tx1"/>
                </a:solidFill>
                <a:latin typeface="Arial" pitchFamily="34" charset="0"/>
              </a:defRPr>
            </a:lvl2pPr>
            <a:lvl3pPr marL="1462088" defTabSz="1462088">
              <a:defRPr>
                <a:solidFill>
                  <a:schemeClr val="tx1"/>
                </a:solidFill>
                <a:latin typeface="Arial" pitchFamily="34" charset="0"/>
              </a:defRPr>
            </a:lvl3pPr>
            <a:lvl4pPr marL="2195513" defTabSz="1462088">
              <a:defRPr>
                <a:solidFill>
                  <a:schemeClr val="tx1"/>
                </a:solidFill>
                <a:latin typeface="Arial" pitchFamily="34" charset="0"/>
              </a:defRPr>
            </a:lvl4pPr>
            <a:lvl5pPr marL="2925763" defTabSz="1462088">
              <a:defRPr>
                <a:solidFill>
                  <a:schemeClr val="tx1"/>
                </a:solidFill>
                <a:latin typeface="Arial" pitchFamily="34" charset="0"/>
              </a:defRPr>
            </a:lvl5pPr>
            <a:lvl6pPr marL="3382963" defTabSz="1462088" fontAlgn="base">
              <a:spcBef>
                <a:spcPct val="0"/>
              </a:spcBef>
              <a:spcAft>
                <a:spcPct val="0"/>
              </a:spcAft>
              <a:defRPr>
                <a:solidFill>
                  <a:schemeClr val="tx1"/>
                </a:solidFill>
                <a:latin typeface="Arial" pitchFamily="34" charset="0"/>
              </a:defRPr>
            </a:lvl6pPr>
            <a:lvl7pPr marL="3840163" defTabSz="1462088" fontAlgn="base">
              <a:spcBef>
                <a:spcPct val="0"/>
              </a:spcBef>
              <a:spcAft>
                <a:spcPct val="0"/>
              </a:spcAft>
              <a:defRPr>
                <a:solidFill>
                  <a:schemeClr val="tx1"/>
                </a:solidFill>
                <a:latin typeface="Arial" pitchFamily="34" charset="0"/>
              </a:defRPr>
            </a:lvl7pPr>
            <a:lvl8pPr marL="4297363" defTabSz="1462088" fontAlgn="base">
              <a:spcBef>
                <a:spcPct val="0"/>
              </a:spcBef>
              <a:spcAft>
                <a:spcPct val="0"/>
              </a:spcAft>
              <a:defRPr>
                <a:solidFill>
                  <a:schemeClr val="tx1"/>
                </a:solidFill>
                <a:latin typeface="Arial" pitchFamily="34" charset="0"/>
              </a:defRPr>
            </a:lvl8pPr>
            <a:lvl9pPr marL="4754563" defTabSz="1462088" fontAlgn="base">
              <a:spcBef>
                <a:spcPct val="0"/>
              </a:spcBef>
              <a:spcAft>
                <a:spcPct val="0"/>
              </a:spcAft>
              <a:defRPr>
                <a:solidFill>
                  <a:schemeClr val="tx1"/>
                </a:solidFill>
                <a:latin typeface="Arial" pitchFamily="34" charset="0"/>
              </a:defRPr>
            </a:lvl9pPr>
          </a:lstStyle>
          <a:p>
            <a:pPr>
              <a:spcBef>
                <a:spcPct val="50000"/>
              </a:spcBef>
            </a:pPr>
            <a:r>
              <a:rPr lang="en-US" sz="1400" dirty="0">
                <a:latin typeface="Helvetica"/>
              </a:rPr>
              <a:t>MED669 – </a:t>
            </a:r>
            <a:r>
              <a:rPr lang="en-US" sz="1400" dirty="0"/>
              <a:t>Distribution Water Main Replacement</a:t>
            </a:r>
          </a:p>
          <a:p>
            <a:pPr>
              <a:spcBef>
                <a:spcPct val="50000"/>
              </a:spcBef>
            </a:pPr>
            <a:r>
              <a:rPr lang="en-US" sz="1400" dirty="0"/>
              <a:t>Borough of Manhattan</a:t>
            </a:r>
          </a:p>
        </p:txBody>
      </p:sp>
      <p:pic>
        <p:nvPicPr>
          <p:cNvPr id="17" name="Picture 16" descr="A picture containing drawing&#10;&#10;Description automatically generated">
            <a:extLst>
              <a:ext uri="{FF2B5EF4-FFF2-40B4-BE49-F238E27FC236}">
                <a16:creationId xmlns:a16="http://schemas.microsoft.com/office/drawing/2014/main" id="{FE5F8B29-B7CB-4F1E-B1A1-70E597C4E4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1317" y="8856830"/>
            <a:ext cx="774295" cy="524699"/>
          </a:xfrm>
          <a:prstGeom prst="rect">
            <a:avLst/>
          </a:prstGeom>
          <a:ln w="3175" cap="sq">
            <a:noFill/>
            <a:prstDash val="solid"/>
            <a:miter lim="800000"/>
          </a:ln>
          <a:effectLst/>
        </p:spPr>
      </p:pic>
      <p:pic>
        <p:nvPicPr>
          <p:cNvPr id="18" name="Picture 17" descr="A picture containing drawing&#10;&#10;Description automatically generated">
            <a:extLst>
              <a:ext uri="{FF2B5EF4-FFF2-40B4-BE49-F238E27FC236}">
                <a16:creationId xmlns:a16="http://schemas.microsoft.com/office/drawing/2014/main" id="{0163CC7E-B53C-4972-8A78-A323DEE5C0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242" y="8919245"/>
            <a:ext cx="1452425" cy="430886"/>
          </a:xfrm>
          <a:prstGeom prst="rect">
            <a:avLst/>
          </a:prstGeom>
        </p:spPr>
      </p:pic>
      <p:pic>
        <p:nvPicPr>
          <p:cNvPr id="4" name="Picture 3">
            <a:extLst>
              <a:ext uri="{FF2B5EF4-FFF2-40B4-BE49-F238E27FC236}">
                <a16:creationId xmlns:a16="http://schemas.microsoft.com/office/drawing/2014/main" id="{DCF68FCF-68BC-46A8-BFAB-0F54830D8C80}"/>
              </a:ext>
            </a:extLst>
          </p:cNvPr>
          <p:cNvPicPr>
            <a:picLocks noChangeAspect="1"/>
          </p:cNvPicPr>
          <p:nvPr/>
        </p:nvPicPr>
        <p:blipFill>
          <a:blip r:embed="rId5"/>
          <a:stretch>
            <a:fillRect/>
          </a:stretch>
        </p:blipFill>
        <p:spPr>
          <a:xfrm>
            <a:off x="429242" y="1641476"/>
            <a:ext cx="8801100" cy="4895850"/>
          </a:xfrm>
          <a:prstGeom prst="rect">
            <a:avLst/>
          </a:prstGeom>
        </p:spPr>
      </p:pic>
      <p:pic>
        <p:nvPicPr>
          <p:cNvPr id="8" name="Picture 7">
            <a:extLst>
              <a:ext uri="{FF2B5EF4-FFF2-40B4-BE49-F238E27FC236}">
                <a16:creationId xmlns:a16="http://schemas.microsoft.com/office/drawing/2014/main" id="{028CFD29-FEBF-494C-A429-5EC5D01C5E6B}"/>
              </a:ext>
            </a:extLst>
          </p:cNvPr>
          <p:cNvPicPr>
            <a:picLocks noChangeAspect="1"/>
          </p:cNvPicPr>
          <p:nvPr/>
        </p:nvPicPr>
        <p:blipFill rotWithShape="1">
          <a:blip r:embed="rId6"/>
          <a:srcRect l="1745" t="10917"/>
          <a:stretch/>
        </p:blipFill>
        <p:spPr>
          <a:xfrm>
            <a:off x="8303741" y="5472221"/>
            <a:ext cx="6925537" cy="3292199"/>
          </a:xfrm>
          <a:prstGeom prst="rect">
            <a:avLst/>
          </a:prstGeom>
        </p:spPr>
      </p:pic>
    </p:spTree>
    <p:extLst>
      <p:ext uri="{BB962C8B-B14F-4D97-AF65-F5344CB8AC3E}">
        <p14:creationId xmlns:p14="http://schemas.microsoft.com/office/powerpoint/2010/main" val="3557256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a:cxnSpLocks/>
          </p:cNvCxnSpPr>
          <p:nvPr/>
        </p:nvCxnSpPr>
        <p:spPr bwMode="auto">
          <a:xfrm flipH="1">
            <a:off x="0" y="8810625"/>
            <a:ext cx="15544800" cy="0"/>
          </a:xfrm>
          <a:prstGeom prst="line">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2">
            <a:extLst>
              <a:ext uri="{FF2B5EF4-FFF2-40B4-BE49-F238E27FC236}">
                <a16:creationId xmlns:a16="http://schemas.microsoft.com/office/drawing/2014/main" id="{042D75EE-C563-4F61-A256-E4EAF3A35D52}"/>
              </a:ext>
            </a:extLst>
          </p:cNvPr>
          <p:cNvSpPr txBox="1">
            <a:spLocks noChangeArrowheads="1"/>
          </p:cNvSpPr>
          <p:nvPr/>
        </p:nvSpPr>
        <p:spPr bwMode="auto">
          <a:xfrm>
            <a:off x="10769622" y="8994085"/>
            <a:ext cx="2260578" cy="363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6293" tIns="73146" rIns="146293" bIns="73146">
            <a:spAutoFit/>
          </a:bodyPr>
          <a:lstStyle>
            <a:lvl1pPr defTabSz="1462088">
              <a:defRPr>
                <a:solidFill>
                  <a:schemeClr val="tx1"/>
                </a:solidFill>
                <a:latin typeface="Arial" pitchFamily="34" charset="0"/>
              </a:defRPr>
            </a:lvl1pPr>
            <a:lvl2pPr marL="731838" defTabSz="1462088">
              <a:defRPr>
                <a:solidFill>
                  <a:schemeClr val="tx1"/>
                </a:solidFill>
                <a:latin typeface="Arial" pitchFamily="34" charset="0"/>
              </a:defRPr>
            </a:lvl2pPr>
            <a:lvl3pPr marL="1462088" defTabSz="1462088">
              <a:defRPr>
                <a:solidFill>
                  <a:schemeClr val="tx1"/>
                </a:solidFill>
                <a:latin typeface="Arial" pitchFamily="34" charset="0"/>
              </a:defRPr>
            </a:lvl3pPr>
            <a:lvl4pPr marL="2195513" defTabSz="1462088">
              <a:defRPr>
                <a:solidFill>
                  <a:schemeClr val="tx1"/>
                </a:solidFill>
                <a:latin typeface="Arial" pitchFamily="34" charset="0"/>
              </a:defRPr>
            </a:lvl4pPr>
            <a:lvl5pPr marL="2925763" defTabSz="1462088">
              <a:defRPr>
                <a:solidFill>
                  <a:schemeClr val="tx1"/>
                </a:solidFill>
                <a:latin typeface="Arial" pitchFamily="34" charset="0"/>
              </a:defRPr>
            </a:lvl5pPr>
            <a:lvl6pPr marL="3382963" defTabSz="1462088" fontAlgn="base">
              <a:spcBef>
                <a:spcPct val="0"/>
              </a:spcBef>
              <a:spcAft>
                <a:spcPct val="0"/>
              </a:spcAft>
              <a:defRPr>
                <a:solidFill>
                  <a:schemeClr val="tx1"/>
                </a:solidFill>
                <a:latin typeface="Arial" pitchFamily="34" charset="0"/>
              </a:defRPr>
            </a:lvl6pPr>
            <a:lvl7pPr marL="3840163" defTabSz="1462088" fontAlgn="base">
              <a:spcBef>
                <a:spcPct val="0"/>
              </a:spcBef>
              <a:spcAft>
                <a:spcPct val="0"/>
              </a:spcAft>
              <a:defRPr>
                <a:solidFill>
                  <a:schemeClr val="tx1"/>
                </a:solidFill>
                <a:latin typeface="Arial" pitchFamily="34" charset="0"/>
              </a:defRPr>
            </a:lvl7pPr>
            <a:lvl8pPr marL="4297363" defTabSz="1462088" fontAlgn="base">
              <a:spcBef>
                <a:spcPct val="0"/>
              </a:spcBef>
              <a:spcAft>
                <a:spcPct val="0"/>
              </a:spcAft>
              <a:defRPr>
                <a:solidFill>
                  <a:schemeClr val="tx1"/>
                </a:solidFill>
                <a:latin typeface="Arial" pitchFamily="34" charset="0"/>
              </a:defRPr>
            </a:lvl8pPr>
            <a:lvl9pPr marL="4754563" defTabSz="1462088" fontAlgn="base">
              <a:spcBef>
                <a:spcPct val="0"/>
              </a:spcBef>
              <a:spcAft>
                <a:spcPct val="0"/>
              </a:spcAft>
              <a:defRPr>
                <a:solidFill>
                  <a:schemeClr val="tx1"/>
                </a:solidFill>
                <a:latin typeface="Arial" pitchFamily="34" charset="0"/>
              </a:defRPr>
            </a:lvl9pPr>
          </a:lstStyle>
          <a:p>
            <a:pPr>
              <a:spcBef>
                <a:spcPct val="50000"/>
              </a:spcBef>
            </a:pPr>
            <a:r>
              <a:rPr lang="en-US" sz="1400" dirty="0">
                <a:latin typeface="+mj-lt"/>
              </a:rPr>
              <a:t>COMMUNITY IMPACTS</a:t>
            </a:r>
          </a:p>
        </p:txBody>
      </p:sp>
      <p:sp>
        <p:nvSpPr>
          <p:cNvPr id="13" name="Title 1">
            <a:extLst>
              <a:ext uri="{FF2B5EF4-FFF2-40B4-BE49-F238E27FC236}">
                <a16:creationId xmlns:a16="http://schemas.microsoft.com/office/drawing/2014/main" id="{B9AD4E5B-3437-4B93-B137-14001F564D39}"/>
              </a:ext>
            </a:extLst>
          </p:cNvPr>
          <p:cNvSpPr txBox="1">
            <a:spLocks/>
          </p:cNvSpPr>
          <p:nvPr/>
        </p:nvSpPr>
        <p:spPr>
          <a:xfrm>
            <a:off x="1156280" y="390189"/>
            <a:ext cx="13462088" cy="637164"/>
          </a:xfrm>
          <a:prstGeom prst="rect">
            <a:avLst/>
          </a:prstGeom>
        </p:spPr>
        <p:txBody>
          <a:bodyPr anchor="t" anchorCtr="0">
            <a:noAutofit/>
          </a:bodyPr>
          <a:lstStyle>
            <a:lvl1pPr algn="l" defTabSz="914400" rtl="0" eaLnBrk="1" latinLnBrk="0" hangingPunct="1">
              <a:lnSpc>
                <a:spcPct val="90000"/>
              </a:lnSpc>
              <a:spcBef>
                <a:spcPct val="0"/>
              </a:spcBef>
              <a:buNone/>
              <a:defRPr sz="5000" kern="1200" cap="all" baseline="0">
                <a:solidFill>
                  <a:srgbClr val="002FA7"/>
                </a:solidFill>
                <a:latin typeface="+mj-lt"/>
                <a:ea typeface="+mj-ea"/>
                <a:cs typeface="+mj-cs"/>
              </a:defRPr>
            </a:lvl1pPr>
          </a:lstStyle>
          <a:p>
            <a:pPr lvl="0"/>
            <a:r>
              <a:rPr kumimoji="0" lang="en-US" sz="4000" b="0" i="0" u="none" strike="noStrike" kern="1200" cap="all" spc="0" normalizeH="0" baseline="0" noProof="0" dirty="0">
                <a:ln>
                  <a:noFill/>
                </a:ln>
                <a:solidFill>
                  <a:srgbClr val="002FA7"/>
                </a:solidFill>
                <a:effectLst/>
                <a:uLnTx/>
                <a:uFillTx/>
                <a:latin typeface="Franklin Gothic Demi"/>
                <a:ea typeface="+mj-ea"/>
                <a:cs typeface="+mj-cs"/>
              </a:rPr>
              <a:t>COMMUNITY IMPACTS DURING CONSTRUCTION</a:t>
            </a:r>
          </a:p>
        </p:txBody>
      </p:sp>
      <p:sp>
        <p:nvSpPr>
          <p:cNvPr id="30" name="Slide Number Placeholder 3">
            <a:extLst>
              <a:ext uri="{FF2B5EF4-FFF2-40B4-BE49-F238E27FC236}">
                <a16:creationId xmlns:a16="http://schemas.microsoft.com/office/drawing/2014/main" id="{19AC6DD0-0742-40AC-9909-EE7C055625CB}"/>
              </a:ext>
            </a:extLst>
          </p:cNvPr>
          <p:cNvSpPr>
            <a:spLocks noGrp="1"/>
          </p:cNvSpPr>
          <p:nvPr>
            <p:ph type="sldNum" sz="quarter" idx="12"/>
          </p:nvPr>
        </p:nvSpPr>
        <p:spPr>
          <a:xfrm>
            <a:off x="11139488" y="9159875"/>
            <a:ext cx="3627437" cy="696913"/>
          </a:xfrm>
        </p:spPr>
        <p:txBody>
          <a:bodyPr/>
          <a:lstStyle/>
          <a:p>
            <a:fld id="{ED5B0AD1-0A89-40B3-9509-CD8CBA201049}" type="slidenum">
              <a:rPr lang="en-US" smtClean="0"/>
              <a:pPr/>
              <a:t>5</a:t>
            </a:fld>
            <a:endParaRPr lang="en-US" dirty="0"/>
          </a:p>
        </p:txBody>
      </p:sp>
      <p:sp>
        <p:nvSpPr>
          <p:cNvPr id="16" name="Text Box 12">
            <a:extLst>
              <a:ext uri="{FF2B5EF4-FFF2-40B4-BE49-F238E27FC236}">
                <a16:creationId xmlns:a16="http://schemas.microsoft.com/office/drawing/2014/main" id="{E944AA52-0AA6-403E-BEE9-353B70AEC32A}"/>
              </a:ext>
            </a:extLst>
          </p:cNvPr>
          <p:cNvSpPr txBox="1">
            <a:spLocks noChangeArrowheads="1"/>
          </p:cNvSpPr>
          <p:nvPr/>
        </p:nvSpPr>
        <p:spPr bwMode="auto">
          <a:xfrm>
            <a:off x="4623853" y="8947967"/>
            <a:ext cx="6227926" cy="686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6293" tIns="73146" rIns="146293" bIns="73146">
            <a:spAutoFit/>
          </a:bodyPr>
          <a:lstStyle>
            <a:lvl1pPr defTabSz="1462088">
              <a:defRPr>
                <a:solidFill>
                  <a:schemeClr val="tx1"/>
                </a:solidFill>
                <a:latin typeface="Arial" pitchFamily="34" charset="0"/>
              </a:defRPr>
            </a:lvl1pPr>
            <a:lvl2pPr marL="731838" defTabSz="1462088">
              <a:defRPr>
                <a:solidFill>
                  <a:schemeClr val="tx1"/>
                </a:solidFill>
                <a:latin typeface="Arial" pitchFamily="34" charset="0"/>
              </a:defRPr>
            </a:lvl2pPr>
            <a:lvl3pPr marL="1462088" defTabSz="1462088">
              <a:defRPr>
                <a:solidFill>
                  <a:schemeClr val="tx1"/>
                </a:solidFill>
                <a:latin typeface="Arial" pitchFamily="34" charset="0"/>
              </a:defRPr>
            </a:lvl3pPr>
            <a:lvl4pPr marL="2195513" defTabSz="1462088">
              <a:defRPr>
                <a:solidFill>
                  <a:schemeClr val="tx1"/>
                </a:solidFill>
                <a:latin typeface="Arial" pitchFamily="34" charset="0"/>
              </a:defRPr>
            </a:lvl4pPr>
            <a:lvl5pPr marL="2925763" defTabSz="1462088">
              <a:defRPr>
                <a:solidFill>
                  <a:schemeClr val="tx1"/>
                </a:solidFill>
                <a:latin typeface="Arial" pitchFamily="34" charset="0"/>
              </a:defRPr>
            </a:lvl5pPr>
            <a:lvl6pPr marL="3382963" defTabSz="1462088" fontAlgn="base">
              <a:spcBef>
                <a:spcPct val="0"/>
              </a:spcBef>
              <a:spcAft>
                <a:spcPct val="0"/>
              </a:spcAft>
              <a:defRPr>
                <a:solidFill>
                  <a:schemeClr val="tx1"/>
                </a:solidFill>
                <a:latin typeface="Arial" pitchFamily="34" charset="0"/>
              </a:defRPr>
            </a:lvl6pPr>
            <a:lvl7pPr marL="3840163" defTabSz="1462088" fontAlgn="base">
              <a:spcBef>
                <a:spcPct val="0"/>
              </a:spcBef>
              <a:spcAft>
                <a:spcPct val="0"/>
              </a:spcAft>
              <a:defRPr>
                <a:solidFill>
                  <a:schemeClr val="tx1"/>
                </a:solidFill>
                <a:latin typeface="Arial" pitchFamily="34" charset="0"/>
              </a:defRPr>
            </a:lvl7pPr>
            <a:lvl8pPr marL="4297363" defTabSz="1462088" fontAlgn="base">
              <a:spcBef>
                <a:spcPct val="0"/>
              </a:spcBef>
              <a:spcAft>
                <a:spcPct val="0"/>
              </a:spcAft>
              <a:defRPr>
                <a:solidFill>
                  <a:schemeClr val="tx1"/>
                </a:solidFill>
                <a:latin typeface="Arial" pitchFamily="34" charset="0"/>
              </a:defRPr>
            </a:lvl8pPr>
            <a:lvl9pPr marL="4754563" defTabSz="1462088" fontAlgn="base">
              <a:spcBef>
                <a:spcPct val="0"/>
              </a:spcBef>
              <a:spcAft>
                <a:spcPct val="0"/>
              </a:spcAft>
              <a:defRPr>
                <a:solidFill>
                  <a:schemeClr val="tx1"/>
                </a:solidFill>
                <a:latin typeface="Arial" pitchFamily="34" charset="0"/>
              </a:defRPr>
            </a:lvl9pPr>
          </a:lstStyle>
          <a:p>
            <a:pPr>
              <a:spcBef>
                <a:spcPct val="50000"/>
              </a:spcBef>
            </a:pPr>
            <a:r>
              <a:rPr lang="en-US" sz="1400" dirty="0">
                <a:latin typeface="Helvetica"/>
              </a:rPr>
              <a:t>MED669 – </a:t>
            </a:r>
            <a:r>
              <a:rPr lang="en-US" sz="1400" dirty="0"/>
              <a:t>Distribution Water Main Replacement</a:t>
            </a:r>
          </a:p>
          <a:p>
            <a:pPr>
              <a:spcBef>
                <a:spcPct val="50000"/>
              </a:spcBef>
            </a:pPr>
            <a:r>
              <a:rPr lang="en-US" sz="1400" dirty="0"/>
              <a:t>Borough of Manhattan</a:t>
            </a:r>
          </a:p>
        </p:txBody>
      </p:sp>
      <p:pic>
        <p:nvPicPr>
          <p:cNvPr id="17" name="Picture 16" descr="A picture containing drawing&#10;&#10;Description automatically generated">
            <a:extLst>
              <a:ext uri="{FF2B5EF4-FFF2-40B4-BE49-F238E27FC236}">
                <a16:creationId xmlns:a16="http://schemas.microsoft.com/office/drawing/2014/main" id="{FE5F8B29-B7CB-4F1E-B1A1-70E597C4E4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1317" y="8856830"/>
            <a:ext cx="774295" cy="524699"/>
          </a:xfrm>
          <a:prstGeom prst="rect">
            <a:avLst/>
          </a:prstGeom>
          <a:ln w="3175" cap="sq">
            <a:noFill/>
            <a:prstDash val="solid"/>
            <a:miter lim="800000"/>
          </a:ln>
          <a:effectLst/>
        </p:spPr>
      </p:pic>
      <p:pic>
        <p:nvPicPr>
          <p:cNvPr id="18" name="Picture 17" descr="A picture containing drawing&#10;&#10;Description automatically generated">
            <a:extLst>
              <a:ext uri="{FF2B5EF4-FFF2-40B4-BE49-F238E27FC236}">
                <a16:creationId xmlns:a16="http://schemas.microsoft.com/office/drawing/2014/main" id="{0163CC7E-B53C-4972-8A78-A323DEE5C0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242" y="8919245"/>
            <a:ext cx="1452425" cy="430886"/>
          </a:xfrm>
          <a:prstGeom prst="rect">
            <a:avLst/>
          </a:prstGeom>
        </p:spPr>
      </p:pic>
      <p:sp>
        <p:nvSpPr>
          <p:cNvPr id="22" name="Text Placeholder 2">
            <a:extLst>
              <a:ext uri="{FF2B5EF4-FFF2-40B4-BE49-F238E27FC236}">
                <a16:creationId xmlns:a16="http://schemas.microsoft.com/office/drawing/2014/main" id="{51386E24-1045-43B4-85B0-39BC0DB0533C}"/>
              </a:ext>
            </a:extLst>
          </p:cNvPr>
          <p:cNvSpPr txBox="1">
            <a:spLocks/>
          </p:cNvSpPr>
          <p:nvPr/>
        </p:nvSpPr>
        <p:spPr>
          <a:xfrm>
            <a:off x="429241" y="1663672"/>
            <a:ext cx="14337683" cy="5465036"/>
          </a:xfrm>
          <a:prstGeom prst="rect">
            <a:avLst/>
          </a:prstGeom>
          <a:ln>
            <a:noFill/>
          </a:ln>
          <a:effectLst/>
        </p:spPr>
        <p:txBody>
          <a:bodyPr>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lnSpc>
                <a:spcPct val="150000"/>
              </a:lnSpc>
              <a:spcBef>
                <a:spcPts val="400"/>
              </a:spcBef>
              <a:spcAft>
                <a:spcPts val="400"/>
              </a:spcAft>
              <a:buFont typeface="Arial" panose="020B0604020202020204" pitchFamily="34" charset="0"/>
              <a:buChar char="•"/>
            </a:pPr>
            <a:r>
              <a:rPr lang="en-US" sz="3200" dirty="0">
                <a:latin typeface="Calibri" panose="020F0502020204030204" pitchFamily="34" charset="0"/>
                <a:cs typeface="Calibri" panose="020F0502020204030204" pitchFamily="34" charset="0"/>
              </a:rPr>
              <a:t>Roadway lane closures, as necessary</a:t>
            </a:r>
          </a:p>
          <a:p>
            <a:pPr marL="457200" indent="-457200">
              <a:lnSpc>
                <a:spcPct val="150000"/>
              </a:lnSpc>
              <a:spcBef>
                <a:spcPts val="400"/>
              </a:spcBef>
              <a:spcAft>
                <a:spcPts val="400"/>
              </a:spcAft>
              <a:buFont typeface="Arial" panose="020B0604020202020204" pitchFamily="34" charset="0"/>
              <a:buChar char="•"/>
            </a:pPr>
            <a:r>
              <a:rPr lang="en-US" sz="3200" dirty="0">
                <a:latin typeface="Calibri" panose="020F0502020204030204" pitchFamily="34" charset="0"/>
                <a:cs typeface="Calibri" panose="020F0502020204030204" pitchFamily="34" charset="0"/>
              </a:rPr>
              <a:t>Temporary loss of parking</a:t>
            </a:r>
          </a:p>
          <a:p>
            <a:pPr marL="457200" indent="-457200">
              <a:lnSpc>
                <a:spcPct val="150000"/>
              </a:lnSpc>
              <a:spcBef>
                <a:spcPts val="400"/>
              </a:spcBef>
              <a:spcAft>
                <a:spcPts val="400"/>
              </a:spcAft>
              <a:buFont typeface="Arial" panose="020B0604020202020204" pitchFamily="34" charset="0"/>
              <a:buChar char="•"/>
            </a:pPr>
            <a:r>
              <a:rPr lang="en-US" sz="3200" dirty="0">
                <a:latin typeface="Calibri" panose="020F0502020204030204" pitchFamily="34" charset="0"/>
                <a:cs typeface="Calibri" panose="020F0502020204030204" pitchFamily="34" charset="0"/>
              </a:rPr>
              <a:t>Temporary relocation of bus stops</a:t>
            </a:r>
          </a:p>
          <a:p>
            <a:pPr marL="457200" indent="-457200">
              <a:lnSpc>
                <a:spcPct val="150000"/>
              </a:lnSpc>
              <a:spcBef>
                <a:spcPts val="400"/>
              </a:spcBef>
              <a:spcAft>
                <a:spcPts val="400"/>
              </a:spcAft>
              <a:buFont typeface="Arial" panose="020B0604020202020204" pitchFamily="34" charset="0"/>
              <a:buChar char="•"/>
            </a:pPr>
            <a:r>
              <a:rPr lang="en-US" sz="3200" dirty="0">
                <a:latin typeface="Calibri" panose="020F0502020204030204" pitchFamily="34" charset="0"/>
                <a:cs typeface="Calibri" panose="020F0502020204030204" pitchFamily="34" charset="0"/>
              </a:rPr>
              <a:t>Scheduled water main shut-downs</a:t>
            </a:r>
          </a:p>
          <a:p>
            <a:pPr marL="457200" indent="-457200">
              <a:lnSpc>
                <a:spcPct val="150000"/>
              </a:lnSpc>
              <a:spcBef>
                <a:spcPts val="400"/>
              </a:spcBef>
              <a:spcAft>
                <a:spcPts val="400"/>
              </a:spcAft>
              <a:buFont typeface="Arial" panose="020B0604020202020204" pitchFamily="34" charset="0"/>
              <a:buChar char="•"/>
            </a:pPr>
            <a:r>
              <a:rPr lang="en-US" sz="3200" dirty="0">
                <a:latin typeface="Calibri" panose="020F0502020204030204" pitchFamily="34" charset="0"/>
                <a:cs typeface="Calibri" panose="020F0502020204030204" pitchFamily="34" charset="0"/>
              </a:rPr>
              <a:t>Night-time and weekend hours for construction may be necessary</a:t>
            </a:r>
          </a:p>
          <a:p>
            <a:pPr marL="457200" indent="-457200">
              <a:lnSpc>
                <a:spcPct val="150000"/>
              </a:lnSpc>
              <a:spcBef>
                <a:spcPts val="400"/>
              </a:spcBef>
              <a:spcAft>
                <a:spcPts val="400"/>
              </a:spcAft>
              <a:buFont typeface="Arial" panose="020B0604020202020204" pitchFamily="34" charset="0"/>
              <a:buChar char="•"/>
            </a:pPr>
            <a:r>
              <a:rPr lang="en-US" sz="3200" dirty="0">
                <a:latin typeface="Calibri" panose="020F0502020204030204" pitchFamily="34" charset="0"/>
                <a:cs typeface="Calibri" panose="020F0502020204030204" pitchFamily="34" charset="0"/>
              </a:rPr>
              <a:t>Open restaurants coordination</a:t>
            </a:r>
          </a:p>
          <a:p>
            <a:pPr marL="457200" indent="-457200">
              <a:spcBef>
                <a:spcPts val="400"/>
              </a:spcBef>
              <a:spcAft>
                <a:spcPts val="400"/>
              </a:spcAft>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1715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a:cxnSpLocks/>
          </p:cNvCxnSpPr>
          <p:nvPr/>
        </p:nvCxnSpPr>
        <p:spPr bwMode="auto">
          <a:xfrm flipH="1">
            <a:off x="0" y="8810625"/>
            <a:ext cx="15544800" cy="0"/>
          </a:xfrm>
          <a:prstGeom prst="line">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2">
            <a:extLst>
              <a:ext uri="{FF2B5EF4-FFF2-40B4-BE49-F238E27FC236}">
                <a16:creationId xmlns:a16="http://schemas.microsoft.com/office/drawing/2014/main" id="{042D75EE-C563-4F61-A256-E4EAF3A35D52}"/>
              </a:ext>
            </a:extLst>
          </p:cNvPr>
          <p:cNvSpPr txBox="1">
            <a:spLocks noChangeArrowheads="1"/>
          </p:cNvSpPr>
          <p:nvPr/>
        </p:nvSpPr>
        <p:spPr bwMode="auto">
          <a:xfrm>
            <a:off x="10769622" y="9014599"/>
            <a:ext cx="4495164" cy="363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6293" tIns="73146" rIns="146293" bIns="73146">
            <a:spAutoFit/>
          </a:bodyPr>
          <a:lstStyle>
            <a:lvl1pPr defTabSz="1462088">
              <a:defRPr>
                <a:solidFill>
                  <a:schemeClr val="tx1"/>
                </a:solidFill>
                <a:latin typeface="Arial" pitchFamily="34" charset="0"/>
              </a:defRPr>
            </a:lvl1pPr>
            <a:lvl2pPr marL="731838" defTabSz="1462088">
              <a:defRPr>
                <a:solidFill>
                  <a:schemeClr val="tx1"/>
                </a:solidFill>
                <a:latin typeface="Arial" pitchFamily="34" charset="0"/>
              </a:defRPr>
            </a:lvl2pPr>
            <a:lvl3pPr marL="1462088" defTabSz="1462088">
              <a:defRPr>
                <a:solidFill>
                  <a:schemeClr val="tx1"/>
                </a:solidFill>
                <a:latin typeface="Arial" pitchFamily="34" charset="0"/>
              </a:defRPr>
            </a:lvl3pPr>
            <a:lvl4pPr marL="2195513" defTabSz="1462088">
              <a:defRPr>
                <a:solidFill>
                  <a:schemeClr val="tx1"/>
                </a:solidFill>
                <a:latin typeface="Arial" pitchFamily="34" charset="0"/>
              </a:defRPr>
            </a:lvl4pPr>
            <a:lvl5pPr marL="2925763" defTabSz="1462088">
              <a:defRPr>
                <a:solidFill>
                  <a:schemeClr val="tx1"/>
                </a:solidFill>
                <a:latin typeface="Arial" pitchFamily="34" charset="0"/>
              </a:defRPr>
            </a:lvl5pPr>
            <a:lvl6pPr marL="3382963" defTabSz="1462088" fontAlgn="base">
              <a:spcBef>
                <a:spcPct val="0"/>
              </a:spcBef>
              <a:spcAft>
                <a:spcPct val="0"/>
              </a:spcAft>
              <a:defRPr>
                <a:solidFill>
                  <a:schemeClr val="tx1"/>
                </a:solidFill>
                <a:latin typeface="Arial" pitchFamily="34" charset="0"/>
              </a:defRPr>
            </a:lvl6pPr>
            <a:lvl7pPr marL="3840163" defTabSz="1462088" fontAlgn="base">
              <a:spcBef>
                <a:spcPct val="0"/>
              </a:spcBef>
              <a:spcAft>
                <a:spcPct val="0"/>
              </a:spcAft>
              <a:defRPr>
                <a:solidFill>
                  <a:schemeClr val="tx1"/>
                </a:solidFill>
                <a:latin typeface="Arial" pitchFamily="34" charset="0"/>
              </a:defRPr>
            </a:lvl7pPr>
            <a:lvl8pPr marL="4297363" defTabSz="1462088" fontAlgn="base">
              <a:spcBef>
                <a:spcPct val="0"/>
              </a:spcBef>
              <a:spcAft>
                <a:spcPct val="0"/>
              </a:spcAft>
              <a:defRPr>
                <a:solidFill>
                  <a:schemeClr val="tx1"/>
                </a:solidFill>
                <a:latin typeface="Arial" pitchFamily="34" charset="0"/>
              </a:defRPr>
            </a:lvl8pPr>
            <a:lvl9pPr marL="4754563" defTabSz="1462088" fontAlgn="base">
              <a:spcBef>
                <a:spcPct val="0"/>
              </a:spcBef>
              <a:spcAft>
                <a:spcPct val="0"/>
              </a:spcAft>
              <a:defRPr>
                <a:solidFill>
                  <a:schemeClr val="tx1"/>
                </a:solidFill>
                <a:latin typeface="Arial" pitchFamily="34" charset="0"/>
              </a:defRPr>
            </a:lvl9pPr>
          </a:lstStyle>
          <a:p>
            <a:pPr>
              <a:spcBef>
                <a:spcPct val="50000"/>
              </a:spcBef>
            </a:pPr>
            <a:r>
              <a:rPr lang="en-US" sz="1400" cap="all" dirty="0"/>
              <a:t>COMMUNITY LIAISON INVOLVEMENT</a:t>
            </a:r>
          </a:p>
        </p:txBody>
      </p:sp>
      <p:sp>
        <p:nvSpPr>
          <p:cNvPr id="17" name="Title 1">
            <a:extLst>
              <a:ext uri="{FF2B5EF4-FFF2-40B4-BE49-F238E27FC236}">
                <a16:creationId xmlns:a16="http://schemas.microsoft.com/office/drawing/2014/main" id="{B4EB332C-EB9C-481A-B762-3F4B7576D546}"/>
              </a:ext>
            </a:extLst>
          </p:cNvPr>
          <p:cNvSpPr txBox="1">
            <a:spLocks/>
          </p:cNvSpPr>
          <p:nvPr/>
        </p:nvSpPr>
        <p:spPr>
          <a:xfrm>
            <a:off x="1156279" y="327954"/>
            <a:ext cx="12609148" cy="637164"/>
          </a:xfrm>
          <a:prstGeom prst="rect">
            <a:avLst/>
          </a:prstGeom>
        </p:spPr>
        <p:txBody>
          <a:bodyPr anchor="t" anchorCtr="0">
            <a:noAutofit/>
          </a:bodyPr>
          <a:lstStyle>
            <a:lvl1pPr algn="l" defTabSz="914400" rtl="0" eaLnBrk="1" latinLnBrk="0" hangingPunct="1">
              <a:lnSpc>
                <a:spcPct val="90000"/>
              </a:lnSpc>
              <a:spcBef>
                <a:spcPct val="0"/>
              </a:spcBef>
              <a:buNone/>
              <a:defRPr sz="5000" kern="1200" cap="all" baseline="0">
                <a:solidFill>
                  <a:srgbClr val="002FA7"/>
                </a:solidFill>
                <a:latin typeface="+mj-lt"/>
                <a:ea typeface="+mj-ea"/>
                <a:cs typeface="+mj-cs"/>
              </a:defRPr>
            </a:lvl1pPr>
          </a:lstStyle>
          <a:p>
            <a:pPr lvl="0"/>
            <a:r>
              <a:rPr lang="en-US" sz="4000" dirty="0">
                <a:latin typeface="Franklin Gothic Demi"/>
              </a:rPr>
              <a:t>COMMUNITY construction LIAISON INVOLVEMENT</a:t>
            </a:r>
          </a:p>
          <a:p>
            <a:endParaRPr lang="en-US" sz="2400" i="1" cap="none" dirty="0">
              <a:solidFill>
                <a:srgbClr val="FF0000"/>
              </a:solidFill>
              <a:latin typeface="+mn-lt"/>
            </a:endParaRPr>
          </a:p>
          <a:p>
            <a:endParaRPr lang="en-US" sz="2400" i="1" cap="none" dirty="0">
              <a:solidFill>
                <a:srgbClr val="FF0000"/>
              </a:solidFill>
              <a:latin typeface="+mn-lt"/>
            </a:endParaRPr>
          </a:p>
          <a:p>
            <a:endParaRPr lang="en-US" sz="2400" i="1" cap="none" dirty="0">
              <a:solidFill>
                <a:srgbClr val="FF0000"/>
              </a:solidFill>
              <a:latin typeface="+mn-lt"/>
            </a:endParaRPr>
          </a:p>
          <a:p>
            <a:endParaRPr lang="en-US" sz="2400" i="1" cap="none" dirty="0">
              <a:solidFill>
                <a:srgbClr val="FF0000"/>
              </a:solidFill>
              <a:latin typeface="+mn-lt"/>
            </a:endParaRPr>
          </a:p>
          <a:p>
            <a:pPr lvl="0"/>
            <a:endParaRPr kumimoji="0" lang="en-US" sz="4000" b="0" i="0" u="none" strike="noStrike" kern="1200" cap="all" spc="0" normalizeH="0" baseline="0" noProof="0" dirty="0">
              <a:ln>
                <a:noFill/>
              </a:ln>
              <a:solidFill>
                <a:srgbClr val="002FA7"/>
              </a:solidFill>
              <a:effectLst/>
              <a:uLnTx/>
              <a:uFillTx/>
              <a:latin typeface="Franklin Gothic Demi"/>
              <a:ea typeface="+mj-ea"/>
              <a:cs typeface="+mj-cs"/>
            </a:endParaRPr>
          </a:p>
        </p:txBody>
      </p:sp>
      <p:sp>
        <p:nvSpPr>
          <p:cNvPr id="15" name="Slide Number Placeholder 3">
            <a:extLst>
              <a:ext uri="{FF2B5EF4-FFF2-40B4-BE49-F238E27FC236}">
                <a16:creationId xmlns:a16="http://schemas.microsoft.com/office/drawing/2014/main" id="{2F43528C-C3A8-4881-8706-2A68A5005821}"/>
              </a:ext>
            </a:extLst>
          </p:cNvPr>
          <p:cNvSpPr>
            <a:spLocks noGrp="1"/>
          </p:cNvSpPr>
          <p:nvPr>
            <p:ph type="sldNum" sz="quarter" idx="12"/>
          </p:nvPr>
        </p:nvSpPr>
        <p:spPr>
          <a:xfrm>
            <a:off x="14111416" y="9159875"/>
            <a:ext cx="655509" cy="696913"/>
          </a:xfrm>
        </p:spPr>
        <p:txBody>
          <a:bodyPr/>
          <a:lstStyle/>
          <a:p>
            <a:fld id="{ED5B0AD1-0A89-40B3-9509-CD8CBA201049}" type="slidenum">
              <a:rPr lang="en-US" smtClean="0"/>
              <a:pPr/>
              <a:t>6</a:t>
            </a:fld>
            <a:endParaRPr lang="en-US"/>
          </a:p>
        </p:txBody>
      </p:sp>
      <p:sp>
        <p:nvSpPr>
          <p:cNvPr id="13" name="Text Box 12">
            <a:extLst>
              <a:ext uri="{FF2B5EF4-FFF2-40B4-BE49-F238E27FC236}">
                <a16:creationId xmlns:a16="http://schemas.microsoft.com/office/drawing/2014/main" id="{FDB27A0D-910E-4E0D-9BD7-407C9A835B74}"/>
              </a:ext>
            </a:extLst>
          </p:cNvPr>
          <p:cNvSpPr txBox="1">
            <a:spLocks noChangeArrowheads="1"/>
          </p:cNvSpPr>
          <p:nvPr/>
        </p:nvSpPr>
        <p:spPr bwMode="auto">
          <a:xfrm>
            <a:off x="4623853" y="8947967"/>
            <a:ext cx="6227926" cy="686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6293" tIns="73146" rIns="146293" bIns="73146">
            <a:spAutoFit/>
          </a:bodyPr>
          <a:lstStyle>
            <a:lvl1pPr defTabSz="1462088">
              <a:defRPr>
                <a:solidFill>
                  <a:schemeClr val="tx1"/>
                </a:solidFill>
                <a:latin typeface="Arial" pitchFamily="34" charset="0"/>
              </a:defRPr>
            </a:lvl1pPr>
            <a:lvl2pPr marL="731838" defTabSz="1462088">
              <a:defRPr>
                <a:solidFill>
                  <a:schemeClr val="tx1"/>
                </a:solidFill>
                <a:latin typeface="Arial" pitchFamily="34" charset="0"/>
              </a:defRPr>
            </a:lvl2pPr>
            <a:lvl3pPr marL="1462088" defTabSz="1462088">
              <a:defRPr>
                <a:solidFill>
                  <a:schemeClr val="tx1"/>
                </a:solidFill>
                <a:latin typeface="Arial" pitchFamily="34" charset="0"/>
              </a:defRPr>
            </a:lvl3pPr>
            <a:lvl4pPr marL="2195513" defTabSz="1462088">
              <a:defRPr>
                <a:solidFill>
                  <a:schemeClr val="tx1"/>
                </a:solidFill>
                <a:latin typeface="Arial" pitchFamily="34" charset="0"/>
              </a:defRPr>
            </a:lvl4pPr>
            <a:lvl5pPr marL="2925763" defTabSz="1462088">
              <a:defRPr>
                <a:solidFill>
                  <a:schemeClr val="tx1"/>
                </a:solidFill>
                <a:latin typeface="Arial" pitchFamily="34" charset="0"/>
              </a:defRPr>
            </a:lvl5pPr>
            <a:lvl6pPr marL="3382963" defTabSz="1462088" fontAlgn="base">
              <a:spcBef>
                <a:spcPct val="0"/>
              </a:spcBef>
              <a:spcAft>
                <a:spcPct val="0"/>
              </a:spcAft>
              <a:defRPr>
                <a:solidFill>
                  <a:schemeClr val="tx1"/>
                </a:solidFill>
                <a:latin typeface="Arial" pitchFamily="34" charset="0"/>
              </a:defRPr>
            </a:lvl6pPr>
            <a:lvl7pPr marL="3840163" defTabSz="1462088" fontAlgn="base">
              <a:spcBef>
                <a:spcPct val="0"/>
              </a:spcBef>
              <a:spcAft>
                <a:spcPct val="0"/>
              </a:spcAft>
              <a:defRPr>
                <a:solidFill>
                  <a:schemeClr val="tx1"/>
                </a:solidFill>
                <a:latin typeface="Arial" pitchFamily="34" charset="0"/>
              </a:defRPr>
            </a:lvl7pPr>
            <a:lvl8pPr marL="4297363" defTabSz="1462088" fontAlgn="base">
              <a:spcBef>
                <a:spcPct val="0"/>
              </a:spcBef>
              <a:spcAft>
                <a:spcPct val="0"/>
              </a:spcAft>
              <a:defRPr>
                <a:solidFill>
                  <a:schemeClr val="tx1"/>
                </a:solidFill>
                <a:latin typeface="Arial" pitchFamily="34" charset="0"/>
              </a:defRPr>
            </a:lvl8pPr>
            <a:lvl9pPr marL="4754563" defTabSz="1462088" fontAlgn="base">
              <a:spcBef>
                <a:spcPct val="0"/>
              </a:spcBef>
              <a:spcAft>
                <a:spcPct val="0"/>
              </a:spcAft>
              <a:defRPr>
                <a:solidFill>
                  <a:schemeClr val="tx1"/>
                </a:solidFill>
                <a:latin typeface="Arial" pitchFamily="34" charset="0"/>
              </a:defRPr>
            </a:lvl9pPr>
          </a:lstStyle>
          <a:p>
            <a:pPr>
              <a:spcBef>
                <a:spcPct val="50000"/>
              </a:spcBef>
            </a:pPr>
            <a:r>
              <a:rPr lang="en-US" sz="1400" dirty="0">
                <a:latin typeface="Helvetica"/>
              </a:rPr>
              <a:t>MED669 – </a:t>
            </a:r>
            <a:r>
              <a:rPr lang="en-US" sz="1400" dirty="0"/>
              <a:t>Distribution Water Main Replacement</a:t>
            </a:r>
          </a:p>
          <a:p>
            <a:pPr>
              <a:spcBef>
                <a:spcPct val="50000"/>
              </a:spcBef>
            </a:pPr>
            <a:r>
              <a:rPr lang="en-US" sz="1400" dirty="0"/>
              <a:t>Borough of Manhattan</a:t>
            </a:r>
          </a:p>
        </p:txBody>
      </p:sp>
      <p:pic>
        <p:nvPicPr>
          <p:cNvPr id="14" name="Picture 13" descr="A picture containing drawing&#10;&#10;Description automatically generated">
            <a:extLst>
              <a:ext uri="{FF2B5EF4-FFF2-40B4-BE49-F238E27FC236}">
                <a16:creationId xmlns:a16="http://schemas.microsoft.com/office/drawing/2014/main" id="{421A66F2-88FB-42EC-85BE-F49E9C40FA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1317" y="8856830"/>
            <a:ext cx="774295" cy="524699"/>
          </a:xfrm>
          <a:prstGeom prst="rect">
            <a:avLst/>
          </a:prstGeom>
          <a:ln w="3175" cap="sq">
            <a:noFill/>
            <a:prstDash val="solid"/>
            <a:miter lim="800000"/>
          </a:ln>
          <a:effectLst/>
        </p:spPr>
      </p:pic>
      <p:pic>
        <p:nvPicPr>
          <p:cNvPr id="16" name="Picture 15" descr="A picture containing drawing&#10;&#10;Description automatically generated">
            <a:extLst>
              <a:ext uri="{FF2B5EF4-FFF2-40B4-BE49-F238E27FC236}">
                <a16:creationId xmlns:a16="http://schemas.microsoft.com/office/drawing/2014/main" id="{CD10F8B9-C49A-4FAE-805A-4855D7C12F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242" y="8919245"/>
            <a:ext cx="1452425" cy="430886"/>
          </a:xfrm>
          <a:prstGeom prst="rect">
            <a:avLst/>
          </a:prstGeom>
        </p:spPr>
      </p:pic>
      <p:sp>
        <p:nvSpPr>
          <p:cNvPr id="11" name="Slide Number Placeholder 5">
            <a:extLst>
              <a:ext uri="{FF2B5EF4-FFF2-40B4-BE49-F238E27FC236}">
                <a16:creationId xmlns:a16="http://schemas.microsoft.com/office/drawing/2014/main" id="{F4D3D4A8-E2F6-483A-852D-61D7177AC8EA}"/>
              </a:ext>
            </a:extLst>
          </p:cNvPr>
          <p:cNvSpPr txBox="1">
            <a:spLocks/>
          </p:cNvSpPr>
          <p:nvPr/>
        </p:nvSpPr>
        <p:spPr>
          <a:xfrm>
            <a:off x="11054370" y="7862778"/>
            <a:ext cx="4043914" cy="465534"/>
          </a:xfrm>
          <a:prstGeom prst="rect">
            <a:avLst/>
          </a:prstGeom>
        </p:spPr>
        <p:txBody>
          <a:bodyPr vert="horz" lIns="116586" tIns="58293" rIns="116586" bIns="58293" rtlCol="0" anchor="ctr"/>
          <a:lstStyle>
            <a:defPPr>
              <a:defRPr lang="en-US"/>
            </a:defPPr>
            <a:lvl1pPr marL="0" algn="r" defTabSz="914400" rtl="0" eaLnBrk="1" latinLnBrk="0" hangingPunct="1">
              <a:defRPr sz="12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165860" fontAlgn="auto">
              <a:spcBef>
                <a:spcPts val="0"/>
              </a:spcBef>
              <a:spcAft>
                <a:spcPts val="0"/>
              </a:spcAft>
            </a:pPr>
            <a:fld id="{EC67B873-6D13-4D4B-BC59-354C09C97A18}" type="slidenum">
              <a:rPr lang="en-US" sz="1530">
                <a:solidFill>
                  <a:prstClr val="black">
                    <a:tint val="75000"/>
                  </a:prstClr>
                </a:solidFill>
                <a:latin typeface="Franklin Gothic Book"/>
              </a:rPr>
              <a:pPr defTabSz="1165860" fontAlgn="auto">
                <a:spcBef>
                  <a:spcPts val="0"/>
                </a:spcBef>
                <a:spcAft>
                  <a:spcPts val="0"/>
                </a:spcAft>
              </a:pPr>
              <a:t>6</a:t>
            </a:fld>
            <a:endParaRPr lang="en-US" sz="1530" dirty="0">
              <a:solidFill>
                <a:prstClr val="black">
                  <a:tint val="75000"/>
                </a:prstClr>
              </a:solidFill>
              <a:latin typeface="Franklin Gothic Book"/>
            </a:endParaRPr>
          </a:p>
        </p:txBody>
      </p:sp>
      <p:sp>
        <p:nvSpPr>
          <p:cNvPr id="18" name="Rectangle 17">
            <a:extLst>
              <a:ext uri="{FF2B5EF4-FFF2-40B4-BE49-F238E27FC236}">
                <a16:creationId xmlns:a16="http://schemas.microsoft.com/office/drawing/2014/main" id="{3318A278-F09D-4FD5-A562-6DC93260072C}"/>
              </a:ext>
            </a:extLst>
          </p:cNvPr>
          <p:cNvSpPr/>
          <p:nvPr/>
        </p:nvSpPr>
        <p:spPr>
          <a:xfrm>
            <a:off x="429242" y="2000867"/>
            <a:ext cx="14468407" cy="1269578"/>
          </a:xfrm>
          <a:prstGeom prst="rect">
            <a:avLst/>
          </a:prstGeom>
        </p:spPr>
        <p:txBody>
          <a:bodyPr wrap="square">
            <a:spAutoFit/>
          </a:bodyPr>
          <a:lstStyle/>
          <a:p>
            <a:pPr defTabSz="1165860" fontAlgn="auto">
              <a:spcBef>
                <a:spcPts val="0"/>
              </a:spcBef>
              <a:spcAft>
                <a:spcPts val="0"/>
              </a:spcAft>
            </a:pPr>
            <a:r>
              <a:rPr lang="en-US" sz="2550" b="1" dirty="0">
                <a:solidFill>
                  <a:srgbClr val="000000"/>
                </a:solidFill>
                <a:latin typeface="Calibri" panose="020F0502020204030204" pitchFamily="34" charset="0"/>
              </a:rPr>
              <a:t>The on-site CCL works directly with the project team. CCL will address community concerns, respond to inquiries, attend meetings, as needed, as well as distribute project related materials to keep the community informed and notified</a:t>
            </a:r>
            <a:r>
              <a:rPr lang="en-US" sz="2550" dirty="0">
                <a:solidFill>
                  <a:srgbClr val="000000"/>
                </a:solidFill>
                <a:latin typeface="Calibri" panose="020F0502020204030204" pitchFamily="34" charset="0"/>
              </a:rPr>
              <a:t>. </a:t>
            </a:r>
            <a:endParaRPr lang="en-US" sz="2550" dirty="0">
              <a:solidFill>
                <a:prstClr val="black"/>
              </a:solidFill>
              <a:latin typeface="Calibri" panose="020F0502020204030204"/>
            </a:endParaRPr>
          </a:p>
        </p:txBody>
      </p:sp>
      <p:sp>
        <p:nvSpPr>
          <p:cNvPr id="19" name="Rectangle 18">
            <a:extLst>
              <a:ext uri="{FF2B5EF4-FFF2-40B4-BE49-F238E27FC236}">
                <a16:creationId xmlns:a16="http://schemas.microsoft.com/office/drawing/2014/main" id="{A9EFC912-AD20-4F2C-ACCC-67BC39FF7142}"/>
              </a:ext>
            </a:extLst>
          </p:cNvPr>
          <p:cNvSpPr/>
          <p:nvPr/>
        </p:nvSpPr>
        <p:spPr>
          <a:xfrm>
            <a:off x="429242" y="1245957"/>
            <a:ext cx="4246419" cy="641714"/>
          </a:xfrm>
          <a:prstGeom prst="rect">
            <a:avLst/>
          </a:prstGeom>
        </p:spPr>
        <p:txBody>
          <a:bodyPr wrap="none">
            <a:spAutoFit/>
          </a:bodyPr>
          <a:lstStyle/>
          <a:p>
            <a:pPr defTabSz="1165860" fontAlgn="auto">
              <a:spcBef>
                <a:spcPts val="0"/>
              </a:spcBef>
              <a:spcAft>
                <a:spcPts val="0"/>
              </a:spcAft>
            </a:pPr>
            <a:r>
              <a:rPr lang="en-US" sz="3570" b="1" dirty="0">
                <a:solidFill>
                  <a:srgbClr val="002FA7"/>
                </a:solidFill>
                <a:latin typeface="Calibri Light" panose="020F0302020204030204" pitchFamily="34" charset="0"/>
              </a:rPr>
              <a:t>Keeping You Informed.</a:t>
            </a:r>
            <a:endParaRPr lang="en-US" sz="3570" dirty="0">
              <a:solidFill>
                <a:srgbClr val="002FA7"/>
              </a:solidFill>
              <a:latin typeface="Calibri" panose="020F0502020204030204"/>
            </a:endParaRPr>
          </a:p>
        </p:txBody>
      </p:sp>
      <p:pic>
        <p:nvPicPr>
          <p:cNvPr id="20" name="Picture 2">
            <a:extLst>
              <a:ext uri="{FF2B5EF4-FFF2-40B4-BE49-F238E27FC236}">
                <a16:creationId xmlns:a16="http://schemas.microsoft.com/office/drawing/2014/main" id="{4004F5D9-CA64-49B0-8651-73FCFDB232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582" y="4844762"/>
            <a:ext cx="2070599" cy="330033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a:extLst>
              <a:ext uri="{FF2B5EF4-FFF2-40B4-BE49-F238E27FC236}">
                <a16:creationId xmlns:a16="http://schemas.microsoft.com/office/drawing/2014/main" id="{6377CC15-DEED-4D23-9060-5B7C3739AF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3600" y="4234004"/>
            <a:ext cx="3003438" cy="394881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a:extLst>
              <a:ext uri="{FF2B5EF4-FFF2-40B4-BE49-F238E27FC236}">
                <a16:creationId xmlns:a16="http://schemas.microsoft.com/office/drawing/2014/main" id="{EBB95FA5-A0E4-4848-AED5-979B485328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7482" y="4234002"/>
            <a:ext cx="4684665" cy="39408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a:extLst>
              <a:ext uri="{FF2B5EF4-FFF2-40B4-BE49-F238E27FC236}">
                <a16:creationId xmlns:a16="http://schemas.microsoft.com/office/drawing/2014/main" id="{41B221D8-8E38-43C9-A080-853F155105F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16634" y="4234003"/>
            <a:ext cx="3169829" cy="3948815"/>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C254229C-A0C3-4323-B29C-214BBF996848}"/>
              </a:ext>
            </a:extLst>
          </p:cNvPr>
          <p:cNvSpPr/>
          <p:nvPr/>
        </p:nvSpPr>
        <p:spPr>
          <a:xfrm>
            <a:off x="437317" y="3471705"/>
            <a:ext cx="2541371" cy="1151854"/>
          </a:xfrm>
          <a:prstGeom prst="rect">
            <a:avLst/>
          </a:prstGeom>
        </p:spPr>
        <p:txBody>
          <a:bodyPr wrap="square">
            <a:spAutoFit/>
          </a:bodyPr>
          <a:lstStyle/>
          <a:p>
            <a:pPr defTabSz="1165860" fontAlgn="auto">
              <a:spcBef>
                <a:spcPts val="0"/>
              </a:spcBef>
              <a:spcAft>
                <a:spcPts val="0"/>
              </a:spcAft>
            </a:pPr>
            <a:r>
              <a:rPr lang="en-US" sz="2295" b="1" dirty="0">
                <a:solidFill>
                  <a:srgbClr val="002FA7"/>
                </a:solidFill>
                <a:latin typeface="Times New Roman" panose="02020603050405020304" pitchFamily="18" charset="0"/>
              </a:rPr>
              <a:t>PROJECT</a:t>
            </a:r>
            <a:r>
              <a:rPr lang="en-US" sz="2295" dirty="0">
                <a:solidFill>
                  <a:srgbClr val="000000"/>
                </a:solidFill>
                <a:latin typeface="Times New Roman" panose="02020603050405020304" pitchFamily="18" charset="0"/>
              </a:rPr>
              <a:t>​</a:t>
            </a:r>
            <a:br>
              <a:rPr lang="en-US" sz="2295" dirty="0">
                <a:solidFill>
                  <a:srgbClr val="000000"/>
                </a:solidFill>
                <a:latin typeface="Times New Roman" panose="02020603050405020304" pitchFamily="18" charset="0"/>
              </a:rPr>
            </a:br>
            <a:r>
              <a:rPr lang="en-US" sz="2295" b="1" dirty="0">
                <a:solidFill>
                  <a:srgbClr val="002FA7"/>
                </a:solidFill>
                <a:latin typeface="Times New Roman" panose="02020603050405020304" pitchFamily="18" charset="0"/>
              </a:rPr>
              <a:t>INFORMATION CARD (PIC)</a:t>
            </a:r>
            <a:r>
              <a:rPr lang="en-US" sz="2295" dirty="0">
                <a:solidFill>
                  <a:srgbClr val="000000"/>
                </a:solidFill>
                <a:latin typeface="Times New Roman" panose="02020603050405020304" pitchFamily="18" charset="0"/>
              </a:rPr>
              <a:t>​</a:t>
            </a:r>
            <a:endParaRPr lang="en-US" sz="2295" dirty="0">
              <a:solidFill>
                <a:prstClr val="black"/>
              </a:solidFill>
              <a:latin typeface="Calibri" panose="020F0502020204030204"/>
            </a:endParaRPr>
          </a:p>
        </p:txBody>
      </p:sp>
      <p:sp>
        <p:nvSpPr>
          <p:cNvPr id="25" name="Rectangle 24">
            <a:extLst>
              <a:ext uri="{FF2B5EF4-FFF2-40B4-BE49-F238E27FC236}">
                <a16:creationId xmlns:a16="http://schemas.microsoft.com/office/drawing/2014/main" id="{AA0D0502-375C-4BD2-B548-46AA6B404CA1}"/>
              </a:ext>
            </a:extLst>
          </p:cNvPr>
          <p:cNvSpPr/>
          <p:nvPr/>
        </p:nvSpPr>
        <p:spPr>
          <a:xfrm>
            <a:off x="3012174" y="3475731"/>
            <a:ext cx="2368153" cy="445507"/>
          </a:xfrm>
          <a:prstGeom prst="rect">
            <a:avLst/>
          </a:prstGeom>
        </p:spPr>
        <p:txBody>
          <a:bodyPr wrap="square">
            <a:spAutoFit/>
          </a:bodyPr>
          <a:lstStyle/>
          <a:p>
            <a:pPr defTabSz="1165860">
              <a:spcBef>
                <a:spcPts val="0"/>
              </a:spcBef>
              <a:spcAft>
                <a:spcPts val="0"/>
              </a:spcAft>
            </a:pPr>
            <a:r>
              <a:rPr lang="en-US" sz="2295" dirty="0">
                <a:solidFill>
                  <a:srgbClr val="000000"/>
                </a:solidFill>
                <a:latin typeface="Franklin Gothic"/>
              </a:rPr>
              <a:t>​</a:t>
            </a:r>
            <a:r>
              <a:rPr lang="en-US" sz="2295" b="1" dirty="0">
                <a:solidFill>
                  <a:srgbClr val="002FA7"/>
                </a:solidFill>
                <a:latin typeface="Times New Roman" panose="02020603050405020304" pitchFamily="18" charset="0"/>
              </a:rPr>
              <a:t>ADVISORIES</a:t>
            </a:r>
            <a:endParaRPr lang="en-US" sz="2295" dirty="0">
              <a:solidFill>
                <a:srgbClr val="000000"/>
              </a:solidFill>
              <a:latin typeface="Segoe UI" panose="020B0502040204020203" pitchFamily="34" charset="0"/>
            </a:endParaRPr>
          </a:p>
        </p:txBody>
      </p:sp>
      <p:sp>
        <p:nvSpPr>
          <p:cNvPr id="26" name="Rectangle 25">
            <a:extLst>
              <a:ext uri="{FF2B5EF4-FFF2-40B4-BE49-F238E27FC236}">
                <a16:creationId xmlns:a16="http://schemas.microsoft.com/office/drawing/2014/main" id="{643FF618-50AB-4223-882C-559C253D8F04}"/>
              </a:ext>
            </a:extLst>
          </p:cNvPr>
          <p:cNvSpPr/>
          <p:nvPr/>
        </p:nvSpPr>
        <p:spPr>
          <a:xfrm>
            <a:off x="6642692" y="3475731"/>
            <a:ext cx="5598692" cy="798680"/>
          </a:xfrm>
          <a:prstGeom prst="rect">
            <a:avLst/>
          </a:prstGeom>
        </p:spPr>
        <p:txBody>
          <a:bodyPr wrap="square">
            <a:spAutoFit/>
          </a:bodyPr>
          <a:lstStyle/>
          <a:p>
            <a:pPr defTabSz="1165860">
              <a:spcBef>
                <a:spcPts val="0"/>
              </a:spcBef>
              <a:spcAft>
                <a:spcPts val="0"/>
              </a:spcAft>
            </a:pPr>
            <a:r>
              <a:rPr lang="en-US" sz="2295" b="1" dirty="0">
                <a:solidFill>
                  <a:srgbClr val="002FA7"/>
                </a:solidFill>
                <a:latin typeface="Times New Roman" panose="02020603050405020304" pitchFamily="18" charset="0"/>
              </a:rPr>
              <a:t>WEEKLY </a:t>
            </a:r>
            <a:r>
              <a:rPr lang="en-US" sz="2295" dirty="0">
                <a:solidFill>
                  <a:srgbClr val="000000"/>
                </a:solidFill>
                <a:latin typeface="Times New Roman" panose="02020603050405020304" pitchFamily="18" charset="0"/>
              </a:rPr>
              <a:t>​</a:t>
            </a:r>
            <a:r>
              <a:rPr lang="en-US" sz="2295" b="1" dirty="0">
                <a:solidFill>
                  <a:srgbClr val="002FA7"/>
                </a:solidFill>
                <a:latin typeface="Times New Roman" panose="02020603050405020304" pitchFamily="18" charset="0"/>
              </a:rPr>
              <a:t>LOOK AHEAD </a:t>
            </a:r>
          </a:p>
          <a:p>
            <a:pPr defTabSz="1165860">
              <a:spcBef>
                <a:spcPts val="0"/>
              </a:spcBef>
              <a:spcAft>
                <a:spcPts val="0"/>
              </a:spcAft>
            </a:pPr>
            <a:r>
              <a:rPr lang="en-US" sz="2295" b="1" dirty="0">
                <a:solidFill>
                  <a:srgbClr val="002FA7"/>
                </a:solidFill>
                <a:latin typeface="Times New Roman" panose="02020603050405020304" pitchFamily="18" charset="0"/>
              </a:rPr>
              <a:t>BULLETIN </a:t>
            </a:r>
            <a:endParaRPr lang="en-US" sz="2295" dirty="0">
              <a:solidFill>
                <a:srgbClr val="000000"/>
              </a:solidFill>
              <a:latin typeface="Segoe UI" panose="020B0502040204020203" pitchFamily="34" charset="0"/>
            </a:endParaRPr>
          </a:p>
        </p:txBody>
      </p:sp>
      <p:sp>
        <p:nvSpPr>
          <p:cNvPr id="27" name="Rectangle 26">
            <a:extLst>
              <a:ext uri="{FF2B5EF4-FFF2-40B4-BE49-F238E27FC236}">
                <a16:creationId xmlns:a16="http://schemas.microsoft.com/office/drawing/2014/main" id="{EA319E4F-2D31-457C-8BC8-B648FA9528BE}"/>
              </a:ext>
            </a:extLst>
          </p:cNvPr>
          <p:cNvSpPr/>
          <p:nvPr/>
        </p:nvSpPr>
        <p:spPr>
          <a:xfrm>
            <a:off x="11734050" y="3429056"/>
            <a:ext cx="2531144" cy="798680"/>
          </a:xfrm>
          <a:prstGeom prst="rect">
            <a:avLst/>
          </a:prstGeom>
        </p:spPr>
        <p:txBody>
          <a:bodyPr wrap="square">
            <a:spAutoFit/>
          </a:bodyPr>
          <a:lstStyle/>
          <a:p>
            <a:pPr defTabSz="1165860" fontAlgn="auto">
              <a:spcBef>
                <a:spcPts val="0"/>
              </a:spcBef>
              <a:spcAft>
                <a:spcPts val="0"/>
              </a:spcAft>
            </a:pPr>
            <a:r>
              <a:rPr lang="en-US" sz="2295" b="1" dirty="0">
                <a:solidFill>
                  <a:srgbClr val="002FA7"/>
                </a:solidFill>
                <a:latin typeface="Times New Roman" panose="02020603050405020304" pitchFamily="18" charset="0"/>
              </a:rPr>
              <a:t>QUARTERLY </a:t>
            </a:r>
            <a:r>
              <a:rPr lang="en-US" sz="2295" dirty="0">
                <a:solidFill>
                  <a:srgbClr val="000000"/>
                </a:solidFill>
                <a:latin typeface="Times New Roman" panose="02020603050405020304" pitchFamily="18" charset="0"/>
              </a:rPr>
              <a:t>​</a:t>
            </a:r>
            <a:br>
              <a:rPr lang="en-US" sz="2295" dirty="0">
                <a:solidFill>
                  <a:srgbClr val="000000"/>
                </a:solidFill>
                <a:latin typeface="Times New Roman" panose="02020603050405020304" pitchFamily="18" charset="0"/>
              </a:rPr>
            </a:br>
            <a:r>
              <a:rPr lang="en-US" sz="2295" b="1" dirty="0">
                <a:solidFill>
                  <a:srgbClr val="002FA7"/>
                </a:solidFill>
                <a:latin typeface="Times New Roman" panose="02020603050405020304" pitchFamily="18" charset="0"/>
              </a:rPr>
              <a:t>NEWSLETTERS</a:t>
            </a:r>
            <a:r>
              <a:rPr lang="en-US" sz="2295" dirty="0">
                <a:solidFill>
                  <a:srgbClr val="000000"/>
                </a:solidFill>
                <a:latin typeface="Times New Roman" panose="02020603050405020304" pitchFamily="18" charset="0"/>
              </a:rPr>
              <a:t>​</a:t>
            </a:r>
            <a:endParaRPr lang="en-US" sz="2295" dirty="0">
              <a:solidFill>
                <a:prstClr val="black"/>
              </a:solidFill>
              <a:latin typeface="Calibri" panose="020F0502020204030204"/>
            </a:endParaRPr>
          </a:p>
        </p:txBody>
      </p:sp>
    </p:spTree>
    <p:extLst>
      <p:ext uri="{BB962C8B-B14F-4D97-AF65-F5344CB8AC3E}">
        <p14:creationId xmlns:p14="http://schemas.microsoft.com/office/powerpoint/2010/main" val="3704838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a:cxnSpLocks/>
          </p:cNvCxnSpPr>
          <p:nvPr/>
        </p:nvCxnSpPr>
        <p:spPr bwMode="auto">
          <a:xfrm flipH="1">
            <a:off x="0" y="8810625"/>
            <a:ext cx="15544800" cy="0"/>
          </a:xfrm>
          <a:prstGeom prst="line">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2">
            <a:extLst>
              <a:ext uri="{FF2B5EF4-FFF2-40B4-BE49-F238E27FC236}">
                <a16:creationId xmlns:a16="http://schemas.microsoft.com/office/drawing/2014/main" id="{042D75EE-C563-4F61-A256-E4EAF3A35D52}"/>
              </a:ext>
            </a:extLst>
          </p:cNvPr>
          <p:cNvSpPr txBox="1">
            <a:spLocks noChangeArrowheads="1"/>
          </p:cNvSpPr>
          <p:nvPr/>
        </p:nvSpPr>
        <p:spPr bwMode="auto">
          <a:xfrm>
            <a:off x="10769622" y="9014599"/>
            <a:ext cx="4495164" cy="363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6293" tIns="73146" rIns="146293" bIns="73146">
            <a:spAutoFit/>
          </a:bodyPr>
          <a:lstStyle>
            <a:lvl1pPr defTabSz="1462088">
              <a:defRPr>
                <a:solidFill>
                  <a:schemeClr val="tx1"/>
                </a:solidFill>
                <a:latin typeface="Arial" pitchFamily="34" charset="0"/>
              </a:defRPr>
            </a:lvl1pPr>
            <a:lvl2pPr marL="731838" defTabSz="1462088">
              <a:defRPr>
                <a:solidFill>
                  <a:schemeClr val="tx1"/>
                </a:solidFill>
                <a:latin typeface="Arial" pitchFamily="34" charset="0"/>
              </a:defRPr>
            </a:lvl2pPr>
            <a:lvl3pPr marL="1462088" defTabSz="1462088">
              <a:defRPr>
                <a:solidFill>
                  <a:schemeClr val="tx1"/>
                </a:solidFill>
                <a:latin typeface="Arial" pitchFamily="34" charset="0"/>
              </a:defRPr>
            </a:lvl3pPr>
            <a:lvl4pPr marL="2195513" defTabSz="1462088">
              <a:defRPr>
                <a:solidFill>
                  <a:schemeClr val="tx1"/>
                </a:solidFill>
                <a:latin typeface="Arial" pitchFamily="34" charset="0"/>
              </a:defRPr>
            </a:lvl4pPr>
            <a:lvl5pPr marL="2925763" defTabSz="1462088">
              <a:defRPr>
                <a:solidFill>
                  <a:schemeClr val="tx1"/>
                </a:solidFill>
                <a:latin typeface="Arial" pitchFamily="34" charset="0"/>
              </a:defRPr>
            </a:lvl5pPr>
            <a:lvl6pPr marL="3382963" defTabSz="1462088" fontAlgn="base">
              <a:spcBef>
                <a:spcPct val="0"/>
              </a:spcBef>
              <a:spcAft>
                <a:spcPct val="0"/>
              </a:spcAft>
              <a:defRPr>
                <a:solidFill>
                  <a:schemeClr val="tx1"/>
                </a:solidFill>
                <a:latin typeface="Arial" pitchFamily="34" charset="0"/>
              </a:defRPr>
            </a:lvl6pPr>
            <a:lvl7pPr marL="3840163" defTabSz="1462088" fontAlgn="base">
              <a:spcBef>
                <a:spcPct val="0"/>
              </a:spcBef>
              <a:spcAft>
                <a:spcPct val="0"/>
              </a:spcAft>
              <a:defRPr>
                <a:solidFill>
                  <a:schemeClr val="tx1"/>
                </a:solidFill>
                <a:latin typeface="Arial" pitchFamily="34" charset="0"/>
              </a:defRPr>
            </a:lvl7pPr>
            <a:lvl8pPr marL="4297363" defTabSz="1462088" fontAlgn="base">
              <a:spcBef>
                <a:spcPct val="0"/>
              </a:spcBef>
              <a:spcAft>
                <a:spcPct val="0"/>
              </a:spcAft>
              <a:defRPr>
                <a:solidFill>
                  <a:schemeClr val="tx1"/>
                </a:solidFill>
                <a:latin typeface="Arial" pitchFamily="34" charset="0"/>
              </a:defRPr>
            </a:lvl8pPr>
            <a:lvl9pPr marL="4754563" defTabSz="1462088" fontAlgn="base">
              <a:spcBef>
                <a:spcPct val="0"/>
              </a:spcBef>
              <a:spcAft>
                <a:spcPct val="0"/>
              </a:spcAft>
              <a:defRPr>
                <a:solidFill>
                  <a:schemeClr val="tx1"/>
                </a:solidFill>
                <a:latin typeface="Arial" pitchFamily="34" charset="0"/>
              </a:defRPr>
            </a:lvl9pPr>
          </a:lstStyle>
          <a:p>
            <a:pPr>
              <a:spcBef>
                <a:spcPct val="50000"/>
              </a:spcBef>
            </a:pPr>
            <a:r>
              <a:rPr lang="en-US" sz="1400" cap="all" dirty="0"/>
              <a:t>Project schedule</a:t>
            </a:r>
          </a:p>
        </p:txBody>
      </p:sp>
      <p:sp>
        <p:nvSpPr>
          <p:cNvPr id="17" name="Title 1">
            <a:extLst>
              <a:ext uri="{FF2B5EF4-FFF2-40B4-BE49-F238E27FC236}">
                <a16:creationId xmlns:a16="http://schemas.microsoft.com/office/drawing/2014/main" id="{B4EB332C-EB9C-481A-B762-3F4B7576D546}"/>
              </a:ext>
            </a:extLst>
          </p:cNvPr>
          <p:cNvSpPr txBox="1">
            <a:spLocks/>
          </p:cNvSpPr>
          <p:nvPr/>
        </p:nvSpPr>
        <p:spPr>
          <a:xfrm>
            <a:off x="1156279" y="327954"/>
            <a:ext cx="12609148" cy="637164"/>
          </a:xfrm>
          <a:prstGeom prst="rect">
            <a:avLst/>
          </a:prstGeom>
        </p:spPr>
        <p:txBody>
          <a:bodyPr anchor="t" anchorCtr="0">
            <a:noAutofit/>
          </a:bodyPr>
          <a:lstStyle>
            <a:lvl1pPr algn="l" defTabSz="914400" rtl="0" eaLnBrk="1" latinLnBrk="0" hangingPunct="1">
              <a:lnSpc>
                <a:spcPct val="90000"/>
              </a:lnSpc>
              <a:spcBef>
                <a:spcPct val="0"/>
              </a:spcBef>
              <a:buNone/>
              <a:defRPr sz="5000" kern="1200" cap="all" baseline="0">
                <a:solidFill>
                  <a:srgbClr val="002FA7"/>
                </a:solidFill>
                <a:latin typeface="+mj-lt"/>
                <a:ea typeface="+mj-ea"/>
                <a:cs typeface="+mj-cs"/>
              </a:defRPr>
            </a:lvl1pPr>
          </a:lstStyle>
          <a:p>
            <a:pPr lvl="0"/>
            <a:r>
              <a:rPr lang="en-US" sz="4000" dirty="0">
                <a:latin typeface="Franklin Gothic Demi"/>
              </a:rPr>
              <a:t>Project Schedule (FY24)</a:t>
            </a:r>
          </a:p>
          <a:p>
            <a:endParaRPr lang="en-US" sz="2400" i="1" cap="none" dirty="0">
              <a:solidFill>
                <a:srgbClr val="FF0000"/>
              </a:solidFill>
              <a:latin typeface="+mn-lt"/>
            </a:endParaRPr>
          </a:p>
          <a:p>
            <a:endParaRPr lang="en-US" sz="2400" i="1" cap="none" dirty="0">
              <a:solidFill>
                <a:srgbClr val="FF0000"/>
              </a:solidFill>
              <a:latin typeface="+mn-lt"/>
            </a:endParaRPr>
          </a:p>
          <a:p>
            <a:endParaRPr lang="en-US" sz="2400" i="1" cap="none" dirty="0">
              <a:solidFill>
                <a:srgbClr val="FF0000"/>
              </a:solidFill>
              <a:latin typeface="+mn-lt"/>
            </a:endParaRPr>
          </a:p>
          <a:p>
            <a:endParaRPr lang="en-US" sz="2400" i="1" cap="none" dirty="0">
              <a:solidFill>
                <a:srgbClr val="FF0000"/>
              </a:solidFill>
              <a:latin typeface="+mn-lt"/>
            </a:endParaRPr>
          </a:p>
          <a:p>
            <a:pPr lvl="0"/>
            <a:endParaRPr kumimoji="0" lang="en-US" sz="4000" b="0" i="0" u="none" strike="noStrike" kern="1200" cap="all" spc="0" normalizeH="0" baseline="0" noProof="0" dirty="0">
              <a:ln>
                <a:noFill/>
              </a:ln>
              <a:solidFill>
                <a:srgbClr val="002FA7"/>
              </a:solidFill>
              <a:effectLst/>
              <a:uLnTx/>
              <a:uFillTx/>
              <a:latin typeface="Franklin Gothic Demi"/>
              <a:ea typeface="+mj-ea"/>
              <a:cs typeface="+mj-cs"/>
            </a:endParaRPr>
          </a:p>
        </p:txBody>
      </p:sp>
      <p:sp>
        <p:nvSpPr>
          <p:cNvPr id="134" name="Text Placeholder 2">
            <a:extLst>
              <a:ext uri="{FF2B5EF4-FFF2-40B4-BE49-F238E27FC236}">
                <a16:creationId xmlns:a16="http://schemas.microsoft.com/office/drawing/2014/main" id="{728907E4-7EC8-4DA7-9B19-F7B68E080EE8}"/>
              </a:ext>
            </a:extLst>
          </p:cNvPr>
          <p:cNvSpPr txBox="1">
            <a:spLocks/>
          </p:cNvSpPr>
          <p:nvPr/>
        </p:nvSpPr>
        <p:spPr>
          <a:xfrm>
            <a:off x="753036" y="1553660"/>
            <a:ext cx="13863918" cy="6332631"/>
          </a:xfrm>
          <a:prstGeom prst="rect">
            <a:avLst/>
          </a:prstGeom>
          <a:ln>
            <a:noFill/>
          </a:ln>
          <a:effectLst/>
        </p:spPr>
        <p:txBody>
          <a:bodyPr lIns="91440" tIns="45720" rIns="91440" bIns="45720" anchor="t">
            <a:noAutofit/>
          </a:bodyPr>
          <a:lstStyle>
            <a:lvl1pPr marL="0" indent="0" algn="l" defTabSz="914400" rtl="0" eaLnBrk="1" latinLnBrk="0" hangingPunct="1">
              <a:lnSpc>
                <a:spcPct val="90000"/>
              </a:lnSpc>
              <a:spcBef>
                <a:spcPts val="1000"/>
              </a:spcBef>
              <a:spcAft>
                <a:spcPts val="1200"/>
              </a:spcAft>
              <a:buFont typeface="Arial" panose="020B0604020202020204" pitchFamily="34" charset="0"/>
              <a:buNone/>
              <a:defRPr sz="3000" b="0" i="0" kern="1200" baseline="0">
                <a:solidFill>
                  <a:srgbClr val="002FA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400" dirty="0"/>
              <a:t>•    </a:t>
            </a:r>
            <a:r>
              <a:rPr lang="en-US" sz="2400" b="1" dirty="0">
                <a:solidFill>
                  <a:schemeClr val="accent2"/>
                </a:solidFill>
              </a:rPr>
              <a:t>40% Final Design (Mass Mailing 1) – February 8, 2022</a:t>
            </a:r>
          </a:p>
          <a:p>
            <a:pPr marL="342900" indent="-342900">
              <a:buFont typeface="Arial" panose="020B0604020202020204" pitchFamily="34" charset="0"/>
              <a:buChar char="•"/>
            </a:pPr>
            <a:r>
              <a:rPr lang="en-US" sz="2400" b="1" dirty="0">
                <a:solidFill>
                  <a:schemeClr val="accent2"/>
                </a:solidFill>
                <a:cs typeface="Arial"/>
              </a:rPr>
              <a:t> Alignment Meeting with Utilities – March 10, 2022</a:t>
            </a:r>
          </a:p>
          <a:p>
            <a:r>
              <a:rPr lang="en-US" sz="2400" dirty="0"/>
              <a:t>•    75% Final Design (Mass Mailing 2) – </a:t>
            </a:r>
            <a:r>
              <a:rPr lang="en-US" sz="2400" i="1" dirty="0">
                <a:solidFill>
                  <a:srgbClr val="FF0000"/>
                </a:solidFill>
              </a:rPr>
              <a:t>July 2022</a:t>
            </a:r>
          </a:p>
          <a:p>
            <a:r>
              <a:rPr lang="en-US" sz="2400" dirty="0"/>
              <a:t>•    Final Design Completion – </a:t>
            </a:r>
            <a:r>
              <a:rPr lang="en-US" sz="2400" i="1" dirty="0">
                <a:solidFill>
                  <a:srgbClr val="FF0000"/>
                </a:solidFill>
              </a:rPr>
              <a:t>December 2022</a:t>
            </a:r>
          </a:p>
          <a:p>
            <a:r>
              <a:rPr lang="en-US" sz="2400" dirty="0"/>
              <a:t>•    Expected Construction Duration  – </a:t>
            </a:r>
            <a:r>
              <a:rPr lang="en-US" sz="2400" i="1" dirty="0">
                <a:solidFill>
                  <a:srgbClr val="FF0000"/>
                </a:solidFill>
              </a:rPr>
              <a:t>2023 to 2027 (est. 4 yrs.)</a:t>
            </a:r>
            <a:endParaRPr lang="en-US" sz="2400" i="1" dirty="0">
              <a:solidFill>
                <a:srgbClr val="FF0000"/>
              </a:solidFill>
              <a:cs typeface="Arial"/>
            </a:endParaRPr>
          </a:p>
        </p:txBody>
      </p:sp>
      <p:sp>
        <p:nvSpPr>
          <p:cNvPr id="15" name="Slide Number Placeholder 3">
            <a:extLst>
              <a:ext uri="{FF2B5EF4-FFF2-40B4-BE49-F238E27FC236}">
                <a16:creationId xmlns:a16="http://schemas.microsoft.com/office/drawing/2014/main" id="{2F43528C-C3A8-4881-8706-2A68A5005821}"/>
              </a:ext>
            </a:extLst>
          </p:cNvPr>
          <p:cNvSpPr>
            <a:spLocks noGrp="1"/>
          </p:cNvSpPr>
          <p:nvPr>
            <p:ph type="sldNum" sz="quarter" idx="12"/>
          </p:nvPr>
        </p:nvSpPr>
        <p:spPr>
          <a:xfrm>
            <a:off x="14111416" y="9159875"/>
            <a:ext cx="655509" cy="696913"/>
          </a:xfrm>
        </p:spPr>
        <p:txBody>
          <a:bodyPr/>
          <a:lstStyle/>
          <a:p>
            <a:fld id="{ED5B0AD1-0A89-40B3-9509-CD8CBA201049}" type="slidenum">
              <a:rPr lang="en-US" smtClean="0"/>
              <a:pPr/>
              <a:t>7</a:t>
            </a:fld>
            <a:endParaRPr lang="en-US"/>
          </a:p>
        </p:txBody>
      </p:sp>
      <p:pic>
        <p:nvPicPr>
          <p:cNvPr id="12" name="Picture 6" descr="C:\Users\taverasgl\AppData\Local\Microsoft\Windows\Temporary Internet Files\Content.IE5\B2WPH455\sales-prospecting-calendar-300x283[1].jpg">
            <a:extLst>
              <a:ext uri="{FF2B5EF4-FFF2-40B4-BE49-F238E27FC236}">
                <a16:creationId xmlns:a16="http://schemas.microsoft.com/office/drawing/2014/main" id="{0FE77E4F-0026-43D1-A59B-42B48B4AD1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9896" y="6001766"/>
            <a:ext cx="2370138"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2">
            <a:extLst>
              <a:ext uri="{FF2B5EF4-FFF2-40B4-BE49-F238E27FC236}">
                <a16:creationId xmlns:a16="http://schemas.microsoft.com/office/drawing/2014/main" id="{FDB27A0D-910E-4E0D-9BD7-407C9A835B74}"/>
              </a:ext>
            </a:extLst>
          </p:cNvPr>
          <p:cNvSpPr txBox="1">
            <a:spLocks noChangeArrowheads="1"/>
          </p:cNvSpPr>
          <p:nvPr/>
        </p:nvSpPr>
        <p:spPr bwMode="auto">
          <a:xfrm>
            <a:off x="4623853" y="8947967"/>
            <a:ext cx="6227926" cy="686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6293" tIns="73146" rIns="146293" bIns="73146">
            <a:spAutoFit/>
          </a:bodyPr>
          <a:lstStyle>
            <a:lvl1pPr defTabSz="1462088">
              <a:defRPr>
                <a:solidFill>
                  <a:schemeClr val="tx1"/>
                </a:solidFill>
                <a:latin typeface="Arial" pitchFamily="34" charset="0"/>
              </a:defRPr>
            </a:lvl1pPr>
            <a:lvl2pPr marL="731838" defTabSz="1462088">
              <a:defRPr>
                <a:solidFill>
                  <a:schemeClr val="tx1"/>
                </a:solidFill>
                <a:latin typeface="Arial" pitchFamily="34" charset="0"/>
              </a:defRPr>
            </a:lvl2pPr>
            <a:lvl3pPr marL="1462088" defTabSz="1462088">
              <a:defRPr>
                <a:solidFill>
                  <a:schemeClr val="tx1"/>
                </a:solidFill>
                <a:latin typeface="Arial" pitchFamily="34" charset="0"/>
              </a:defRPr>
            </a:lvl3pPr>
            <a:lvl4pPr marL="2195513" defTabSz="1462088">
              <a:defRPr>
                <a:solidFill>
                  <a:schemeClr val="tx1"/>
                </a:solidFill>
                <a:latin typeface="Arial" pitchFamily="34" charset="0"/>
              </a:defRPr>
            </a:lvl4pPr>
            <a:lvl5pPr marL="2925763" defTabSz="1462088">
              <a:defRPr>
                <a:solidFill>
                  <a:schemeClr val="tx1"/>
                </a:solidFill>
                <a:latin typeface="Arial" pitchFamily="34" charset="0"/>
              </a:defRPr>
            </a:lvl5pPr>
            <a:lvl6pPr marL="3382963" defTabSz="1462088" fontAlgn="base">
              <a:spcBef>
                <a:spcPct val="0"/>
              </a:spcBef>
              <a:spcAft>
                <a:spcPct val="0"/>
              </a:spcAft>
              <a:defRPr>
                <a:solidFill>
                  <a:schemeClr val="tx1"/>
                </a:solidFill>
                <a:latin typeface="Arial" pitchFamily="34" charset="0"/>
              </a:defRPr>
            </a:lvl6pPr>
            <a:lvl7pPr marL="3840163" defTabSz="1462088" fontAlgn="base">
              <a:spcBef>
                <a:spcPct val="0"/>
              </a:spcBef>
              <a:spcAft>
                <a:spcPct val="0"/>
              </a:spcAft>
              <a:defRPr>
                <a:solidFill>
                  <a:schemeClr val="tx1"/>
                </a:solidFill>
                <a:latin typeface="Arial" pitchFamily="34" charset="0"/>
              </a:defRPr>
            </a:lvl7pPr>
            <a:lvl8pPr marL="4297363" defTabSz="1462088" fontAlgn="base">
              <a:spcBef>
                <a:spcPct val="0"/>
              </a:spcBef>
              <a:spcAft>
                <a:spcPct val="0"/>
              </a:spcAft>
              <a:defRPr>
                <a:solidFill>
                  <a:schemeClr val="tx1"/>
                </a:solidFill>
                <a:latin typeface="Arial" pitchFamily="34" charset="0"/>
              </a:defRPr>
            </a:lvl8pPr>
            <a:lvl9pPr marL="4754563" defTabSz="1462088" fontAlgn="base">
              <a:spcBef>
                <a:spcPct val="0"/>
              </a:spcBef>
              <a:spcAft>
                <a:spcPct val="0"/>
              </a:spcAft>
              <a:defRPr>
                <a:solidFill>
                  <a:schemeClr val="tx1"/>
                </a:solidFill>
                <a:latin typeface="Arial" pitchFamily="34" charset="0"/>
              </a:defRPr>
            </a:lvl9pPr>
          </a:lstStyle>
          <a:p>
            <a:pPr>
              <a:spcBef>
                <a:spcPct val="50000"/>
              </a:spcBef>
            </a:pPr>
            <a:r>
              <a:rPr lang="en-US" sz="1400" dirty="0">
                <a:latin typeface="Helvetica"/>
              </a:rPr>
              <a:t>MED669 – </a:t>
            </a:r>
            <a:r>
              <a:rPr lang="en-US" sz="1400" dirty="0"/>
              <a:t>Distribution Water Main Replacement</a:t>
            </a:r>
          </a:p>
          <a:p>
            <a:pPr>
              <a:spcBef>
                <a:spcPct val="50000"/>
              </a:spcBef>
            </a:pPr>
            <a:r>
              <a:rPr lang="en-US" sz="1400" dirty="0"/>
              <a:t>Borough of Manhattan</a:t>
            </a:r>
          </a:p>
        </p:txBody>
      </p:sp>
      <p:pic>
        <p:nvPicPr>
          <p:cNvPr id="14" name="Picture 13" descr="A picture containing drawing&#10;&#10;Description automatically generated">
            <a:extLst>
              <a:ext uri="{FF2B5EF4-FFF2-40B4-BE49-F238E27FC236}">
                <a16:creationId xmlns:a16="http://schemas.microsoft.com/office/drawing/2014/main" id="{421A66F2-88FB-42EC-85BE-F49E9C40FA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1317" y="8856830"/>
            <a:ext cx="774295" cy="524699"/>
          </a:xfrm>
          <a:prstGeom prst="rect">
            <a:avLst/>
          </a:prstGeom>
          <a:ln w="3175" cap="sq">
            <a:noFill/>
            <a:prstDash val="solid"/>
            <a:miter lim="800000"/>
          </a:ln>
          <a:effectLst/>
        </p:spPr>
      </p:pic>
      <p:pic>
        <p:nvPicPr>
          <p:cNvPr id="16" name="Picture 15" descr="A picture containing drawing&#10;&#10;Description automatically generated">
            <a:extLst>
              <a:ext uri="{FF2B5EF4-FFF2-40B4-BE49-F238E27FC236}">
                <a16:creationId xmlns:a16="http://schemas.microsoft.com/office/drawing/2014/main" id="{CD10F8B9-C49A-4FAE-805A-4855D7C12F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242" y="8919245"/>
            <a:ext cx="1452425" cy="430886"/>
          </a:xfrm>
          <a:prstGeom prst="rect">
            <a:avLst/>
          </a:prstGeom>
        </p:spPr>
      </p:pic>
      <p:grpSp>
        <p:nvGrpSpPr>
          <p:cNvPr id="31" name="Group 30">
            <a:extLst>
              <a:ext uri="{FF2B5EF4-FFF2-40B4-BE49-F238E27FC236}">
                <a16:creationId xmlns:a16="http://schemas.microsoft.com/office/drawing/2014/main" id="{AB7A4608-E97C-4BE0-BCAD-D00AFAD053E2}"/>
              </a:ext>
            </a:extLst>
          </p:cNvPr>
          <p:cNvGrpSpPr/>
          <p:nvPr/>
        </p:nvGrpSpPr>
        <p:grpSpPr>
          <a:xfrm>
            <a:off x="1422856" y="4664601"/>
            <a:ext cx="9936837" cy="3683857"/>
            <a:chOff x="1237464" y="2092098"/>
            <a:chExt cx="9936837" cy="3683857"/>
          </a:xfrm>
        </p:grpSpPr>
        <p:cxnSp>
          <p:nvCxnSpPr>
            <p:cNvPr id="33" name="Straight Arrow Connector 32">
              <a:extLst>
                <a:ext uri="{FF2B5EF4-FFF2-40B4-BE49-F238E27FC236}">
                  <a16:creationId xmlns:a16="http://schemas.microsoft.com/office/drawing/2014/main" id="{D0047396-7BB3-41AF-882E-7742E6928063}"/>
                </a:ext>
              </a:extLst>
            </p:cNvPr>
            <p:cNvCxnSpPr>
              <a:cxnSpLocks/>
            </p:cNvCxnSpPr>
            <p:nvPr/>
          </p:nvCxnSpPr>
          <p:spPr>
            <a:xfrm>
              <a:off x="1237464" y="3923742"/>
              <a:ext cx="9326262" cy="0"/>
            </a:xfrm>
            <a:prstGeom prst="straightConnector1">
              <a:avLst/>
            </a:prstGeom>
            <a:noFill/>
            <a:ln w="212725" cap="flat" cmpd="sng" algn="ctr">
              <a:solidFill>
                <a:srgbClr val="E7E6E6">
                  <a:lumMod val="90000"/>
                </a:srgbClr>
              </a:solidFill>
              <a:prstDash val="solid"/>
              <a:round/>
              <a:headEnd type="diamond"/>
              <a:tailEnd type="oval"/>
            </a:ln>
            <a:effectLst/>
          </p:spPr>
        </p:cxnSp>
        <p:grpSp>
          <p:nvGrpSpPr>
            <p:cNvPr id="34" name="Group 33">
              <a:extLst>
                <a:ext uri="{FF2B5EF4-FFF2-40B4-BE49-F238E27FC236}">
                  <a16:creationId xmlns:a16="http://schemas.microsoft.com/office/drawing/2014/main" id="{CE26059A-CBA3-46D3-B206-41BEFB47B596}"/>
                </a:ext>
              </a:extLst>
            </p:cNvPr>
            <p:cNvGrpSpPr/>
            <p:nvPr/>
          </p:nvGrpSpPr>
          <p:grpSpPr>
            <a:xfrm>
              <a:off x="1432436" y="2092098"/>
              <a:ext cx="611392" cy="1831646"/>
              <a:chOff x="2106204" y="1837211"/>
              <a:chExt cx="611392" cy="2086531"/>
            </a:xfrm>
          </p:grpSpPr>
          <p:pic>
            <p:nvPicPr>
              <p:cNvPr id="42" name="Graphic 17" descr="Marker">
                <a:extLst>
                  <a:ext uri="{FF2B5EF4-FFF2-40B4-BE49-F238E27FC236}">
                    <a16:creationId xmlns:a16="http://schemas.microsoft.com/office/drawing/2014/main" id="{5E9834C6-2D44-4265-850F-4D05EF5C69F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06204" y="1837211"/>
                <a:ext cx="611392" cy="611392"/>
              </a:xfrm>
              <a:prstGeom prst="rect">
                <a:avLst/>
              </a:prstGeom>
            </p:spPr>
          </p:pic>
          <p:cxnSp>
            <p:nvCxnSpPr>
              <p:cNvPr id="43" name="Straight Arrow Connector 42">
                <a:extLst>
                  <a:ext uri="{FF2B5EF4-FFF2-40B4-BE49-F238E27FC236}">
                    <a16:creationId xmlns:a16="http://schemas.microsoft.com/office/drawing/2014/main" id="{FC6F960D-73B6-4F5B-94F7-3617BA9DA4FA}"/>
                  </a:ext>
                </a:extLst>
              </p:cNvPr>
              <p:cNvCxnSpPr>
                <a:cxnSpLocks/>
              </p:cNvCxnSpPr>
              <p:nvPr/>
            </p:nvCxnSpPr>
            <p:spPr>
              <a:xfrm>
                <a:off x="2414554" y="2181451"/>
                <a:ext cx="0" cy="1742291"/>
              </a:xfrm>
              <a:prstGeom prst="straightConnector1">
                <a:avLst/>
              </a:prstGeom>
              <a:noFill/>
              <a:ln w="19050" cap="flat" cmpd="sng" algn="ctr">
                <a:solidFill>
                  <a:srgbClr val="4472C4"/>
                </a:solidFill>
                <a:prstDash val="solid"/>
                <a:miter lim="800000"/>
                <a:tailEnd type="oval"/>
              </a:ln>
              <a:effectLst/>
            </p:spPr>
          </p:cxnSp>
        </p:grpSp>
        <p:pic>
          <p:nvPicPr>
            <p:cNvPr id="35" name="Picture 34">
              <a:extLst>
                <a:ext uri="{FF2B5EF4-FFF2-40B4-BE49-F238E27FC236}">
                  <a16:creationId xmlns:a16="http://schemas.microsoft.com/office/drawing/2014/main" id="{0124EE6B-98A0-4DDA-8C67-D7E83006B184}"/>
                </a:ext>
              </a:extLst>
            </p:cNvPr>
            <p:cNvPicPr>
              <a:picLocks noChangeAspect="1"/>
            </p:cNvPicPr>
            <p:nvPr/>
          </p:nvPicPr>
          <p:blipFill>
            <a:blip r:embed="rId8"/>
            <a:stretch>
              <a:fillRect/>
            </a:stretch>
          </p:blipFill>
          <p:spPr>
            <a:xfrm>
              <a:off x="3377351" y="2098364"/>
              <a:ext cx="609653" cy="1877731"/>
            </a:xfrm>
            <a:prstGeom prst="rect">
              <a:avLst/>
            </a:prstGeom>
          </p:spPr>
        </p:pic>
        <p:pic>
          <p:nvPicPr>
            <p:cNvPr id="36" name="Picture 35">
              <a:extLst>
                <a:ext uri="{FF2B5EF4-FFF2-40B4-BE49-F238E27FC236}">
                  <a16:creationId xmlns:a16="http://schemas.microsoft.com/office/drawing/2014/main" id="{8C4B4F72-5015-4640-82B4-E50A79826C07}"/>
                </a:ext>
              </a:extLst>
            </p:cNvPr>
            <p:cNvPicPr>
              <a:picLocks noChangeAspect="1"/>
            </p:cNvPicPr>
            <p:nvPr/>
          </p:nvPicPr>
          <p:blipFill>
            <a:blip r:embed="rId8"/>
            <a:stretch>
              <a:fillRect/>
            </a:stretch>
          </p:blipFill>
          <p:spPr>
            <a:xfrm rot="10800000">
              <a:off x="5137432" y="3898224"/>
              <a:ext cx="609653" cy="1877731"/>
            </a:xfrm>
            <a:prstGeom prst="rect">
              <a:avLst/>
            </a:prstGeom>
          </p:spPr>
        </p:pic>
        <p:pic>
          <p:nvPicPr>
            <p:cNvPr id="37" name="Picture 36">
              <a:extLst>
                <a:ext uri="{FF2B5EF4-FFF2-40B4-BE49-F238E27FC236}">
                  <a16:creationId xmlns:a16="http://schemas.microsoft.com/office/drawing/2014/main" id="{6B808E82-49C3-43F5-8A1C-3AD964E72860}"/>
                </a:ext>
              </a:extLst>
            </p:cNvPr>
            <p:cNvPicPr>
              <a:picLocks noChangeAspect="1"/>
            </p:cNvPicPr>
            <p:nvPr/>
          </p:nvPicPr>
          <p:blipFill>
            <a:blip r:embed="rId8"/>
            <a:stretch>
              <a:fillRect/>
            </a:stretch>
          </p:blipFill>
          <p:spPr>
            <a:xfrm rot="10800000">
              <a:off x="9450722" y="3898223"/>
              <a:ext cx="609653" cy="1877731"/>
            </a:xfrm>
            <a:prstGeom prst="rect">
              <a:avLst/>
            </a:prstGeom>
          </p:spPr>
        </p:pic>
        <p:sp>
          <p:nvSpPr>
            <p:cNvPr id="38" name="Rectangle 37">
              <a:extLst>
                <a:ext uri="{FF2B5EF4-FFF2-40B4-BE49-F238E27FC236}">
                  <a16:creationId xmlns:a16="http://schemas.microsoft.com/office/drawing/2014/main" id="{3D54F9C4-CA7B-4B4C-8E46-97BB95DDF91D}"/>
                </a:ext>
              </a:extLst>
            </p:cNvPr>
            <p:cNvSpPr/>
            <p:nvPr/>
          </p:nvSpPr>
          <p:spPr>
            <a:xfrm>
              <a:off x="1749665" y="2779110"/>
              <a:ext cx="1860320" cy="83099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FA7"/>
                  </a:solidFill>
                  <a:effectLst/>
                  <a:uLnTx/>
                  <a:uFillTx/>
                  <a:latin typeface="Calibri" panose="020F0502020204030204"/>
                  <a:ea typeface="+mn-ea"/>
                  <a:cs typeface="+mn-cs"/>
                </a:rPr>
                <a:t>June 2022 –</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Community Board #4,5 Presentation</a:t>
              </a:r>
            </a:p>
          </p:txBody>
        </p:sp>
        <p:sp>
          <p:nvSpPr>
            <p:cNvPr id="39" name="Rectangle 38">
              <a:extLst>
                <a:ext uri="{FF2B5EF4-FFF2-40B4-BE49-F238E27FC236}">
                  <a16:creationId xmlns:a16="http://schemas.microsoft.com/office/drawing/2014/main" id="{832E52D2-C0FA-4903-9B3D-DE9E682E1B90}"/>
                </a:ext>
              </a:extLst>
            </p:cNvPr>
            <p:cNvSpPr/>
            <p:nvPr/>
          </p:nvSpPr>
          <p:spPr>
            <a:xfrm>
              <a:off x="3694209" y="2763085"/>
              <a:ext cx="2855516" cy="5847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FA7"/>
                  </a:solidFill>
                  <a:effectLst/>
                  <a:uLnTx/>
                  <a:uFillTx/>
                  <a:latin typeface="Calibri" panose="020F0502020204030204"/>
                  <a:ea typeface="+mn-ea"/>
                  <a:cs typeface="+mn-cs"/>
                </a:rPr>
                <a:t>December 2022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Anticipated Design Completion</a:t>
              </a:r>
            </a:p>
          </p:txBody>
        </p:sp>
        <p:sp>
          <p:nvSpPr>
            <p:cNvPr id="40" name="Rectangle 39">
              <a:extLst>
                <a:ext uri="{FF2B5EF4-FFF2-40B4-BE49-F238E27FC236}">
                  <a16:creationId xmlns:a16="http://schemas.microsoft.com/office/drawing/2014/main" id="{39A59C75-8160-4D97-B603-4CE376FB7308}"/>
                </a:ext>
              </a:extLst>
            </p:cNvPr>
            <p:cNvSpPr/>
            <p:nvPr/>
          </p:nvSpPr>
          <p:spPr>
            <a:xfrm>
              <a:off x="5470302" y="4442302"/>
              <a:ext cx="2866494" cy="5847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FA7"/>
                  </a:solidFill>
                  <a:effectLst/>
                  <a:uLnTx/>
                  <a:uFillTx/>
                  <a:latin typeface="Calibri" panose="020F0502020204030204"/>
                  <a:ea typeface="+mn-ea"/>
                  <a:cs typeface="+mn-cs"/>
                </a:rPr>
                <a:t>Fall 2023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Anticipated Construction Start</a:t>
              </a:r>
            </a:p>
          </p:txBody>
        </p:sp>
        <p:sp>
          <p:nvSpPr>
            <p:cNvPr id="41" name="Rectangle 40">
              <a:extLst>
                <a:ext uri="{FF2B5EF4-FFF2-40B4-BE49-F238E27FC236}">
                  <a16:creationId xmlns:a16="http://schemas.microsoft.com/office/drawing/2014/main" id="{6F666251-AF92-4AF8-91C6-74CD1B59B710}"/>
                </a:ext>
              </a:extLst>
            </p:cNvPr>
            <p:cNvSpPr/>
            <p:nvPr/>
          </p:nvSpPr>
          <p:spPr>
            <a:xfrm>
              <a:off x="9741640" y="4442302"/>
              <a:ext cx="1432661" cy="107721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FA7"/>
                  </a:solidFill>
                  <a:effectLst/>
                  <a:uLnTx/>
                  <a:uFillTx/>
                  <a:latin typeface="Calibri" panose="020F0502020204030204"/>
                  <a:ea typeface="+mn-ea"/>
                  <a:cs typeface="+mn-cs"/>
                </a:rPr>
                <a:t>Fall 2027 –             </a:t>
              </a:r>
              <a:r>
                <a:rPr kumimoji="0" lang="en-US" sz="16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Anticipated Construction Completion</a:t>
              </a:r>
            </a:p>
          </p:txBody>
        </p:sp>
      </p:grpSp>
      <p:sp>
        <p:nvSpPr>
          <p:cNvPr id="32" name="Rectangle 31">
            <a:extLst>
              <a:ext uri="{FF2B5EF4-FFF2-40B4-BE49-F238E27FC236}">
                <a16:creationId xmlns:a16="http://schemas.microsoft.com/office/drawing/2014/main" id="{A5EAF1D0-4CBE-48E5-B5A2-571CB1D0EEE7}"/>
              </a:ext>
            </a:extLst>
          </p:cNvPr>
          <p:cNvSpPr/>
          <p:nvPr/>
        </p:nvSpPr>
        <p:spPr>
          <a:xfrm>
            <a:off x="7048805" y="8142542"/>
            <a:ext cx="566530" cy="192024"/>
          </a:xfrm>
          <a:prstGeom prst="rect">
            <a:avLst/>
          </a:prstGeom>
          <a:solidFill>
            <a:sysClr val="window" lastClr="FFFFFF"/>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4801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2B237DB-A7D9-484E-A487-245B9D4172BA}"/>
              </a:ext>
            </a:extLst>
          </p:cNvPr>
          <p:cNvSpPr/>
          <p:nvPr/>
        </p:nvSpPr>
        <p:spPr>
          <a:xfrm>
            <a:off x="0" y="0"/>
            <a:ext cx="15544800" cy="10058400"/>
          </a:xfrm>
          <a:prstGeom prst="rect">
            <a:avLst/>
          </a:prstGeom>
          <a:solidFill>
            <a:srgbClr val="002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98"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747C784-C47E-AF4E-BD76-DDA6668DFAE0}"/>
              </a:ext>
            </a:extLst>
          </p:cNvPr>
          <p:cNvSpPr txBox="1"/>
          <p:nvPr/>
        </p:nvSpPr>
        <p:spPr>
          <a:xfrm>
            <a:off x="-282261" y="7885558"/>
            <a:ext cx="184731" cy="445507"/>
          </a:xfrm>
          <a:prstGeom prst="rect">
            <a:avLst/>
          </a:prstGeom>
          <a:noFill/>
        </p:spPr>
        <p:txBody>
          <a:bodyPr wrap="none" rtlCol="0">
            <a:spAutoFit/>
          </a:bodyPr>
          <a:lstStyle/>
          <a:p>
            <a:pPr defTabSz="1165860" fontAlgn="auto">
              <a:spcBef>
                <a:spcPts val="0"/>
              </a:spcBef>
              <a:spcAft>
                <a:spcPts val="0"/>
              </a:spcAft>
            </a:pPr>
            <a:endParaRPr lang="en-US" sz="2295" dirty="0">
              <a:solidFill>
                <a:prstClr val="black"/>
              </a:solidFill>
              <a:latin typeface="Calibri" panose="020F0502020204030204"/>
            </a:endParaRPr>
          </a:p>
        </p:txBody>
      </p:sp>
      <p:cxnSp>
        <p:nvCxnSpPr>
          <p:cNvPr id="6" name="Straight Connector 5">
            <a:extLst>
              <a:ext uri="{FF2B5EF4-FFF2-40B4-BE49-F238E27FC236}">
                <a16:creationId xmlns:a16="http://schemas.microsoft.com/office/drawing/2014/main" id="{FE9611A6-4873-D74B-BE4F-6B62B67544F3}"/>
              </a:ext>
            </a:extLst>
          </p:cNvPr>
          <p:cNvCxnSpPr>
            <a:cxnSpLocks/>
          </p:cNvCxnSpPr>
          <p:nvPr/>
        </p:nvCxnSpPr>
        <p:spPr>
          <a:xfrm>
            <a:off x="521425" y="1246292"/>
            <a:ext cx="14512033"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F9CAEE3-2E9E-A042-8D71-0AD437F4B018}"/>
              </a:ext>
            </a:extLst>
          </p:cNvPr>
          <p:cNvCxnSpPr>
            <a:cxnSpLocks/>
          </p:cNvCxnSpPr>
          <p:nvPr/>
        </p:nvCxnSpPr>
        <p:spPr>
          <a:xfrm>
            <a:off x="521424" y="3725279"/>
            <a:ext cx="234735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E4A232-62C9-CE44-AF73-B8CC370531FE}"/>
              </a:ext>
            </a:extLst>
          </p:cNvPr>
          <p:cNvSpPr txBox="1">
            <a:spLocks/>
          </p:cNvSpPr>
          <p:nvPr/>
        </p:nvSpPr>
        <p:spPr>
          <a:xfrm>
            <a:off x="377368" y="3872408"/>
            <a:ext cx="13650160" cy="3637240"/>
          </a:xfrm>
          <a:prstGeom prst="rect">
            <a:avLst/>
          </a:prstGeom>
        </p:spPr>
        <p:txBody>
          <a:bodyPr vert="horz" lIns="116586" tIns="58293" rIns="116586" bIns="58293" rtlCol="0" anchor="t" anchorCtr="0">
            <a:noAutofit/>
          </a:bodyPr>
          <a:lstStyle>
            <a:lvl1pPr algn="ctr" defTabSz="914400" rtl="0" eaLnBrk="1" latinLnBrk="0" hangingPunct="1">
              <a:lnSpc>
                <a:spcPct val="90000"/>
              </a:lnSpc>
              <a:spcBef>
                <a:spcPct val="0"/>
              </a:spcBef>
              <a:buNone/>
              <a:defRPr sz="4500" kern="1200" cap="all" spc="700" baseline="0">
                <a:solidFill>
                  <a:schemeClr val="bg1"/>
                </a:solidFill>
                <a:latin typeface="Franklin Gothic Demi" panose="020B0603020102020204" pitchFamily="34" charset="0"/>
                <a:ea typeface="+mj-ea"/>
                <a:cs typeface="+mj-cs"/>
              </a:defRPr>
            </a:lvl1pPr>
          </a:lstStyle>
          <a:p>
            <a:pPr algn="l" defTabSz="1165860" fontAlgn="auto">
              <a:spcAft>
                <a:spcPts val="0"/>
              </a:spcAft>
            </a:pPr>
            <a:r>
              <a:rPr lang="en-US" sz="5738" spc="765" dirty="0">
                <a:solidFill>
                  <a:prstClr val="white"/>
                </a:solidFill>
              </a:rPr>
              <a:t>Thank you</a:t>
            </a:r>
            <a:endParaRPr lang="en-US" sz="5738" spc="893" dirty="0">
              <a:solidFill>
                <a:prstClr val="white"/>
              </a:solidFill>
            </a:endParaRPr>
          </a:p>
        </p:txBody>
      </p:sp>
      <p:pic>
        <p:nvPicPr>
          <p:cNvPr id="11" name="Picture 10">
            <a:extLst>
              <a:ext uri="{FF2B5EF4-FFF2-40B4-BE49-F238E27FC236}">
                <a16:creationId xmlns:a16="http://schemas.microsoft.com/office/drawing/2014/main" id="{D3F47010-5667-5A40-955A-C34DC7672F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424" y="1554387"/>
            <a:ext cx="2294317" cy="544899"/>
          </a:xfrm>
          <a:prstGeom prst="rect">
            <a:avLst/>
          </a:prstGeom>
        </p:spPr>
      </p:pic>
      <p:sp>
        <p:nvSpPr>
          <p:cNvPr id="13" name="Rectangle 109">
            <a:extLst>
              <a:ext uri="{FF2B5EF4-FFF2-40B4-BE49-F238E27FC236}">
                <a16:creationId xmlns:a16="http://schemas.microsoft.com/office/drawing/2014/main" id="{3AF5EB0C-1249-8F40-B1F3-96F954D3EBE3}"/>
              </a:ext>
            </a:extLst>
          </p:cNvPr>
          <p:cNvSpPr>
            <a:spLocks noChangeArrowheads="1"/>
          </p:cNvSpPr>
          <p:nvPr/>
        </p:nvSpPr>
        <p:spPr bwMode="auto">
          <a:xfrm>
            <a:off x="521424" y="8661236"/>
            <a:ext cx="1442130" cy="43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74395"/>
            <a:r>
              <a:rPr lang="en-US" sz="1403" dirty="0">
                <a:solidFill>
                  <a:prstClr val="white"/>
                </a:solidFill>
                <a:latin typeface="Franklin Gothic Medium" panose="020B0603020102020204" pitchFamily="34" charset="0"/>
                <a:cs typeface="Arial" panose="020B0604020202020204" pitchFamily="34" charset="0"/>
              </a:rPr>
              <a:t>Eric Adams</a:t>
            </a:r>
          </a:p>
          <a:p>
            <a:pPr defTabSz="874395"/>
            <a:r>
              <a:rPr lang="en-US" sz="1403" dirty="0">
                <a:solidFill>
                  <a:prstClr val="white"/>
                </a:solidFill>
                <a:latin typeface="Franklin Gothic Medium" panose="020B0603020102020204" pitchFamily="34" charset="0"/>
                <a:cs typeface="Arial" panose="020B0604020202020204" pitchFamily="34" charset="0"/>
              </a:rPr>
              <a:t>Mayor</a:t>
            </a:r>
          </a:p>
        </p:txBody>
      </p:sp>
      <p:sp>
        <p:nvSpPr>
          <p:cNvPr id="14" name="Rectangle 109">
            <a:extLst>
              <a:ext uri="{FF2B5EF4-FFF2-40B4-BE49-F238E27FC236}">
                <a16:creationId xmlns:a16="http://schemas.microsoft.com/office/drawing/2014/main" id="{25F93DB4-999C-8A4D-8726-F70B1DD939D6}"/>
              </a:ext>
            </a:extLst>
          </p:cNvPr>
          <p:cNvSpPr>
            <a:spLocks noChangeArrowheads="1"/>
          </p:cNvSpPr>
          <p:nvPr/>
        </p:nvSpPr>
        <p:spPr bwMode="auto">
          <a:xfrm>
            <a:off x="2484978" y="8661235"/>
            <a:ext cx="1712118" cy="43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74395"/>
            <a:r>
              <a:rPr lang="en-US" sz="1403" dirty="0">
                <a:solidFill>
                  <a:prstClr val="white"/>
                </a:solidFill>
                <a:latin typeface="Franklin Gothic Medium" panose="020B0603020102020204" pitchFamily="34" charset="0"/>
                <a:cs typeface="Arial" panose="020B0604020202020204" pitchFamily="34" charset="0"/>
              </a:rPr>
              <a:t>Thomas Foley</a:t>
            </a:r>
          </a:p>
          <a:p>
            <a:pPr defTabSz="874395"/>
            <a:r>
              <a:rPr lang="en-US" sz="1403" dirty="0">
                <a:solidFill>
                  <a:prstClr val="white"/>
                </a:solidFill>
                <a:latin typeface="Franklin Gothic Medium" panose="020B0603020102020204" pitchFamily="34" charset="0"/>
                <a:cs typeface="Arial" panose="020B0604020202020204" pitchFamily="34" charset="0"/>
              </a:rPr>
              <a:t>Commissioner</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5994" y="1510059"/>
            <a:ext cx="3646454" cy="633554"/>
          </a:xfrm>
          <a:prstGeom prst="rect">
            <a:avLst/>
          </a:prstGeom>
        </p:spPr>
      </p:pic>
    </p:spTree>
    <p:extLst>
      <p:ext uri="{BB962C8B-B14F-4D97-AF65-F5344CB8AC3E}">
        <p14:creationId xmlns:p14="http://schemas.microsoft.com/office/powerpoint/2010/main" val="1494967284"/>
      </p:ext>
    </p:extLst>
  </p:cSld>
  <p:clrMapOvr>
    <a:masterClrMapping/>
  </p:clrMapOvr>
</p:sld>
</file>

<file path=ppt/theme/theme1.xml><?xml version="1.0" encoding="utf-8"?>
<a:theme xmlns:a="http://schemas.openxmlformats.org/drawingml/2006/main" name="PDC Powerpoint Template 11x17">
  <a:themeElements>
    <a:clrScheme name="PDC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DC 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46208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46208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DC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DC 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DC 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DC 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DC 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DC 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DC Powerpoin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DC 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DC 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DC 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DC 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DC 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B983C544CC044498FD4FB9FC06F6DE" ma:contentTypeVersion="10" ma:contentTypeDescription="Create a new document." ma:contentTypeScope="" ma:versionID="0e867bb22e59570177306bcb92b51fc7">
  <xsd:schema xmlns:xsd="http://www.w3.org/2001/XMLSchema" xmlns:xs="http://www.w3.org/2001/XMLSchema" xmlns:p="http://schemas.microsoft.com/office/2006/metadata/properties" xmlns:ns3="7c46f710-4985-499f-84af-0ca1656fba5e" xmlns:ns4="fa5ed9e9-6300-49b9-b59b-f8141c018ff9" targetNamespace="http://schemas.microsoft.com/office/2006/metadata/properties" ma:root="true" ma:fieldsID="a7043a8832b979aa1bd4b8ee663f4793" ns3:_="" ns4:_="">
    <xsd:import namespace="7c46f710-4985-499f-84af-0ca1656fba5e"/>
    <xsd:import namespace="fa5ed9e9-6300-49b9-b59b-f8141c018ff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46f710-4985-499f-84af-0ca1656fba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5ed9e9-6300-49b9-b59b-f8141c018ff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C8284DA-9AA7-4542-84E3-7927332EED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46f710-4985-499f-84af-0ca1656fba5e"/>
    <ds:schemaRef ds:uri="fa5ed9e9-6300-49b9-b59b-f8141c018f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D955F6-90B4-47A8-9436-740231D2DF08}">
  <ds:schemaRefs>
    <ds:schemaRef ds:uri="http://schemas.microsoft.com/sharepoint/v3/contenttype/forms"/>
  </ds:schemaRefs>
</ds:datastoreItem>
</file>

<file path=customXml/itemProps3.xml><?xml version="1.0" encoding="utf-8"?>
<ds:datastoreItem xmlns:ds="http://schemas.openxmlformats.org/officeDocument/2006/customXml" ds:itemID="{E77AF748-03E1-4A70-86C8-7C3CA656B0EA}">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fa5ed9e9-6300-49b9-b59b-f8141c018ff9"/>
    <ds:schemaRef ds:uri="7c46f710-4985-499f-84af-0ca1656fba5e"/>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8927</TotalTime>
  <Words>609</Words>
  <Application>Microsoft Office PowerPoint</Application>
  <PresentationFormat>Custom</PresentationFormat>
  <Paragraphs>107</Paragraphs>
  <Slides>8</Slides>
  <Notes>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8</vt:i4>
      </vt:variant>
    </vt:vector>
  </HeadingPairs>
  <TitlesOfParts>
    <vt:vector size="20" baseType="lpstr">
      <vt:lpstr>Arial</vt:lpstr>
      <vt:lpstr>Calibri</vt:lpstr>
      <vt:lpstr>Calibri Light</vt:lpstr>
      <vt:lpstr>Franklin Gothic</vt:lpstr>
      <vt:lpstr>Franklin Gothic Book</vt:lpstr>
      <vt:lpstr>Franklin Gothic Demi</vt:lpstr>
      <vt:lpstr>Franklin Gothic Medium</vt:lpstr>
      <vt:lpstr>Helvetica</vt:lpstr>
      <vt:lpstr>Segoe UI</vt:lpstr>
      <vt:lpstr>Times New Roman</vt:lpstr>
      <vt:lpstr>PDC Powerpoint Template 11x17</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Metcalfe, Michaela</dc:creator>
  <cp:lastModifiedBy>Centeno, Maria (DDC)</cp:lastModifiedBy>
  <cp:revision>93</cp:revision>
  <cp:lastPrinted>2022-03-09T18:17:05Z</cp:lastPrinted>
  <dcterms:created xsi:type="dcterms:W3CDTF">2015-12-11T15:02:21Z</dcterms:created>
  <dcterms:modified xsi:type="dcterms:W3CDTF">2022-06-08T15:30:55Z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0x010100FAB983C544CC044498FD4FB9FC06F6DE</vt:lpwstr>
  </property>
</Properties>
</file>