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958" r:id="rId2"/>
  </p:sldMasterIdLst>
  <p:notesMasterIdLst>
    <p:notesMasterId r:id="rId9"/>
  </p:notesMasterIdLst>
  <p:handoutMasterIdLst>
    <p:handoutMasterId r:id="rId10"/>
  </p:handoutMasterIdLst>
  <p:sldIdLst>
    <p:sldId id="1532" r:id="rId3"/>
    <p:sldId id="1770" r:id="rId4"/>
    <p:sldId id="1767" r:id="rId5"/>
    <p:sldId id="1766" r:id="rId6"/>
    <p:sldId id="1765" r:id="rId7"/>
    <p:sldId id="1774" r:id="rId8"/>
  </p:sldIdLst>
  <p:sldSz cx="15544800" cy="10058400"/>
  <p:notesSz cx="7010400" cy="9296400"/>
  <p:defaultTextStyle>
    <a:defPPr>
      <a:defRPr lang="en-US"/>
    </a:defPPr>
    <a:lvl1pPr algn="l" defTabSz="1462088" rtl="0" fontAlgn="base">
      <a:spcBef>
        <a:spcPct val="0"/>
      </a:spcBef>
      <a:spcAft>
        <a:spcPct val="0"/>
      </a:spcAft>
      <a:defRPr sz="2900" kern="1200">
        <a:solidFill>
          <a:schemeClr val="tx1"/>
        </a:solidFill>
        <a:latin typeface="Calibri" pitchFamily="34" charset="0"/>
        <a:ea typeface="+mn-ea"/>
        <a:cs typeface="Arial" charset="0"/>
      </a:defRPr>
    </a:lvl1pPr>
    <a:lvl2pPr marL="730250" indent="-273050" algn="l" defTabSz="1462088" rtl="0" fontAlgn="base">
      <a:spcBef>
        <a:spcPct val="0"/>
      </a:spcBef>
      <a:spcAft>
        <a:spcPct val="0"/>
      </a:spcAft>
      <a:defRPr sz="2900" kern="1200">
        <a:solidFill>
          <a:schemeClr val="tx1"/>
        </a:solidFill>
        <a:latin typeface="Calibri" pitchFamily="34" charset="0"/>
        <a:ea typeface="+mn-ea"/>
        <a:cs typeface="Arial" charset="0"/>
      </a:defRPr>
    </a:lvl2pPr>
    <a:lvl3pPr marL="1462088" indent="-547688" algn="l" defTabSz="1462088" rtl="0" fontAlgn="base">
      <a:spcBef>
        <a:spcPct val="0"/>
      </a:spcBef>
      <a:spcAft>
        <a:spcPct val="0"/>
      </a:spcAft>
      <a:defRPr sz="2900" kern="1200">
        <a:solidFill>
          <a:schemeClr val="tx1"/>
        </a:solidFill>
        <a:latin typeface="Calibri" pitchFamily="34" charset="0"/>
        <a:ea typeface="+mn-ea"/>
        <a:cs typeface="Arial" charset="0"/>
      </a:defRPr>
    </a:lvl3pPr>
    <a:lvl4pPr marL="2193925" indent="-822325" algn="l" defTabSz="1462088" rtl="0" fontAlgn="base">
      <a:spcBef>
        <a:spcPct val="0"/>
      </a:spcBef>
      <a:spcAft>
        <a:spcPct val="0"/>
      </a:spcAft>
      <a:defRPr sz="2900" kern="1200">
        <a:solidFill>
          <a:schemeClr val="tx1"/>
        </a:solidFill>
        <a:latin typeface="Calibri" pitchFamily="34" charset="0"/>
        <a:ea typeface="+mn-ea"/>
        <a:cs typeface="Arial" charset="0"/>
      </a:defRPr>
    </a:lvl4pPr>
    <a:lvl5pPr marL="2925763" indent="-1096963" algn="l" defTabSz="1462088" rtl="0" fontAlgn="base">
      <a:spcBef>
        <a:spcPct val="0"/>
      </a:spcBef>
      <a:spcAft>
        <a:spcPct val="0"/>
      </a:spcAft>
      <a:defRPr sz="2900" kern="1200">
        <a:solidFill>
          <a:schemeClr val="tx1"/>
        </a:solidFill>
        <a:latin typeface="Calibri" pitchFamily="34" charset="0"/>
        <a:ea typeface="+mn-ea"/>
        <a:cs typeface="Arial" charset="0"/>
      </a:defRPr>
    </a:lvl5pPr>
    <a:lvl6pPr marL="2286000" algn="l" defTabSz="914400" rtl="0" eaLnBrk="1" latinLnBrk="0" hangingPunct="1">
      <a:defRPr sz="2900" kern="1200">
        <a:solidFill>
          <a:schemeClr val="tx1"/>
        </a:solidFill>
        <a:latin typeface="Calibri" pitchFamily="34" charset="0"/>
        <a:ea typeface="+mn-ea"/>
        <a:cs typeface="Arial" charset="0"/>
      </a:defRPr>
    </a:lvl6pPr>
    <a:lvl7pPr marL="2743200" algn="l" defTabSz="914400" rtl="0" eaLnBrk="1" latinLnBrk="0" hangingPunct="1">
      <a:defRPr sz="2900" kern="1200">
        <a:solidFill>
          <a:schemeClr val="tx1"/>
        </a:solidFill>
        <a:latin typeface="Calibri" pitchFamily="34" charset="0"/>
        <a:ea typeface="+mn-ea"/>
        <a:cs typeface="Arial" charset="0"/>
      </a:defRPr>
    </a:lvl7pPr>
    <a:lvl8pPr marL="3200400" algn="l" defTabSz="914400" rtl="0" eaLnBrk="1" latinLnBrk="0" hangingPunct="1">
      <a:defRPr sz="2900" kern="1200">
        <a:solidFill>
          <a:schemeClr val="tx1"/>
        </a:solidFill>
        <a:latin typeface="Calibri" pitchFamily="34" charset="0"/>
        <a:ea typeface="+mn-ea"/>
        <a:cs typeface="Arial" charset="0"/>
      </a:defRPr>
    </a:lvl8pPr>
    <a:lvl9pPr marL="3657600" algn="l" defTabSz="914400" rtl="0" eaLnBrk="1" latinLnBrk="0" hangingPunct="1">
      <a:defRPr sz="29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168">
          <p15:clr>
            <a:srgbClr val="A4A3A4"/>
          </p15:clr>
        </p15:guide>
        <p15:guide id="2" pos="489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waqed, Besher (DDC)" initials="SB(" lastIdx="1" clrIdx="0">
    <p:extLst>
      <p:ext uri="{19B8F6BF-5375-455C-9EA6-DF929625EA0E}">
        <p15:presenceInfo xmlns:p15="http://schemas.microsoft.com/office/powerpoint/2012/main" userId="S::SawaqedBe@ddc.nyc.gov::4c414190-0f66-463d-b166-59e84557f7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37A4DB"/>
    <a:srgbClr val="FF0000"/>
    <a:srgbClr val="2043F4"/>
    <a:srgbClr val="5B9BD5"/>
    <a:srgbClr val="2C4C73"/>
    <a:srgbClr val="FA4C06"/>
    <a:srgbClr val="FF3300"/>
    <a:srgbClr val="EF5525"/>
    <a:srgbClr val="1439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31" autoAdjust="0"/>
    <p:restoredTop sz="94660"/>
  </p:normalViewPr>
  <p:slideViewPr>
    <p:cSldViewPr snapToGrid="0">
      <p:cViewPr varScale="1">
        <p:scale>
          <a:sx n="74" d="100"/>
          <a:sy n="74" d="100"/>
        </p:scale>
        <p:origin x="66" y="84"/>
      </p:cViewPr>
      <p:guideLst>
        <p:guide orient="horz" pos="3168"/>
        <p:guide pos="4896"/>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145" cy="465744"/>
          </a:xfrm>
          <a:prstGeom prst="rect">
            <a:avLst/>
          </a:prstGeom>
        </p:spPr>
        <p:txBody>
          <a:bodyPr vert="horz" lIns="61393" tIns="30697" rIns="61393" bIns="30697" rtlCol="0"/>
          <a:lstStyle>
            <a:lvl1pPr algn="l" defTabSz="1450503" eaLnBrk="1" fontAlgn="auto" hangingPunct="1">
              <a:spcBef>
                <a:spcPts val="0"/>
              </a:spcBef>
              <a:spcAft>
                <a:spcPts val="0"/>
              </a:spcAft>
              <a:defRPr sz="800">
                <a:latin typeface="+mn-lt"/>
                <a:cs typeface="+mn-cs"/>
              </a:defRPr>
            </a:lvl1pPr>
          </a:lstStyle>
          <a:p>
            <a:pPr>
              <a:defRPr/>
            </a:pPr>
            <a:endParaRPr lang="en-US" dirty="0"/>
          </a:p>
        </p:txBody>
      </p:sp>
      <p:sp>
        <p:nvSpPr>
          <p:cNvPr id="3" name="Date Placeholder 2"/>
          <p:cNvSpPr>
            <a:spLocks noGrp="1"/>
          </p:cNvSpPr>
          <p:nvPr>
            <p:ph type="dt" sz="quarter" idx="1"/>
          </p:nvPr>
        </p:nvSpPr>
        <p:spPr>
          <a:xfrm>
            <a:off x="3970738" y="2"/>
            <a:ext cx="3038145" cy="465744"/>
          </a:xfrm>
          <a:prstGeom prst="rect">
            <a:avLst/>
          </a:prstGeom>
        </p:spPr>
        <p:txBody>
          <a:bodyPr vert="horz" lIns="61393" tIns="30697" rIns="61393" bIns="30697" rtlCol="0"/>
          <a:lstStyle>
            <a:lvl1pPr algn="r" defTabSz="1450503" eaLnBrk="1" fontAlgn="auto" hangingPunct="1">
              <a:spcBef>
                <a:spcPts val="0"/>
              </a:spcBef>
              <a:spcAft>
                <a:spcPts val="0"/>
              </a:spcAft>
              <a:defRPr sz="800">
                <a:latin typeface="+mn-lt"/>
                <a:cs typeface="+mn-cs"/>
              </a:defRPr>
            </a:lvl1pPr>
          </a:lstStyle>
          <a:p>
            <a:pPr>
              <a:defRPr/>
            </a:pPr>
            <a:fld id="{ABA651A2-797A-4EAA-A175-8159DC82C260}" type="datetimeFigureOut">
              <a:rPr lang="en-US"/>
              <a:pPr>
                <a:defRPr/>
              </a:pPr>
              <a:t>7/11/2025</a:t>
            </a:fld>
            <a:endParaRPr lang="en-US" dirty="0"/>
          </a:p>
        </p:txBody>
      </p:sp>
      <p:sp>
        <p:nvSpPr>
          <p:cNvPr id="4" name="Footer Placeholder 3"/>
          <p:cNvSpPr>
            <a:spLocks noGrp="1"/>
          </p:cNvSpPr>
          <p:nvPr>
            <p:ph type="ftr" sz="quarter" idx="2"/>
          </p:nvPr>
        </p:nvSpPr>
        <p:spPr>
          <a:xfrm>
            <a:off x="4" y="8830664"/>
            <a:ext cx="3038145" cy="464205"/>
          </a:xfrm>
          <a:prstGeom prst="rect">
            <a:avLst/>
          </a:prstGeom>
        </p:spPr>
        <p:txBody>
          <a:bodyPr vert="horz" lIns="61393" tIns="30697" rIns="61393" bIns="30697" rtlCol="0" anchor="b"/>
          <a:lstStyle>
            <a:lvl1pPr algn="l" defTabSz="1450503" eaLnBrk="1" fontAlgn="auto" hangingPunct="1">
              <a:spcBef>
                <a:spcPts val="0"/>
              </a:spcBef>
              <a:spcAft>
                <a:spcPts val="0"/>
              </a:spcAft>
              <a:defRPr sz="8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738" y="8830664"/>
            <a:ext cx="3038145" cy="464205"/>
          </a:xfrm>
          <a:prstGeom prst="rect">
            <a:avLst/>
          </a:prstGeom>
        </p:spPr>
        <p:txBody>
          <a:bodyPr vert="horz" wrap="square" lIns="61393" tIns="30697" rIns="61393" bIns="30697" numCol="1" anchor="b" anchorCtr="0" compatLnSpc="1">
            <a:prstTxWarp prst="textNoShape">
              <a:avLst/>
            </a:prstTxWarp>
          </a:bodyPr>
          <a:lstStyle>
            <a:lvl1pPr algn="r" defTabSz="1449024" eaLnBrk="1" hangingPunct="1">
              <a:defRPr sz="800">
                <a:cs typeface="+mn-cs"/>
              </a:defRPr>
            </a:lvl1pPr>
          </a:lstStyle>
          <a:p>
            <a:pPr>
              <a:defRPr/>
            </a:pPr>
            <a:fld id="{53CF3950-CC77-41DA-87EB-CFD5B1C38653}" type="slidenum">
              <a:rPr lang="en-US"/>
              <a:pPr>
                <a:defRPr/>
              </a:pPr>
              <a:t>‹#›</a:t>
            </a:fld>
            <a:endParaRPr lang="en-US" dirty="0"/>
          </a:p>
        </p:txBody>
      </p:sp>
    </p:spTree>
    <p:extLst>
      <p:ext uri="{BB962C8B-B14F-4D97-AF65-F5344CB8AC3E}">
        <p14:creationId xmlns:p14="http://schemas.microsoft.com/office/powerpoint/2010/main" val="803921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145" cy="465744"/>
          </a:xfrm>
          <a:prstGeom prst="rect">
            <a:avLst/>
          </a:prstGeom>
        </p:spPr>
        <p:txBody>
          <a:bodyPr vert="horz" lIns="61393" tIns="30697" rIns="61393" bIns="30697" rtlCol="0"/>
          <a:lstStyle>
            <a:lvl1pPr algn="l" defTabSz="1450503" eaLnBrk="1" fontAlgn="auto" hangingPunct="1">
              <a:spcBef>
                <a:spcPts val="0"/>
              </a:spcBef>
              <a:spcAft>
                <a:spcPts val="0"/>
              </a:spcAft>
              <a:defRPr sz="800">
                <a:latin typeface="+mn-lt"/>
                <a:cs typeface="+mn-cs"/>
              </a:defRPr>
            </a:lvl1pPr>
          </a:lstStyle>
          <a:p>
            <a:pPr>
              <a:defRPr/>
            </a:pPr>
            <a:endParaRPr lang="en-US" dirty="0"/>
          </a:p>
        </p:txBody>
      </p:sp>
      <p:sp>
        <p:nvSpPr>
          <p:cNvPr id="3" name="Date Placeholder 2"/>
          <p:cNvSpPr>
            <a:spLocks noGrp="1"/>
          </p:cNvSpPr>
          <p:nvPr>
            <p:ph type="dt" idx="1"/>
          </p:nvPr>
        </p:nvSpPr>
        <p:spPr>
          <a:xfrm>
            <a:off x="3970738" y="2"/>
            <a:ext cx="3038145" cy="465744"/>
          </a:xfrm>
          <a:prstGeom prst="rect">
            <a:avLst/>
          </a:prstGeom>
        </p:spPr>
        <p:txBody>
          <a:bodyPr vert="horz" lIns="61393" tIns="30697" rIns="61393" bIns="30697" rtlCol="0"/>
          <a:lstStyle>
            <a:lvl1pPr algn="r" defTabSz="1450503" eaLnBrk="1" fontAlgn="auto" hangingPunct="1">
              <a:spcBef>
                <a:spcPts val="0"/>
              </a:spcBef>
              <a:spcAft>
                <a:spcPts val="0"/>
              </a:spcAft>
              <a:defRPr sz="800">
                <a:latin typeface="+mn-lt"/>
                <a:cs typeface="+mn-cs"/>
              </a:defRPr>
            </a:lvl1pPr>
          </a:lstStyle>
          <a:p>
            <a:pPr>
              <a:defRPr/>
            </a:pPr>
            <a:fld id="{47C7F0C6-6233-4DEE-9EC6-A9EB0CA208BA}" type="datetimeFigureOut">
              <a:rPr lang="en-US"/>
              <a:pPr>
                <a:defRPr/>
              </a:pPr>
              <a:t>7/9/2025</a:t>
            </a:fld>
            <a:endParaRPr lang="en-US" dirty="0"/>
          </a:p>
        </p:txBody>
      </p:sp>
      <p:sp>
        <p:nvSpPr>
          <p:cNvPr id="4" name="Slide Image Placeholder 3"/>
          <p:cNvSpPr>
            <a:spLocks noGrp="1" noRot="1" noChangeAspect="1"/>
          </p:cNvSpPr>
          <p:nvPr>
            <p:ph type="sldImg" idx="2"/>
          </p:nvPr>
        </p:nvSpPr>
        <p:spPr>
          <a:xfrm>
            <a:off x="812800" y="696913"/>
            <a:ext cx="5386388" cy="3486150"/>
          </a:xfrm>
          <a:prstGeom prst="rect">
            <a:avLst/>
          </a:prstGeom>
          <a:noFill/>
          <a:ln w="12700">
            <a:solidFill>
              <a:prstClr val="black"/>
            </a:solidFill>
          </a:ln>
        </p:spPr>
        <p:txBody>
          <a:bodyPr vert="horz" lIns="61393" tIns="30697" rIns="61393" bIns="30697" rtlCol="0" anchor="ctr"/>
          <a:lstStyle/>
          <a:p>
            <a:pPr lvl="0"/>
            <a:endParaRPr lang="en-US" noProof="0" dirty="0"/>
          </a:p>
        </p:txBody>
      </p:sp>
      <p:sp>
        <p:nvSpPr>
          <p:cNvPr id="5" name="Notes Placeholder 4"/>
          <p:cNvSpPr>
            <a:spLocks noGrp="1"/>
          </p:cNvSpPr>
          <p:nvPr>
            <p:ph type="body" sz="quarter" idx="3"/>
          </p:nvPr>
        </p:nvSpPr>
        <p:spPr>
          <a:xfrm>
            <a:off x="701352" y="4416105"/>
            <a:ext cx="5607711" cy="4183995"/>
          </a:xfrm>
          <a:prstGeom prst="rect">
            <a:avLst/>
          </a:prstGeom>
        </p:spPr>
        <p:txBody>
          <a:bodyPr vert="horz" lIns="61393" tIns="30697" rIns="61393" bIns="3069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30664"/>
            <a:ext cx="3038145" cy="464205"/>
          </a:xfrm>
          <a:prstGeom prst="rect">
            <a:avLst/>
          </a:prstGeom>
        </p:spPr>
        <p:txBody>
          <a:bodyPr vert="horz" lIns="61393" tIns="30697" rIns="61393" bIns="30697" rtlCol="0" anchor="b"/>
          <a:lstStyle>
            <a:lvl1pPr algn="l" defTabSz="1450503" eaLnBrk="1" fontAlgn="auto" hangingPunct="1">
              <a:spcBef>
                <a:spcPts val="0"/>
              </a:spcBef>
              <a:spcAft>
                <a:spcPts val="0"/>
              </a:spcAft>
              <a:defRPr sz="8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738" y="8830664"/>
            <a:ext cx="3038145" cy="464205"/>
          </a:xfrm>
          <a:prstGeom prst="rect">
            <a:avLst/>
          </a:prstGeom>
        </p:spPr>
        <p:txBody>
          <a:bodyPr vert="horz" wrap="square" lIns="61393" tIns="30697" rIns="61393" bIns="30697" numCol="1" anchor="b" anchorCtr="0" compatLnSpc="1">
            <a:prstTxWarp prst="textNoShape">
              <a:avLst/>
            </a:prstTxWarp>
          </a:bodyPr>
          <a:lstStyle>
            <a:lvl1pPr algn="r" defTabSz="1449024" eaLnBrk="1" hangingPunct="1">
              <a:defRPr sz="800">
                <a:cs typeface="+mn-cs"/>
              </a:defRPr>
            </a:lvl1pPr>
          </a:lstStyle>
          <a:p>
            <a:pPr>
              <a:defRPr/>
            </a:pPr>
            <a:fld id="{BA87FD96-B8BB-42F8-B33E-080FA2367278}" type="slidenum">
              <a:rPr lang="en-US"/>
              <a:pPr>
                <a:defRPr/>
              </a:pPr>
              <a:t>‹#›</a:t>
            </a:fld>
            <a:endParaRPr lang="en-US" dirty="0"/>
          </a:p>
        </p:txBody>
      </p:sp>
    </p:spTree>
    <p:extLst>
      <p:ext uri="{BB962C8B-B14F-4D97-AF65-F5344CB8AC3E}">
        <p14:creationId xmlns:p14="http://schemas.microsoft.com/office/powerpoint/2010/main" val="1829569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7200" algn="l" rtl="0" eaLnBrk="0" fontAlgn="base" hangingPunct="0">
      <a:spcBef>
        <a:spcPct val="30000"/>
      </a:spcBef>
      <a:spcAft>
        <a:spcPct val="0"/>
      </a:spcAft>
      <a:defRPr sz="1300" kern="1200">
        <a:solidFill>
          <a:schemeClr val="tx1"/>
        </a:solidFill>
        <a:latin typeface="+mn-lt"/>
        <a:ea typeface="+mn-ea"/>
        <a:cs typeface="+mn-cs"/>
      </a:defRPr>
    </a:lvl2pPr>
    <a:lvl3pPr marL="914400" algn="l" rtl="0" eaLnBrk="0" fontAlgn="base" hangingPunct="0">
      <a:spcBef>
        <a:spcPct val="30000"/>
      </a:spcBef>
      <a:spcAft>
        <a:spcPct val="0"/>
      </a:spcAft>
      <a:defRPr sz="1300" kern="1200">
        <a:solidFill>
          <a:schemeClr val="tx1"/>
        </a:solidFill>
        <a:latin typeface="+mn-lt"/>
        <a:ea typeface="+mn-ea"/>
        <a:cs typeface="+mn-cs"/>
      </a:defRPr>
    </a:lvl3pPr>
    <a:lvl4pPr marL="1371600" algn="l" rtl="0" eaLnBrk="0" fontAlgn="base" hangingPunct="0">
      <a:spcBef>
        <a:spcPct val="30000"/>
      </a:spcBef>
      <a:spcAft>
        <a:spcPct val="0"/>
      </a:spcAft>
      <a:defRPr sz="1300" kern="1200">
        <a:solidFill>
          <a:schemeClr val="tx1"/>
        </a:solidFill>
        <a:latin typeface="+mn-lt"/>
        <a:ea typeface="+mn-ea"/>
        <a:cs typeface="+mn-cs"/>
      </a:defRPr>
    </a:lvl4pPr>
    <a:lvl5pPr marL="1828800" algn="l" rtl="0" eaLnBrk="0" fontAlgn="base" hangingPunct="0">
      <a:spcBef>
        <a:spcPct val="30000"/>
      </a:spcBef>
      <a:spcAft>
        <a:spcPct val="0"/>
      </a:spcAft>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0087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F3BE-8A9D-5AAF-6D34-C6EEBDCE335A}"/>
            </a:ext>
          </a:extLst>
        </p:cNvPr>
        <p:cNvGrpSpPr/>
        <p:nvPr/>
      </p:nvGrpSpPr>
      <p:grpSpPr>
        <a:xfrm>
          <a:off x="0" y="0"/>
          <a:ext cx="0" cy="0"/>
          <a:chOff x="0" y="0"/>
          <a:chExt cx="0" cy="0"/>
        </a:xfrm>
      </p:grpSpPr>
      <p:sp>
        <p:nvSpPr>
          <p:cNvPr id="204802" name="Rectangle 2">
            <a:extLst>
              <a:ext uri="{FF2B5EF4-FFF2-40B4-BE49-F238E27FC236}">
                <a16:creationId xmlns:a16="http://schemas.microsoft.com/office/drawing/2014/main" id="{0BC3D9DE-942D-06C1-7547-B7D0BAF672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Rectangle 3">
            <a:extLst>
              <a:ext uri="{FF2B5EF4-FFF2-40B4-BE49-F238E27FC236}">
                <a16:creationId xmlns:a16="http://schemas.microsoft.com/office/drawing/2014/main" id="{EC379B65-B8BF-AE8F-FCEB-6CEDD0D8A4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46072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55164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22964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18558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449024" rtl="0" eaLnBrk="1" fontAlgn="base" latinLnBrk="0" hangingPunct="1">
              <a:lnSpc>
                <a:spcPct val="100000"/>
              </a:lnSpc>
              <a:spcBef>
                <a:spcPct val="0"/>
              </a:spcBef>
              <a:spcAft>
                <a:spcPct val="0"/>
              </a:spcAft>
              <a:buClrTx/>
              <a:buSzTx/>
              <a:buFontTx/>
              <a:buNone/>
              <a:tabLst/>
              <a:defRPr/>
            </a:pPr>
            <a:fld id="{BA87FD96-B8BB-42F8-B33E-080FA2367278}" type="slidenum">
              <a:rPr kumimoji="0" lang="en-US" sz="8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1449024" rtl="0" eaLnBrk="1" fontAlgn="base" latinLnBrk="0" hangingPunct="1">
                <a:lnSpc>
                  <a:spcPct val="100000"/>
                </a:lnSpc>
                <a:spcBef>
                  <a:spcPct val="0"/>
                </a:spcBef>
                <a:spcAft>
                  <a:spcPct val="0"/>
                </a:spcAft>
                <a:buClrTx/>
                <a:buSzTx/>
                <a:buFontTx/>
                <a:buNone/>
                <a:tabLst/>
                <a:defRPr/>
              </a:pPr>
              <a:t>6</a:t>
            </a:fld>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12530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448523"/>
      </p:ext>
    </p:extLst>
  </p:cSld>
  <p:clrMapOvr>
    <a:overrideClrMapping bg1="dk1" tx1="lt1" bg2="dk2" tx2="lt2" accent1="accent1" accent2="accent2" accent3="accent3" accent4="accent4" accent5="accent5" accent6="accent6" hlink="hlink" folHlink="folHlink"/>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2400" b="0" i="0">
                <a:solidFill>
                  <a:schemeClr val="bg1"/>
                </a:solidFill>
                <a:latin typeface="Calibri"/>
                <a:cs typeface="Calibri"/>
              </a:defRPr>
            </a:lvl1pPr>
          </a:lstStyle>
          <a:p>
            <a:pPr marL="12700">
              <a:lnSpc>
                <a:spcPct val="100000"/>
              </a:lnSpc>
              <a:tabLst>
                <a:tab pos="1335405" algn="l"/>
              </a:tabLst>
            </a:pPr>
            <a:r>
              <a:rPr spc="-20" dirty="0"/>
              <a:t>Projecte</a:t>
            </a:r>
            <a:r>
              <a:rPr spc="-15" dirty="0"/>
              <a:t>d</a:t>
            </a:r>
            <a:r>
              <a:rPr dirty="0"/>
              <a:t>	</a:t>
            </a:r>
            <a:r>
              <a:rPr spc="-10" dirty="0"/>
              <a:t>Completio</a:t>
            </a:r>
            <a:r>
              <a:rPr dirty="0"/>
              <a:t>n</a:t>
            </a:r>
            <a:r>
              <a:rPr spc="-30" dirty="0"/>
              <a:t> </a:t>
            </a:r>
            <a:r>
              <a:rPr spc="-10" dirty="0"/>
              <a:t>D</a:t>
            </a:r>
            <a:r>
              <a:rPr spc="-5" dirty="0"/>
              <a:t>a</a:t>
            </a:r>
            <a:r>
              <a:rPr spc="-15" dirty="0"/>
              <a:t>te</a:t>
            </a:r>
            <a:r>
              <a:rPr spc="-10" dirty="0"/>
              <a:t>:</a:t>
            </a:r>
            <a:r>
              <a:rPr spc="-20" dirty="0"/>
              <a:t> 0</a:t>
            </a:r>
            <a:r>
              <a:rPr spc="-5" dirty="0">
                <a:latin typeface="Calibri"/>
                <a:cs typeface="Calibri"/>
              </a:rPr>
              <a:t>5</a:t>
            </a:r>
            <a:r>
              <a:rPr spc="-10" dirty="0"/>
              <a:t>/</a:t>
            </a:r>
            <a:r>
              <a:rPr spc="-5" dirty="0">
                <a:latin typeface="Calibri"/>
                <a:cs typeface="Calibri"/>
              </a:rPr>
              <a:t>31</a:t>
            </a:r>
            <a:r>
              <a:rPr spc="-25" dirty="0"/>
              <a:t>/20</a:t>
            </a:r>
            <a:r>
              <a:rPr spc="-20" dirty="0"/>
              <a:t>2</a:t>
            </a:r>
            <a:r>
              <a:rPr dirty="0">
                <a:latin typeface="Calibri"/>
                <a:cs typeface="Calibri"/>
              </a:rPr>
              <a:t>3</a:t>
            </a:r>
          </a:p>
          <a:p>
            <a:pPr marL="12700">
              <a:lnSpc>
                <a:spcPct val="100000"/>
              </a:lnSpc>
            </a:pPr>
            <a:r>
              <a:rPr spc="-20" dirty="0"/>
              <a:t>%</a:t>
            </a:r>
            <a:r>
              <a:rPr spc="-15" dirty="0"/>
              <a:t> </a:t>
            </a:r>
            <a:r>
              <a:rPr spc="-10" dirty="0"/>
              <a:t>o</a:t>
            </a:r>
            <a:r>
              <a:rPr dirty="0"/>
              <a:t>f</a:t>
            </a:r>
            <a:r>
              <a:rPr spc="5" dirty="0"/>
              <a:t> </a:t>
            </a:r>
            <a:r>
              <a:rPr spc="-20" dirty="0"/>
              <a:t>Wor</a:t>
            </a:r>
            <a:r>
              <a:rPr spc="-15" dirty="0"/>
              <a:t>k </a:t>
            </a:r>
            <a:r>
              <a:rPr spc="-10" dirty="0"/>
              <a:t>Completed</a:t>
            </a:r>
            <a:r>
              <a:rPr dirty="0"/>
              <a:t>:</a:t>
            </a:r>
            <a:r>
              <a:rPr spc="-20" dirty="0"/>
              <a:t> </a:t>
            </a:r>
            <a:r>
              <a:rPr spc="-5" dirty="0">
                <a:latin typeface="Calibri"/>
                <a:cs typeface="Calibri"/>
              </a:rPr>
              <a:t>75</a:t>
            </a:r>
            <a:r>
              <a:rPr spc="-25" dirty="0"/>
              <a:t>.00%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38523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400" b="0" i="0">
                <a:solidFill>
                  <a:schemeClr val="bg1"/>
                </a:solidFill>
                <a:latin typeface="Calibri"/>
                <a:cs typeface="Calibri"/>
              </a:defRPr>
            </a:lvl1pPr>
          </a:lstStyle>
          <a:p>
            <a:pPr marL="12700">
              <a:lnSpc>
                <a:spcPct val="100000"/>
              </a:lnSpc>
              <a:tabLst>
                <a:tab pos="1335405" algn="l"/>
              </a:tabLst>
            </a:pPr>
            <a:r>
              <a:rPr spc="-20" dirty="0"/>
              <a:t>Projecte</a:t>
            </a:r>
            <a:r>
              <a:rPr spc="-15" dirty="0"/>
              <a:t>d</a:t>
            </a:r>
            <a:r>
              <a:rPr dirty="0"/>
              <a:t>	</a:t>
            </a:r>
            <a:r>
              <a:rPr spc="-10" dirty="0"/>
              <a:t>Completio</a:t>
            </a:r>
            <a:r>
              <a:rPr dirty="0"/>
              <a:t>n</a:t>
            </a:r>
            <a:r>
              <a:rPr spc="-30" dirty="0"/>
              <a:t> </a:t>
            </a:r>
            <a:r>
              <a:rPr spc="-10" dirty="0"/>
              <a:t>D</a:t>
            </a:r>
            <a:r>
              <a:rPr spc="-5" dirty="0"/>
              <a:t>a</a:t>
            </a:r>
            <a:r>
              <a:rPr spc="-15" dirty="0"/>
              <a:t>te</a:t>
            </a:r>
            <a:r>
              <a:rPr spc="-10" dirty="0"/>
              <a:t>:</a:t>
            </a:r>
            <a:r>
              <a:rPr spc="-20" dirty="0"/>
              <a:t> 0</a:t>
            </a:r>
            <a:r>
              <a:rPr spc="-5" dirty="0">
                <a:latin typeface="Calibri"/>
                <a:cs typeface="Calibri"/>
              </a:rPr>
              <a:t>5</a:t>
            </a:r>
            <a:r>
              <a:rPr spc="-10" dirty="0"/>
              <a:t>/</a:t>
            </a:r>
            <a:r>
              <a:rPr spc="-5" dirty="0">
                <a:latin typeface="Calibri"/>
                <a:cs typeface="Calibri"/>
              </a:rPr>
              <a:t>31</a:t>
            </a:r>
            <a:r>
              <a:rPr spc="-25" dirty="0"/>
              <a:t>/20</a:t>
            </a:r>
            <a:r>
              <a:rPr spc="-20" dirty="0"/>
              <a:t>2</a:t>
            </a:r>
            <a:r>
              <a:rPr dirty="0">
                <a:latin typeface="Calibri"/>
                <a:cs typeface="Calibri"/>
              </a:rPr>
              <a:t>3</a:t>
            </a:r>
          </a:p>
          <a:p>
            <a:pPr marL="12700">
              <a:lnSpc>
                <a:spcPct val="100000"/>
              </a:lnSpc>
            </a:pPr>
            <a:r>
              <a:rPr spc="-20" dirty="0"/>
              <a:t>%</a:t>
            </a:r>
            <a:r>
              <a:rPr spc="-15" dirty="0"/>
              <a:t> </a:t>
            </a:r>
            <a:r>
              <a:rPr spc="-10" dirty="0"/>
              <a:t>o</a:t>
            </a:r>
            <a:r>
              <a:rPr dirty="0"/>
              <a:t>f</a:t>
            </a:r>
            <a:r>
              <a:rPr spc="5" dirty="0"/>
              <a:t> </a:t>
            </a:r>
            <a:r>
              <a:rPr spc="-20" dirty="0"/>
              <a:t>Wor</a:t>
            </a:r>
            <a:r>
              <a:rPr spc="-15" dirty="0"/>
              <a:t>k </a:t>
            </a:r>
            <a:r>
              <a:rPr spc="-10" dirty="0"/>
              <a:t>Completed</a:t>
            </a:r>
            <a:r>
              <a:rPr dirty="0"/>
              <a:t>:</a:t>
            </a:r>
            <a:r>
              <a:rPr spc="-20" dirty="0"/>
              <a:t> </a:t>
            </a:r>
            <a:r>
              <a:rPr spc="-5" dirty="0">
                <a:latin typeface="Calibri"/>
                <a:cs typeface="Calibri"/>
              </a:rPr>
              <a:t>75</a:t>
            </a:r>
            <a:r>
              <a:rPr spc="-25" dirty="0"/>
              <a:t>.00%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884827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246382"/>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460877"/>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4116533" y="251777"/>
            <a:ext cx="266733" cy="249242"/>
          </a:xfrm>
          <a:prstGeom prst="rect">
            <a:avLst/>
          </a:prstGeom>
          <a:noFill/>
          <a:ln w="0" cmpd="sng">
            <a:noFill/>
            <a:prstDash val="solid"/>
          </a:ln>
        </p:spPr>
        <p:txBody>
          <a:bodyPr lIns="0" tIns="9795" rIns="0" bIns="0"/>
          <a:lstStyle/>
          <a:p>
            <a:r>
              <a:rPr lang="en-US"/>
              <a:t>1 </a:t>
            </a:r>
          </a:p>
        </p:txBody>
      </p:sp>
      <p:sp>
        <p:nvSpPr>
          <p:cNvPr id="7" name="Text Placeholder 6"/>
          <p:cNvSpPr>
            <a:spLocks noGrp="1"/>
          </p:cNvSpPr>
          <p:nvPr>
            <p:ph type="body" idx="10"/>
          </p:nvPr>
        </p:nvSpPr>
        <p:spPr>
          <a:xfrm>
            <a:off x="11515661" y="251777"/>
            <a:ext cx="284269" cy="249242"/>
          </a:xfrm>
          <a:prstGeom prst="rect">
            <a:avLst/>
          </a:prstGeom>
          <a:noFill/>
          <a:ln w="0" cmpd="sng">
            <a:noFill/>
            <a:prstDash val="solid"/>
          </a:ln>
        </p:spPr>
        <p:txBody>
          <a:bodyPr lIns="0" tIns="9795" rIns="0" bIns="0"/>
          <a:lstStyle/>
          <a:p>
            <a:r>
              <a:rPr lang="en-US"/>
              <a:t>2 </a:t>
            </a:r>
          </a:p>
        </p:txBody>
      </p:sp>
      <p:sp>
        <p:nvSpPr>
          <p:cNvPr id="8" name="Text Placeholder 7"/>
          <p:cNvSpPr>
            <a:spLocks noGrp="1"/>
          </p:cNvSpPr>
          <p:nvPr>
            <p:ph type="body" idx="10"/>
          </p:nvPr>
        </p:nvSpPr>
        <p:spPr>
          <a:xfrm>
            <a:off x="6323137" y="251777"/>
            <a:ext cx="298114" cy="249242"/>
          </a:xfrm>
          <a:prstGeom prst="rect">
            <a:avLst/>
          </a:prstGeom>
          <a:noFill/>
          <a:ln w="0" cmpd="sng">
            <a:noFill/>
            <a:prstDash val="solid"/>
          </a:ln>
        </p:spPr>
        <p:txBody>
          <a:bodyPr lIns="0" tIns="9795" rIns="0" bIns="0"/>
          <a:lstStyle/>
          <a:p>
            <a:r>
              <a:rPr lang="en-US"/>
              <a:t>4 </a:t>
            </a:r>
          </a:p>
        </p:txBody>
      </p:sp>
      <p:sp>
        <p:nvSpPr>
          <p:cNvPr id="9" name="Text Placeholder 8"/>
          <p:cNvSpPr>
            <a:spLocks noGrp="1"/>
          </p:cNvSpPr>
          <p:nvPr>
            <p:ph type="body" idx="10"/>
          </p:nvPr>
        </p:nvSpPr>
        <p:spPr>
          <a:xfrm>
            <a:off x="3740723" y="251777"/>
            <a:ext cx="284269" cy="249242"/>
          </a:xfrm>
          <a:prstGeom prst="rect">
            <a:avLst/>
          </a:prstGeom>
          <a:noFill/>
          <a:ln w="0" cmpd="sng">
            <a:noFill/>
            <a:prstDash val="solid"/>
          </a:ln>
        </p:spPr>
        <p:txBody>
          <a:bodyPr lIns="0" tIns="9795" rIns="0" bIns="0"/>
          <a:lstStyle/>
          <a:p>
            <a:r>
              <a:rPr lang="en-US"/>
              <a:t>5 </a:t>
            </a:r>
          </a:p>
        </p:txBody>
      </p:sp>
      <p:sp>
        <p:nvSpPr>
          <p:cNvPr id="10" name="Text Placeholder 9"/>
          <p:cNvSpPr>
            <a:spLocks noGrp="1"/>
          </p:cNvSpPr>
          <p:nvPr>
            <p:ph type="body" idx="10"/>
          </p:nvPr>
        </p:nvSpPr>
        <p:spPr>
          <a:xfrm>
            <a:off x="8919397" y="251777"/>
            <a:ext cx="285192" cy="249242"/>
          </a:xfrm>
          <a:prstGeom prst="rect">
            <a:avLst/>
          </a:prstGeom>
          <a:noFill/>
          <a:ln w="0" cmpd="sng">
            <a:noFill/>
            <a:prstDash val="solid"/>
          </a:ln>
        </p:spPr>
        <p:txBody>
          <a:bodyPr lIns="0" tIns="9795" rIns="0" bIns="0"/>
          <a:lstStyle/>
          <a:p>
            <a:r>
              <a:rPr lang="en-US"/>
              <a:t>3 </a:t>
            </a:r>
          </a:p>
        </p:txBody>
      </p:sp>
      <p:sp>
        <p:nvSpPr>
          <p:cNvPr id="11" name="Text Placeholder 10"/>
          <p:cNvSpPr>
            <a:spLocks noGrp="1"/>
          </p:cNvSpPr>
          <p:nvPr>
            <p:ph type="body" idx="10"/>
          </p:nvPr>
        </p:nvSpPr>
        <p:spPr>
          <a:xfrm>
            <a:off x="1153690" y="251777"/>
            <a:ext cx="288884" cy="249242"/>
          </a:xfrm>
          <a:prstGeom prst="rect">
            <a:avLst/>
          </a:prstGeom>
          <a:noFill/>
          <a:ln w="0" cmpd="sng">
            <a:noFill/>
            <a:prstDash val="solid"/>
          </a:ln>
        </p:spPr>
        <p:txBody>
          <a:bodyPr lIns="0" tIns="9795" rIns="0" bIns="0"/>
          <a:lstStyle/>
          <a:p>
            <a:r>
              <a:rPr lang="en-US"/>
              <a:t>6 </a:t>
            </a:r>
          </a:p>
        </p:txBody>
      </p:sp>
      <p:sp>
        <p:nvSpPr>
          <p:cNvPr id="12" name="Text Placeholder 11"/>
          <p:cNvSpPr>
            <a:spLocks noGrp="1"/>
          </p:cNvSpPr>
          <p:nvPr>
            <p:ph type="body" idx="10"/>
          </p:nvPr>
        </p:nvSpPr>
        <p:spPr>
          <a:xfrm>
            <a:off x="275963" y="1119479"/>
            <a:ext cx="315649" cy="249242"/>
          </a:xfrm>
          <a:prstGeom prst="rect">
            <a:avLst/>
          </a:prstGeom>
          <a:noFill/>
          <a:ln w="0" cmpd="sng">
            <a:noFill/>
            <a:prstDash val="solid"/>
          </a:ln>
        </p:spPr>
        <p:txBody>
          <a:bodyPr lIns="0" tIns="9795" rIns="0" bIns="0"/>
          <a:lstStyle/>
          <a:p>
            <a:r>
              <a:rPr lang="en-US"/>
              <a:t>D </a:t>
            </a:r>
          </a:p>
        </p:txBody>
      </p:sp>
      <p:sp>
        <p:nvSpPr>
          <p:cNvPr id="13" name="Text Placeholder 12"/>
          <p:cNvSpPr>
            <a:spLocks noGrp="1"/>
          </p:cNvSpPr>
          <p:nvPr>
            <p:ph type="body" idx="10"/>
          </p:nvPr>
        </p:nvSpPr>
        <p:spPr>
          <a:xfrm>
            <a:off x="14958264" y="1119479"/>
            <a:ext cx="315649" cy="249242"/>
          </a:xfrm>
          <a:prstGeom prst="rect">
            <a:avLst/>
          </a:prstGeom>
          <a:noFill/>
          <a:ln w="0" cmpd="sng">
            <a:noFill/>
            <a:prstDash val="solid"/>
          </a:ln>
        </p:spPr>
        <p:txBody>
          <a:bodyPr lIns="0" tIns="9795" rIns="0" bIns="0"/>
          <a:lstStyle/>
          <a:p>
            <a:r>
              <a:rPr lang="en-US"/>
              <a:t>D </a:t>
            </a:r>
          </a:p>
        </p:txBody>
      </p:sp>
      <p:sp>
        <p:nvSpPr>
          <p:cNvPr id="14" name="Text Placeholder 13"/>
          <p:cNvSpPr>
            <a:spLocks noGrp="1"/>
          </p:cNvSpPr>
          <p:nvPr>
            <p:ph type="body" idx="10"/>
          </p:nvPr>
        </p:nvSpPr>
        <p:spPr>
          <a:xfrm>
            <a:off x="13078218" y="2457783"/>
            <a:ext cx="527005" cy="725759"/>
          </a:xfrm>
          <a:prstGeom prst="rect">
            <a:avLst/>
          </a:prstGeom>
          <a:noFill/>
          <a:ln w="0" cmpd="sng">
            <a:noFill/>
            <a:prstDash val="solid"/>
          </a:ln>
        </p:spPr>
        <p:txBody>
          <a:bodyPr vert="vert270" lIns="0" tIns="0" rIns="59666" bIns="0"/>
          <a:lstStyle/>
          <a:p>
            <a:r>
              <a:rPr lang="en-US"/>
              <a:t>1810 </a:t>
            </a:r>
          </a:p>
          <a:p>
            <a:r>
              <a:rPr lang="en-US"/>
              <a:t>[5'-1114"] </a:t>
            </a:r>
          </a:p>
        </p:txBody>
      </p:sp>
      <p:sp>
        <p:nvSpPr>
          <p:cNvPr id="15" name="Text Placeholder 14"/>
          <p:cNvSpPr>
            <a:spLocks noGrp="1"/>
          </p:cNvSpPr>
          <p:nvPr>
            <p:ph type="body" idx="10"/>
          </p:nvPr>
        </p:nvSpPr>
        <p:spPr>
          <a:xfrm>
            <a:off x="285196" y="3633866"/>
            <a:ext cx="306420" cy="249242"/>
          </a:xfrm>
          <a:prstGeom prst="rect">
            <a:avLst/>
          </a:prstGeom>
          <a:noFill/>
          <a:ln w="0" cmpd="sng">
            <a:noFill/>
            <a:prstDash val="solid"/>
          </a:ln>
        </p:spPr>
        <p:txBody>
          <a:bodyPr lIns="0" tIns="9795" rIns="0" bIns="0"/>
          <a:lstStyle/>
          <a:p>
            <a:r>
              <a:rPr lang="en-US"/>
              <a:t>C </a:t>
            </a:r>
          </a:p>
        </p:txBody>
      </p:sp>
      <p:sp>
        <p:nvSpPr>
          <p:cNvPr id="16" name="Text Placeholder 15"/>
          <p:cNvSpPr>
            <a:spLocks noGrp="1"/>
          </p:cNvSpPr>
          <p:nvPr>
            <p:ph type="body" idx="10"/>
          </p:nvPr>
        </p:nvSpPr>
        <p:spPr>
          <a:xfrm>
            <a:off x="14949039" y="3633866"/>
            <a:ext cx="306420" cy="249242"/>
          </a:xfrm>
          <a:prstGeom prst="rect">
            <a:avLst/>
          </a:prstGeom>
          <a:noFill/>
          <a:ln w="0" cmpd="sng">
            <a:noFill/>
            <a:prstDash val="solid"/>
          </a:ln>
        </p:spPr>
        <p:txBody>
          <a:bodyPr lIns="0" tIns="9795" rIns="0" bIns="0"/>
          <a:lstStyle/>
          <a:p>
            <a:r>
              <a:rPr lang="en-US"/>
              <a:t>C </a:t>
            </a:r>
          </a:p>
        </p:txBody>
      </p:sp>
      <p:sp>
        <p:nvSpPr>
          <p:cNvPr id="17" name="Text Placeholder 16"/>
          <p:cNvSpPr>
            <a:spLocks noGrp="1"/>
          </p:cNvSpPr>
          <p:nvPr>
            <p:ph type="body" idx="10"/>
          </p:nvPr>
        </p:nvSpPr>
        <p:spPr>
          <a:xfrm>
            <a:off x="11137248" y="4436511"/>
            <a:ext cx="673754" cy="506933"/>
          </a:xfrm>
          <a:prstGeom prst="rect">
            <a:avLst/>
          </a:prstGeom>
          <a:noFill/>
          <a:ln w="0" cmpd="sng">
            <a:noFill/>
            <a:prstDash val="solid"/>
          </a:ln>
        </p:spPr>
        <p:txBody>
          <a:bodyPr lIns="0" tIns="9795" rIns="0" bIns="0"/>
          <a:lstStyle/>
          <a:p>
            <a:r>
              <a:rPr lang="en-US"/>
              <a:t>1400 </a:t>
            </a:r>
          </a:p>
          <a:p>
            <a:r>
              <a:rPr lang="en-US"/>
              <a:t>[4'-718"] </a:t>
            </a:r>
          </a:p>
        </p:txBody>
      </p:sp>
      <p:sp>
        <p:nvSpPr>
          <p:cNvPr id="18" name="Text Placeholder 17"/>
          <p:cNvSpPr>
            <a:spLocks noGrp="1"/>
          </p:cNvSpPr>
          <p:nvPr>
            <p:ph type="body" idx="10"/>
          </p:nvPr>
        </p:nvSpPr>
        <p:spPr>
          <a:xfrm>
            <a:off x="294421" y="6152481"/>
            <a:ext cx="297191" cy="249242"/>
          </a:xfrm>
          <a:prstGeom prst="rect">
            <a:avLst/>
          </a:prstGeom>
          <a:noFill/>
          <a:ln w="0" cmpd="sng">
            <a:noFill/>
            <a:prstDash val="solid"/>
          </a:ln>
        </p:spPr>
        <p:txBody>
          <a:bodyPr lIns="0" tIns="9795" rIns="0" bIns="0"/>
          <a:lstStyle/>
          <a:p>
            <a:r>
              <a:rPr lang="en-US"/>
              <a:t>B </a:t>
            </a:r>
          </a:p>
        </p:txBody>
      </p:sp>
      <p:sp>
        <p:nvSpPr>
          <p:cNvPr id="19" name="Text Placeholder 18"/>
          <p:cNvSpPr>
            <a:spLocks noGrp="1"/>
          </p:cNvSpPr>
          <p:nvPr>
            <p:ph type="body" idx="10"/>
          </p:nvPr>
        </p:nvSpPr>
        <p:spPr>
          <a:xfrm>
            <a:off x="14958264" y="6152481"/>
            <a:ext cx="297191" cy="249242"/>
          </a:xfrm>
          <a:prstGeom prst="rect">
            <a:avLst/>
          </a:prstGeom>
          <a:noFill/>
          <a:ln w="0" cmpd="sng">
            <a:noFill/>
            <a:prstDash val="solid"/>
          </a:ln>
        </p:spPr>
        <p:txBody>
          <a:bodyPr lIns="0" tIns="9795" rIns="0" bIns="0"/>
          <a:lstStyle/>
          <a:p>
            <a:r>
              <a:rPr lang="en-US"/>
              <a:t>B </a:t>
            </a:r>
          </a:p>
        </p:txBody>
      </p:sp>
      <p:sp>
        <p:nvSpPr>
          <p:cNvPr id="20" name="Text Placeholder 19"/>
          <p:cNvSpPr>
            <a:spLocks noGrp="1"/>
          </p:cNvSpPr>
          <p:nvPr>
            <p:ph type="body" idx="10"/>
          </p:nvPr>
        </p:nvSpPr>
        <p:spPr>
          <a:xfrm>
            <a:off x="9187981" y="7890420"/>
            <a:ext cx="3052199" cy="175737"/>
          </a:xfrm>
          <a:prstGeom prst="rect">
            <a:avLst/>
          </a:prstGeom>
          <a:noFill/>
          <a:ln w="0" cmpd="sng">
            <a:noFill/>
            <a:prstDash val="solid"/>
          </a:ln>
        </p:spPr>
        <p:txBody>
          <a:bodyPr lIns="0" tIns="1781" rIns="0" bIns="0"/>
          <a:lstStyle/>
          <a:p>
            <a:r>
              <a:rPr lang="en-US"/>
              <a:t>CF-A-Cabinet frame-bank of 12 assembly.dwg </a:t>
            </a:r>
          </a:p>
        </p:txBody>
      </p:sp>
      <p:sp>
        <p:nvSpPr>
          <p:cNvPr id="21" name="Text Placeholder 20"/>
          <p:cNvSpPr>
            <a:spLocks noGrp="1"/>
          </p:cNvSpPr>
          <p:nvPr>
            <p:ph type="body" idx="10"/>
          </p:nvPr>
        </p:nvSpPr>
        <p:spPr>
          <a:xfrm>
            <a:off x="9179668" y="8366934"/>
            <a:ext cx="778971" cy="218827"/>
          </a:xfrm>
          <a:prstGeom prst="rect">
            <a:avLst/>
          </a:prstGeom>
          <a:noFill/>
          <a:ln w="0" cmpd="sng">
            <a:noFill/>
            <a:prstDash val="solid"/>
          </a:ln>
        </p:spPr>
        <p:txBody>
          <a:bodyPr lIns="0" tIns="2672" rIns="0" bIns="0"/>
          <a:lstStyle/>
          <a:p>
            <a:r>
              <a:rPr lang="en-US"/>
              <a:t>DRAWN </a:t>
            </a:r>
          </a:p>
          <a:p>
            <a:r>
              <a:rPr lang="en-US"/>
              <a:t>A. Stephenson </a:t>
            </a:r>
          </a:p>
        </p:txBody>
      </p:sp>
      <p:sp>
        <p:nvSpPr>
          <p:cNvPr id="22" name="Text Placeholder 21"/>
          <p:cNvSpPr>
            <a:spLocks noGrp="1"/>
          </p:cNvSpPr>
          <p:nvPr>
            <p:ph type="body" idx="10"/>
          </p:nvPr>
        </p:nvSpPr>
        <p:spPr>
          <a:xfrm>
            <a:off x="10917587" y="8366933"/>
            <a:ext cx="785431" cy="112370"/>
          </a:xfrm>
          <a:prstGeom prst="rect">
            <a:avLst/>
          </a:prstGeom>
          <a:noFill/>
          <a:ln w="0" cmpd="sng">
            <a:noFill/>
            <a:prstDash val="solid"/>
          </a:ln>
        </p:spPr>
        <p:txBody>
          <a:bodyPr lIns="0" tIns="2672" rIns="0" bIns="0"/>
          <a:lstStyle/>
          <a:p>
            <a:r>
              <a:rPr lang="en-US"/>
              <a:t>TOLERANCES </a:t>
            </a:r>
          </a:p>
        </p:txBody>
      </p:sp>
      <p:sp>
        <p:nvSpPr>
          <p:cNvPr id="23" name="Text Placeholder 22"/>
          <p:cNvSpPr>
            <a:spLocks noGrp="1"/>
          </p:cNvSpPr>
          <p:nvPr>
            <p:ph type="body" idx="10"/>
          </p:nvPr>
        </p:nvSpPr>
        <p:spPr>
          <a:xfrm>
            <a:off x="10295518" y="8447199"/>
            <a:ext cx="615607" cy="141941"/>
          </a:xfrm>
          <a:prstGeom prst="rect">
            <a:avLst/>
          </a:prstGeom>
          <a:noFill/>
          <a:ln w="0" cmpd="sng">
            <a:noFill/>
            <a:prstDash val="solid"/>
          </a:ln>
        </p:spPr>
        <p:txBody>
          <a:bodyPr lIns="0" tIns="2672" rIns="0" bIns="0"/>
          <a:lstStyle/>
          <a:p>
            <a:r>
              <a:rPr lang="en-US"/>
              <a:t>10/09/2013 </a:t>
            </a:r>
          </a:p>
        </p:txBody>
      </p:sp>
      <p:sp>
        <p:nvSpPr>
          <p:cNvPr id="24" name="Text Placeholder 23"/>
          <p:cNvSpPr>
            <a:spLocks noGrp="1"/>
          </p:cNvSpPr>
          <p:nvPr>
            <p:ph type="body" idx="10"/>
          </p:nvPr>
        </p:nvSpPr>
        <p:spPr>
          <a:xfrm>
            <a:off x="9091988" y="8601812"/>
            <a:ext cx="612840" cy="112370"/>
          </a:xfrm>
          <a:prstGeom prst="rect">
            <a:avLst/>
          </a:prstGeom>
          <a:noFill/>
          <a:ln w="0" cmpd="sng">
            <a:noFill/>
            <a:prstDash val="solid"/>
          </a:ln>
        </p:spPr>
        <p:txBody>
          <a:bodyPr lIns="0" tIns="2672" rIns="0" bIns="0"/>
          <a:lstStyle/>
          <a:p>
            <a:r>
              <a:rPr lang="en-US"/>
              <a:t>CHECKED </a:t>
            </a:r>
          </a:p>
        </p:txBody>
      </p:sp>
      <p:sp>
        <p:nvSpPr>
          <p:cNvPr id="25" name="Text Placeholder 24"/>
          <p:cNvSpPr>
            <a:spLocks noGrp="1"/>
          </p:cNvSpPr>
          <p:nvPr>
            <p:ph type="body" idx="10"/>
          </p:nvPr>
        </p:nvSpPr>
        <p:spPr>
          <a:xfrm>
            <a:off x="272270" y="8666869"/>
            <a:ext cx="319342" cy="249242"/>
          </a:xfrm>
          <a:prstGeom prst="rect">
            <a:avLst/>
          </a:prstGeom>
          <a:noFill/>
          <a:ln w="0" cmpd="sng">
            <a:noFill/>
            <a:prstDash val="solid"/>
          </a:ln>
        </p:spPr>
        <p:txBody>
          <a:bodyPr lIns="0" tIns="9795" rIns="0" bIns="0"/>
          <a:lstStyle/>
          <a:p>
            <a:r>
              <a:rPr lang="en-US"/>
              <a:t>A </a:t>
            </a:r>
          </a:p>
        </p:txBody>
      </p:sp>
      <p:sp>
        <p:nvSpPr>
          <p:cNvPr id="26" name="Text Placeholder 25"/>
          <p:cNvSpPr>
            <a:spLocks noGrp="1"/>
          </p:cNvSpPr>
          <p:nvPr>
            <p:ph type="body" idx="10"/>
          </p:nvPr>
        </p:nvSpPr>
        <p:spPr>
          <a:xfrm>
            <a:off x="11176938" y="8513102"/>
            <a:ext cx="939565" cy="351473"/>
          </a:xfrm>
          <a:prstGeom prst="rect">
            <a:avLst/>
          </a:prstGeom>
          <a:noFill/>
          <a:ln w="0" cmpd="sng">
            <a:noFill/>
            <a:prstDash val="solid"/>
          </a:ln>
        </p:spPr>
        <p:txBody>
          <a:bodyPr lIns="0" tIns="15139" rIns="0" bIns="0"/>
          <a:lstStyle/>
          <a:p>
            <a:r>
              <a:rPr lang="en-US"/>
              <a:t>UNLESS OTHERWISE </a:t>
            </a:r>
            <a:br/>
            <a:r>
              <a:rPr lang="en-US"/>
              <a:t>STATED = ± 1MM </a:t>
            </a:r>
            <a:br/>
            <a:r>
              <a:rPr lang="en-US"/>
              <a:t>ANGLES = ± 0.1 </a:t>
            </a:r>
          </a:p>
        </p:txBody>
      </p:sp>
      <p:sp>
        <p:nvSpPr>
          <p:cNvPr id="27" name="Text Placeholder 26"/>
          <p:cNvSpPr>
            <a:spLocks noGrp="1"/>
          </p:cNvSpPr>
          <p:nvPr>
            <p:ph type="body" idx="10"/>
          </p:nvPr>
        </p:nvSpPr>
        <p:spPr>
          <a:xfrm>
            <a:off x="4385866" y="8244427"/>
            <a:ext cx="757743" cy="490880"/>
          </a:xfrm>
          <a:prstGeom prst="rect">
            <a:avLst/>
          </a:prstGeom>
          <a:noFill/>
          <a:ln w="0" cmpd="sng">
            <a:noFill/>
            <a:prstDash val="solid"/>
          </a:ln>
        </p:spPr>
        <p:txBody>
          <a:bodyPr lIns="0" tIns="9795" rIns="0" bIns="0"/>
          <a:lstStyle/>
          <a:p>
            <a:r>
              <a:rPr lang="en-US"/>
              <a:t>3360 </a:t>
            </a:r>
          </a:p>
          <a:p>
            <a:r>
              <a:rPr lang="en-US"/>
              <a:t>[11'- 5 16"] </a:t>
            </a:r>
          </a:p>
        </p:txBody>
      </p:sp>
      <p:sp>
        <p:nvSpPr>
          <p:cNvPr id="28" name="Text Placeholder 27"/>
          <p:cNvSpPr>
            <a:spLocks noGrp="1"/>
          </p:cNvSpPr>
          <p:nvPr>
            <p:ph type="body" idx="10"/>
          </p:nvPr>
        </p:nvSpPr>
        <p:spPr>
          <a:xfrm>
            <a:off x="9088297" y="8837536"/>
            <a:ext cx="673754" cy="112370"/>
          </a:xfrm>
          <a:prstGeom prst="rect">
            <a:avLst/>
          </a:prstGeom>
          <a:noFill/>
          <a:ln w="0" cmpd="sng">
            <a:noFill/>
            <a:prstDash val="solid"/>
          </a:ln>
        </p:spPr>
        <p:txBody>
          <a:bodyPr lIns="0" tIns="2672" rIns="0" bIns="0"/>
          <a:lstStyle/>
          <a:p>
            <a:r>
              <a:rPr lang="en-US"/>
              <a:t>APPROVED </a:t>
            </a:r>
          </a:p>
        </p:txBody>
      </p:sp>
      <p:sp>
        <p:nvSpPr>
          <p:cNvPr id="29" name="Text Placeholder 28"/>
          <p:cNvSpPr>
            <a:spLocks noGrp="1"/>
          </p:cNvSpPr>
          <p:nvPr>
            <p:ph type="body" idx="10"/>
          </p:nvPr>
        </p:nvSpPr>
        <p:spPr>
          <a:xfrm>
            <a:off x="14951805" y="8666869"/>
            <a:ext cx="308266" cy="249242"/>
          </a:xfrm>
          <a:prstGeom prst="rect">
            <a:avLst/>
          </a:prstGeom>
          <a:noFill/>
          <a:ln w="0" cmpd="sng">
            <a:noFill/>
            <a:prstDash val="solid"/>
          </a:ln>
        </p:spPr>
        <p:txBody>
          <a:bodyPr lIns="0" tIns="9795" rIns="0" bIns="0"/>
          <a:lstStyle/>
          <a:p>
            <a:r>
              <a:rPr lang="en-US"/>
              <a:t>A </a:t>
            </a:r>
          </a:p>
        </p:txBody>
      </p:sp>
      <p:sp>
        <p:nvSpPr>
          <p:cNvPr id="30" name="Text Placeholder 29"/>
          <p:cNvSpPr>
            <a:spLocks noGrp="1"/>
          </p:cNvSpPr>
          <p:nvPr>
            <p:ph type="body" idx="10"/>
          </p:nvPr>
        </p:nvSpPr>
        <p:spPr>
          <a:xfrm>
            <a:off x="12338009" y="8439593"/>
            <a:ext cx="2613796" cy="554247"/>
          </a:xfrm>
          <a:prstGeom prst="rect">
            <a:avLst/>
          </a:prstGeom>
          <a:noFill/>
          <a:ln w="0" cmpd="sng">
            <a:noFill/>
            <a:prstDash val="solid"/>
          </a:ln>
        </p:spPr>
        <p:txBody>
          <a:bodyPr lIns="0" tIns="6234" rIns="0" bIns="0"/>
          <a:lstStyle/>
          <a:p>
            <a:r>
              <a:rPr lang="en-US"/>
              <a:t>THIS DRAWING IS THE COPYRIGHT OF HEALD LTD AND MAY NOT BE REPRODUCED IN PART OR IN WHOLE FOR ANY PURPOSE OTHER THAN FOR WHICH IT IS SUPPLIED, WITHOUT THE PRIOR WRITTEN PERMISSION OF HEALD </a:t>
            </a:r>
          </a:p>
          <a:p>
            <a:r>
              <a:rPr lang="en-US"/>
              <a:t>LTD. </a:t>
            </a:r>
          </a:p>
        </p:txBody>
      </p:sp>
      <p:sp>
        <p:nvSpPr>
          <p:cNvPr id="31" name="Text Placeholder 30"/>
          <p:cNvSpPr>
            <a:spLocks noGrp="1"/>
          </p:cNvSpPr>
          <p:nvPr>
            <p:ph type="body" idx="10"/>
          </p:nvPr>
        </p:nvSpPr>
        <p:spPr>
          <a:xfrm>
            <a:off x="10191223" y="9072414"/>
            <a:ext cx="461475" cy="251777"/>
          </a:xfrm>
          <a:prstGeom prst="rect">
            <a:avLst/>
          </a:prstGeom>
          <a:noFill/>
          <a:ln w="0" cmpd="sng">
            <a:noFill/>
            <a:prstDash val="solid"/>
          </a:ln>
        </p:spPr>
        <p:txBody>
          <a:bodyPr lIns="0" tIns="2672" rIns="0" bIns="0"/>
          <a:lstStyle/>
          <a:p>
            <a:r>
              <a:rPr lang="en-US"/>
              <a:t>SCALE </a:t>
            </a:r>
          </a:p>
          <a:p>
            <a:r>
              <a:rPr lang="en-US"/>
              <a:t>NTS </a:t>
            </a:r>
          </a:p>
        </p:txBody>
      </p:sp>
      <p:sp>
        <p:nvSpPr>
          <p:cNvPr id="32" name="Text Placeholder 31"/>
          <p:cNvSpPr>
            <a:spLocks noGrp="1"/>
          </p:cNvSpPr>
          <p:nvPr>
            <p:ph type="body" idx="10"/>
          </p:nvPr>
        </p:nvSpPr>
        <p:spPr>
          <a:xfrm>
            <a:off x="10926816" y="9068192"/>
            <a:ext cx="647911" cy="112370"/>
          </a:xfrm>
          <a:prstGeom prst="rect">
            <a:avLst/>
          </a:prstGeom>
          <a:noFill/>
          <a:ln w="0" cmpd="sng">
            <a:noFill/>
            <a:prstDash val="solid"/>
          </a:ln>
        </p:spPr>
        <p:txBody>
          <a:bodyPr lIns="0" tIns="2672" rIns="0" bIns="0"/>
          <a:lstStyle/>
          <a:p>
            <a:r>
              <a:rPr lang="en-US"/>
              <a:t>MATERIAL </a:t>
            </a:r>
          </a:p>
        </p:txBody>
      </p:sp>
      <p:sp>
        <p:nvSpPr>
          <p:cNvPr id="33" name="Text Placeholder 32"/>
          <p:cNvSpPr>
            <a:spLocks noGrp="1"/>
          </p:cNvSpPr>
          <p:nvPr>
            <p:ph type="body" idx="10"/>
          </p:nvPr>
        </p:nvSpPr>
        <p:spPr>
          <a:xfrm>
            <a:off x="13214811" y="9101146"/>
            <a:ext cx="797429" cy="152925"/>
          </a:xfrm>
          <a:prstGeom prst="rect">
            <a:avLst/>
          </a:prstGeom>
          <a:noFill/>
          <a:ln w="0" cmpd="sng">
            <a:noFill/>
            <a:prstDash val="solid"/>
          </a:ln>
        </p:spPr>
        <p:txBody>
          <a:bodyPr lIns="0" tIns="37402" rIns="0" bIns="0"/>
          <a:lstStyle/>
          <a:p>
            <a:r>
              <a:rPr lang="en-US"/>
              <a:t> Heald Ltd 2013 </a:t>
            </a:r>
          </a:p>
        </p:txBody>
      </p:sp>
      <p:sp>
        <p:nvSpPr>
          <p:cNvPr id="34" name="Text Placeholder 33"/>
          <p:cNvSpPr>
            <a:spLocks noGrp="1"/>
          </p:cNvSpPr>
          <p:nvPr>
            <p:ph type="body" idx="10"/>
          </p:nvPr>
        </p:nvSpPr>
        <p:spPr>
          <a:xfrm>
            <a:off x="10191225" y="9324193"/>
            <a:ext cx="386716" cy="112370"/>
          </a:xfrm>
          <a:prstGeom prst="rect">
            <a:avLst/>
          </a:prstGeom>
          <a:noFill/>
          <a:ln w="0" cmpd="sng">
            <a:noFill/>
            <a:prstDash val="solid"/>
          </a:ln>
        </p:spPr>
        <p:txBody>
          <a:bodyPr lIns="0" tIns="2672" rIns="0" bIns="0"/>
          <a:lstStyle/>
          <a:p>
            <a:r>
              <a:rPr lang="en-US"/>
              <a:t>SIZE </a:t>
            </a:r>
          </a:p>
        </p:txBody>
      </p:sp>
      <p:sp>
        <p:nvSpPr>
          <p:cNvPr id="35" name="Text Placeholder 34"/>
          <p:cNvSpPr>
            <a:spLocks noGrp="1"/>
          </p:cNvSpPr>
          <p:nvPr>
            <p:ph type="body" idx="10"/>
          </p:nvPr>
        </p:nvSpPr>
        <p:spPr>
          <a:xfrm>
            <a:off x="13691054" y="9324193"/>
            <a:ext cx="545464" cy="112370"/>
          </a:xfrm>
          <a:prstGeom prst="rect">
            <a:avLst/>
          </a:prstGeom>
          <a:noFill/>
          <a:ln w="0" cmpd="sng">
            <a:noFill/>
            <a:prstDash val="solid"/>
          </a:ln>
        </p:spPr>
        <p:txBody>
          <a:bodyPr lIns="0" tIns="2672" rIns="0" bIns="0"/>
          <a:lstStyle/>
          <a:p>
            <a:r>
              <a:rPr lang="en-US"/>
              <a:t>Modified </a:t>
            </a:r>
          </a:p>
        </p:txBody>
      </p:sp>
      <p:sp>
        <p:nvSpPr>
          <p:cNvPr id="36" name="Text Placeholder 35"/>
          <p:cNvSpPr>
            <a:spLocks noGrp="1"/>
          </p:cNvSpPr>
          <p:nvPr>
            <p:ph type="body" idx="10"/>
          </p:nvPr>
        </p:nvSpPr>
        <p:spPr>
          <a:xfrm>
            <a:off x="12302936" y="9324193"/>
            <a:ext cx="1191530" cy="112370"/>
          </a:xfrm>
          <a:prstGeom prst="rect">
            <a:avLst/>
          </a:prstGeom>
          <a:noFill/>
          <a:ln w="0" cmpd="sng">
            <a:noFill/>
            <a:prstDash val="solid"/>
          </a:ln>
        </p:spPr>
        <p:txBody>
          <a:bodyPr lIns="0" tIns="2672" rIns="0" bIns="0"/>
          <a:lstStyle/>
          <a:p>
            <a:r>
              <a:rPr lang="en-US"/>
              <a:t>DO NOT SCALE DRAWING. </a:t>
            </a:r>
          </a:p>
        </p:txBody>
      </p:sp>
      <p:sp>
        <p:nvSpPr>
          <p:cNvPr id="37" name="Text Placeholder 36"/>
          <p:cNvSpPr>
            <a:spLocks noGrp="1"/>
          </p:cNvSpPr>
          <p:nvPr>
            <p:ph type="body" idx="10"/>
          </p:nvPr>
        </p:nvSpPr>
        <p:spPr>
          <a:xfrm>
            <a:off x="10186612" y="9436561"/>
            <a:ext cx="328571" cy="138562"/>
          </a:xfrm>
          <a:prstGeom prst="rect">
            <a:avLst/>
          </a:prstGeom>
          <a:noFill/>
          <a:ln w="0" cmpd="sng">
            <a:noFill/>
            <a:prstDash val="solid"/>
          </a:ln>
        </p:spPr>
        <p:txBody>
          <a:bodyPr lIns="0" tIns="2672" rIns="0" bIns="0"/>
          <a:lstStyle/>
          <a:p>
            <a:r>
              <a:rPr lang="en-US"/>
              <a:t>A4 </a:t>
            </a:r>
          </a:p>
        </p:txBody>
      </p:sp>
      <p:sp>
        <p:nvSpPr>
          <p:cNvPr id="38" name="Text Placeholder 37"/>
          <p:cNvSpPr>
            <a:spLocks noGrp="1"/>
          </p:cNvSpPr>
          <p:nvPr>
            <p:ph type="body" idx="10"/>
          </p:nvPr>
        </p:nvSpPr>
        <p:spPr>
          <a:xfrm>
            <a:off x="14439569" y="9324192"/>
            <a:ext cx="435634" cy="226430"/>
          </a:xfrm>
          <a:prstGeom prst="rect">
            <a:avLst/>
          </a:prstGeom>
          <a:noFill/>
          <a:ln w="0" cmpd="sng">
            <a:noFill/>
            <a:prstDash val="solid"/>
          </a:ln>
        </p:spPr>
        <p:txBody>
          <a:bodyPr lIns="0" tIns="2672" rIns="0" bIns="0"/>
          <a:lstStyle/>
          <a:p>
            <a:r>
              <a:rPr lang="en-US"/>
              <a:t>Sheet </a:t>
            </a:r>
          </a:p>
          <a:p>
            <a:r>
              <a:rPr lang="en-US"/>
              <a:t>1 / 1 </a:t>
            </a:r>
          </a:p>
        </p:txBody>
      </p:sp>
      <p:sp>
        <p:nvSpPr>
          <p:cNvPr id="39" name="Text Placeholder 38"/>
          <p:cNvSpPr>
            <a:spLocks noGrp="1"/>
          </p:cNvSpPr>
          <p:nvPr>
            <p:ph type="body" idx="10"/>
          </p:nvPr>
        </p:nvSpPr>
        <p:spPr>
          <a:xfrm>
            <a:off x="12293705" y="9436564"/>
            <a:ext cx="1138922" cy="108991"/>
          </a:xfrm>
          <a:prstGeom prst="rect">
            <a:avLst/>
          </a:prstGeom>
          <a:noFill/>
          <a:ln w="0" cmpd="sng">
            <a:noFill/>
            <a:prstDash val="solid"/>
          </a:ln>
        </p:spPr>
        <p:txBody>
          <a:bodyPr lIns="0" tIns="0" rIns="0" bIns="0"/>
          <a:lstStyle/>
          <a:p>
            <a:r>
              <a:rPr lang="en-US"/>
              <a:t>ALL DIMENSIONS IN MM. </a:t>
            </a:r>
          </a:p>
        </p:txBody>
      </p:sp>
      <p:sp>
        <p:nvSpPr>
          <p:cNvPr id="40" name="Text Placeholder 39"/>
          <p:cNvSpPr>
            <a:spLocks noGrp="1"/>
          </p:cNvSpPr>
          <p:nvPr>
            <p:ph type="body" idx="10"/>
          </p:nvPr>
        </p:nvSpPr>
        <p:spPr>
          <a:xfrm>
            <a:off x="13619985" y="9437407"/>
            <a:ext cx="687599" cy="117439"/>
          </a:xfrm>
          <a:prstGeom prst="rect">
            <a:avLst/>
          </a:prstGeom>
          <a:noFill/>
          <a:ln w="0" cmpd="sng">
            <a:noFill/>
            <a:prstDash val="solid"/>
          </a:ln>
        </p:spPr>
        <p:txBody>
          <a:bodyPr lIns="0" tIns="3562" rIns="0" bIns="0"/>
          <a:lstStyle/>
          <a:p>
            <a:r>
              <a:rPr lang="en-US"/>
              <a:t>10/09/2013 </a:t>
            </a:r>
          </a:p>
        </p:txBody>
      </p:sp>
      <p:sp>
        <p:nvSpPr>
          <p:cNvPr id="41" name="Text Placeholder 40"/>
          <p:cNvSpPr>
            <a:spLocks noGrp="1"/>
          </p:cNvSpPr>
          <p:nvPr>
            <p:ph type="body" idx="10"/>
          </p:nvPr>
        </p:nvSpPr>
        <p:spPr>
          <a:xfrm>
            <a:off x="1153690" y="9538794"/>
            <a:ext cx="288884" cy="249242"/>
          </a:xfrm>
          <a:prstGeom prst="rect">
            <a:avLst/>
          </a:prstGeom>
          <a:noFill/>
          <a:ln w="0" cmpd="sng">
            <a:noFill/>
            <a:prstDash val="solid"/>
          </a:ln>
        </p:spPr>
        <p:txBody>
          <a:bodyPr lIns="0" tIns="9795" rIns="0" bIns="0"/>
          <a:lstStyle/>
          <a:p>
            <a:r>
              <a:rPr lang="en-US"/>
              <a:t>6 </a:t>
            </a:r>
          </a:p>
        </p:txBody>
      </p:sp>
      <p:sp>
        <p:nvSpPr>
          <p:cNvPr id="42" name="Text Placeholder 41"/>
          <p:cNvSpPr>
            <a:spLocks noGrp="1"/>
          </p:cNvSpPr>
          <p:nvPr>
            <p:ph type="body" idx="10"/>
          </p:nvPr>
        </p:nvSpPr>
        <p:spPr>
          <a:xfrm>
            <a:off x="14116533" y="9554848"/>
            <a:ext cx="266733" cy="228964"/>
          </a:xfrm>
          <a:prstGeom prst="rect">
            <a:avLst/>
          </a:prstGeom>
          <a:noFill/>
          <a:ln w="0" cmpd="sng">
            <a:noFill/>
            <a:prstDash val="solid"/>
          </a:ln>
        </p:spPr>
        <p:txBody>
          <a:bodyPr lIns="0" tIns="0" rIns="0" bIns="0"/>
          <a:lstStyle/>
          <a:p>
            <a:r>
              <a:rPr lang="en-US"/>
              <a:t>1 </a:t>
            </a:r>
          </a:p>
        </p:txBody>
      </p:sp>
      <p:sp>
        <p:nvSpPr>
          <p:cNvPr id="43" name="Text Placeholder 42"/>
          <p:cNvSpPr>
            <a:spLocks noGrp="1"/>
          </p:cNvSpPr>
          <p:nvPr>
            <p:ph type="body" idx="10"/>
          </p:nvPr>
        </p:nvSpPr>
        <p:spPr>
          <a:xfrm>
            <a:off x="11515661" y="9538794"/>
            <a:ext cx="284269" cy="249242"/>
          </a:xfrm>
          <a:prstGeom prst="rect">
            <a:avLst/>
          </a:prstGeom>
          <a:noFill/>
          <a:ln w="0" cmpd="sng">
            <a:noFill/>
            <a:prstDash val="solid"/>
          </a:ln>
        </p:spPr>
        <p:txBody>
          <a:bodyPr lIns="0" tIns="9795" rIns="0" bIns="0"/>
          <a:lstStyle/>
          <a:p>
            <a:r>
              <a:rPr lang="en-US"/>
              <a:t>2 </a:t>
            </a:r>
          </a:p>
        </p:txBody>
      </p:sp>
      <p:sp>
        <p:nvSpPr>
          <p:cNvPr id="44" name="Text Placeholder 43"/>
          <p:cNvSpPr>
            <a:spLocks noGrp="1"/>
          </p:cNvSpPr>
          <p:nvPr>
            <p:ph type="body" idx="10"/>
          </p:nvPr>
        </p:nvSpPr>
        <p:spPr>
          <a:xfrm>
            <a:off x="6323137" y="9534570"/>
            <a:ext cx="298114" cy="249242"/>
          </a:xfrm>
          <a:prstGeom prst="rect">
            <a:avLst/>
          </a:prstGeom>
          <a:noFill/>
          <a:ln w="0" cmpd="sng">
            <a:noFill/>
            <a:prstDash val="solid"/>
          </a:ln>
        </p:spPr>
        <p:txBody>
          <a:bodyPr lIns="0" tIns="9795" rIns="0" bIns="0"/>
          <a:lstStyle/>
          <a:p>
            <a:r>
              <a:rPr lang="en-US"/>
              <a:t>4 </a:t>
            </a:r>
          </a:p>
        </p:txBody>
      </p:sp>
      <p:sp>
        <p:nvSpPr>
          <p:cNvPr id="45" name="Text Placeholder 44"/>
          <p:cNvSpPr>
            <a:spLocks noGrp="1"/>
          </p:cNvSpPr>
          <p:nvPr>
            <p:ph type="body" idx="10"/>
          </p:nvPr>
        </p:nvSpPr>
        <p:spPr>
          <a:xfrm>
            <a:off x="3740723" y="9534570"/>
            <a:ext cx="284269" cy="249242"/>
          </a:xfrm>
          <a:prstGeom prst="rect">
            <a:avLst/>
          </a:prstGeom>
          <a:noFill/>
          <a:ln w="0" cmpd="sng">
            <a:noFill/>
            <a:prstDash val="solid"/>
          </a:ln>
        </p:spPr>
        <p:txBody>
          <a:bodyPr lIns="0" tIns="9795" rIns="0" bIns="0"/>
          <a:lstStyle/>
          <a:p>
            <a:r>
              <a:rPr lang="en-US"/>
              <a:t>5 </a:t>
            </a:r>
          </a:p>
        </p:txBody>
      </p:sp>
      <p:sp>
        <p:nvSpPr>
          <p:cNvPr id="46" name="Text Placeholder 45"/>
          <p:cNvSpPr>
            <a:spLocks noGrp="1"/>
          </p:cNvSpPr>
          <p:nvPr>
            <p:ph type="body" idx="10"/>
          </p:nvPr>
        </p:nvSpPr>
        <p:spPr>
          <a:xfrm>
            <a:off x="8919397" y="9538794"/>
            <a:ext cx="285192" cy="249242"/>
          </a:xfrm>
          <a:prstGeom prst="rect">
            <a:avLst/>
          </a:prstGeom>
          <a:noFill/>
          <a:ln w="0" cmpd="sng">
            <a:noFill/>
            <a:prstDash val="solid"/>
          </a:ln>
        </p:spPr>
        <p:txBody>
          <a:bodyPr lIns="0" tIns="9795" rIns="0" bIns="0"/>
          <a:lstStyle/>
          <a:p>
            <a:r>
              <a:rPr lang="en-US"/>
              <a:t>3 </a:t>
            </a:r>
          </a:p>
        </p:txBody>
      </p:sp>
    </p:spTree>
    <p:extLst>
      <p:ext uri="{BB962C8B-B14F-4D97-AF65-F5344CB8AC3E}">
        <p14:creationId xmlns:p14="http://schemas.microsoft.com/office/powerpoint/2010/main" val="631849968"/>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1_">
    <p:bg>
      <p:bgPr>
        <a:solidFill>
          <a:schemeClr val="bg1">
            <a:alpha val="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4326256" y="2395158"/>
            <a:ext cx="330200" cy="134810"/>
          </a:xfrm>
          <a:prstGeom prst="rect">
            <a:avLst/>
          </a:prstGeom>
          <a:noFill/>
          <a:ln w="0" cmpd="sng">
            <a:noFill/>
            <a:prstDash val="solid"/>
          </a:ln>
        </p:spPr>
        <p:txBody>
          <a:bodyPr lIns="0" tIns="5267" rIns="0" bIns="0"/>
          <a:lstStyle/>
          <a:p>
            <a:r>
              <a:rPr lang="en-US"/>
              <a:t>5’-4” </a:t>
            </a:r>
          </a:p>
        </p:txBody>
      </p:sp>
      <p:sp>
        <p:nvSpPr>
          <p:cNvPr id="7" name="Text Placeholder 6"/>
          <p:cNvSpPr>
            <a:spLocks noGrp="1"/>
          </p:cNvSpPr>
          <p:nvPr>
            <p:ph type="body" idx="10"/>
          </p:nvPr>
        </p:nvSpPr>
        <p:spPr>
          <a:xfrm>
            <a:off x="3090546" y="4772153"/>
            <a:ext cx="734696" cy="136208"/>
          </a:xfrm>
          <a:prstGeom prst="rect">
            <a:avLst/>
          </a:prstGeom>
          <a:noFill/>
          <a:ln w="0" cmpd="sng">
            <a:noFill/>
            <a:prstDash val="solid"/>
          </a:ln>
        </p:spPr>
        <p:txBody>
          <a:bodyPr lIns="0" tIns="5267" rIns="0" bIns="0"/>
          <a:lstStyle/>
          <a:p>
            <a:r>
              <a:rPr lang="en-US"/>
              <a:t>STOP/GO SIGNAL </a:t>
            </a:r>
          </a:p>
        </p:txBody>
      </p:sp>
      <p:sp>
        <p:nvSpPr>
          <p:cNvPr id="10" name="Text Placeholder 9"/>
          <p:cNvSpPr>
            <a:spLocks noGrp="1"/>
          </p:cNvSpPr>
          <p:nvPr>
            <p:ph type="body" idx="10"/>
          </p:nvPr>
        </p:nvSpPr>
        <p:spPr>
          <a:xfrm>
            <a:off x="5093334" y="4772154"/>
            <a:ext cx="3800476" cy="134810"/>
          </a:xfrm>
          <a:prstGeom prst="rect">
            <a:avLst/>
          </a:prstGeom>
          <a:noFill/>
          <a:ln w="0" cmpd="sng">
            <a:noFill/>
            <a:prstDash val="solid"/>
          </a:ln>
        </p:spPr>
        <p:txBody>
          <a:bodyPr lIns="0" tIns="5267" rIns="0" bIns="0"/>
          <a:lstStyle/>
          <a:p>
            <a:r>
              <a:rPr lang="en-US"/>
              <a:t>ACTIVE VEHICLE BARRIER - YELLOW AND BLACK CHEVRON GRAPHICS </a:t>
            </a:r>
          </a:p>
        </p:txBody>
      </p:sp>
      <p:sp>
        <p:nvSpPr>
          <p:cNvPr id="11" name="Text Placeholder 10"/>
          <p:cNvSpPr>
            <a:spLocks noGrp="1"/>
          </p:cNvSpPr>
          <p:nvPr>
            <p:ph type="body" idx="10"/>
          </p:nvPr>
        </p:nvSpPr>
        <p:spPr>
          <a:xfrm>
            <a:off x="9279255" y="4772154"/>
            <a:ext cx="5530850" cy="520382"/>
          </a:xfrm>
          <a:prstGeom prst="rect">
            <a:avLst/>
          </a:prstGeom>
          <a:noFill/>
          <a:ln w="0" cmpd="sng">
            <a:noFill/>
            <a:prstDash val="solid"/>
          </a:ln>
        </p:spPr>
        <p:txBody>
          <a:bodyPr lIns="0" tIns="5267" rIns="0" bIns="0"/>
          <a:lstStyle/>
          <a:p>
            <a:r>
              <a:rPr lang="en-US"/>
              <a:t>ACTIVE VEHICLE BARRIER </a:t>
            </a:r>
          </a:p>
          <a:p>
            <a:r>
              <a:rPr lang="en-US"/>
              <a:t>RAPTOR BARRIER - MANUFACTURED BY HEALD UK </a:t>
            </a:r>
          </a:p>
          <a:p>
            <a:r>
              <a:rPr lang="en-US"/>
              <a:t>FINISH: DARK GREY PAINTED STEEL W. YELLOW AND BLACK CHEVRON GRAPHICS </a:t>
            </a:r>
          </a:p>
        </p:txBody>
      </p:sp>
      <p:sp>
        <p:nvSpPr>
          <p:cNvPr id="14" name="Text Placeholder 13"/>
          <p:cNvSpPr>
            <a:spLocks noGrp="1"/>
          </p:cNvSpPr>
          <p:nvPr>
            <p:ph type="body" idx="10"/>
          </p:nvPr>
        </p:nvSpPr>
        <p:spPr>
          <a:xfrm>
            <a:off x="9398001" y="1776985"/>
            <a:ext cx="269239" cy="90806"/>
          </a:xfrm>
          <a:prstGeom prst="rect">
            <a:avLst/>
          </a:prstGeom>
          <a:noFill/>
          <a:ln w="0" cmpd="sng">
            <a:noFill/>
            <a:prstDash val="solid"/>
          </a:ln>
        </p:spPr>
        <p:txBody>
          <a:bodyPr lIns="0" tIns="0" rIns="0" bIns="0"/>
          <a:lstStyle/>
          <a:p>
            <a:r>
              <a:rPr lang="en-US"/>
              <a:t>13” </a:t>
            </a:r>
          </a:p>
        </p:txBody>
      </p:sp>
      <p:sp>
        <p:nvSpPr>
          <p:cNvPr id="15" name="Text Placeholder 14"/>
          <p:cNvSpPr>
            <a:spLocks noGrp="1"/>
          </p:cNvSpPr>
          <p:nvPr>
            <p:ph type="body" idx="10"/>
          </p:nvPr>
        </p:nvSpPr>
        <p:spPr>
          <a:xfrm>
            <a:off x="12129135" y="4365626"/>
            <a:ext cx="278130" cy="90106"/>
          </a:xfrm>
          <a:prstGeom prst="rect">
            <a:avLst/>
          </a:prstGeom>
          <a:noFill/>
          <a:ln w="0" cmpd="sng">
            <a:noFill/>
            <a:prstDash val="solid"/>
          </a:ln>
        </p:spPr>
        <p:txBody>
          <a:bodyPr lIns="0" tIns="0" rIns="0" bIns="0"/>
          <a:lstStyle/>
          <a:p>
            <a:r>
              <a:rPr lang="en-US"/>
              <a:t>98” </a:t>
            </a:r>
          </a:p>
        </p:txBody>
      </p:sp>
      <p:sp>
        <p:nvSpPr>
          <p:cNvPr id="16" name="Text Placeholder 15"/>
          <p:cNvSpPr>
            <a:spLocks noGrp="1"/>
          </p:cNvSpPr>
          <p:nvPr>
            <p:ph type="body" idx="10"/>
          </p:nvPr>
        </p:nvSpPr>
        <p:spPr>
          <a:xfrm>
            <a:off x="9279254" y="3021014"/>
            <a:ext cx="281306" cy="90106"/>
          </a:xfrm>
          <a:prstGeom prst="rect">
            <a:avLst/>
          </a:prstGeom>
          <a:noFill/>
          <a:ln w="0" cmpd="sng">
            <a:noFill/>
            <a:prstDash val="solid"/>
          </a:ln>
        </p:spPr>
        <p:txBody>
          <a:bodyPr lIns="0" tIns="0" rIns="0" bIns="0"/>
          <a:lstStyle/>
          <a:p>
            <a:r>
              <a:rPr lang="en-US"/>
              <a:t>39” </a:t>
            </a:r>
          </a:p>
        </p:txBody>
      </p:sp>
      <p:sp>
        <p:nvSpPr>
          <p:cNvPr id="21" name="Text Placeholder 20"/>
          <p:cNvSpPr>
            <a:spLocks noGrp="1"/>
          </p:cNvSpPr>
          <p:nvPr>
            <p:ph type="body" idx="10"/>
          </p:nvPr>
        </p:nvSpPr>
        <p:spPr>
          <a:xfrm>
            <a:off x="7081521" y="6433884"/>
            <a:ext cx="330200" cy="90806"/>
          </a:xfrm>
          <a:prstGeom prst="rect">
            <a:avLst/>
          </a:prstGeom>
          <a:noFill/>
          <a:ln w="0" cmpd="sng">
            <a:noFill/>
            <a:prstDash val="solid"/>
          </a:ln>
        </p:spPr>
        <p:txBody>
          <a:bodyPr lIns="0" tIns="0" rIns="0" bIns="0"/>
          <a:lstStyle/>
          <a:p>
            <a:r>
              <a:rPr lang="en-US"/>
              <a:t>5’-6” </a:t>
            </a:r>
          </a:p>
        </p:txBody>
      </p:sp>
      <p:sp>
        <p:nvSpPr>
          <p:cNvPr id="22" name="Text Placeholder 21"/>
          <p:cNvSpPr>
            <a:spLocks noGrp="1"/>
          </p:cNvSpPr>
          <p:nvPr>
            <p:ph type="body" idx="10"/>
          </p:nvPr>
        </p:nvSpPr>
        <p:spPr>
          <a:xfrm>
            <a:off x="6100446" y="7587107"/>
            <a:ext cx="332739" cy="90806"/>
          </a:xfrm>
          <a:prstGeom prst="rect">
            <a:avLst/>
          </a:prstGeom>
          <a:noFill/>
          <a:ln w="0" cmpd="sng">
            <a:noFill/>
            <a:prstDash val="solid"/>
          </a:ln>
        </p:spPr>
        <p:txBody>
          <a:bodyPr lIns="0" tIns="0" rIns="0" bIns="0"/>
          <a:lstStyle/>
          <a:p>
            <a:r>
              <a:rPr lang="en-US"/>
              <a:t>6’-0” </a:t>
            </a:r>
          </a:p>
        </p:txBody>
      </p:sp>
      <p:sp>
        <p:nvSpPr>
          <p:cNvPr id="23" name="Text Placeholder 22"/>
          <p:cNvSpPr>
            <a:spLocks noGrp="1"/>
          </p:cNvSpPr>
          <p:nvPr>
            <p:ph type="body" idx="10"/>
          </p:nvPr>
        </p:nvSpPr>
        <p:spPr>
          <a:xfrm>
            <a:off x="7264402" y="9119617"/>
            <a:ext cx="333375" cy="90806"/>
          </a:xfrm>
          <a:prstGeom prst="rect">
            <a:avLst/>
          </a:prstGeom>
          <a:noFill/>
          <a:ln w="0" cmpd="sng">
            <a:noFill/>
            <a:prstDash val="solid"/>
          </a:ln>
        </p:spPr>
        <p:txBody>
          <a:bodyPr lIns="0" tIns="0" rIns="0" bIns="0"/>
          <a:lstStyle/>
          <a:p>
            <a:r>
              <a:rPr lang="en-US"/>
              <a:t>5’-6” </a:t>
            </a:r>
          </a:p>
        </p:txBody>
      </p:sp>
      <p:sp>
        <p:nvSpPr>
          <p:cNvPr id="26" name="Text Placeholder 25"/>
          <p:cNvSpPr>
            <a:spLocks noGrp="1"/>
          </p:cNvSpPr>
          <p:nvPr>
            <p:ph type="body" idx="10"/>
          </p:nvPr>
        </p:nvSpPr>
        <p:spPr>
          <a:xfrm>
            <a:off x="11827510" y="9076310"/>
            <a:ext cx="281306" cy="90106"/>
          </a:xfrm>
          <a:prstGeom prst="rect">
            <a:avLst/>
          </a:prstGeom>
          <a:noFill/>
          <a:ln w="0" cmpd="sng">
            <a:noFill/>
            <a:prstDash val="solid"/>
          </a:ln>
        </p:spPr>
        <p:txBody>
          <a:bodyPr lIns="0" tIns="0" rIns="0" bIns="0"/>
          <a:lstStyle/>
          <a:p>
            <a:r>
              <a:rPr lang="en-US"/>
              <a:t>32” </a:t>
            </a:r>
          </a:p>
        </p:txBody>
      </p:sp>
      <p:sp>
        <p:nvSpPr>
          <p:cNvPr id="27" name="Text Placeholder 26"/>
          <p:cNvSpPr>
            <a:spLocks noGrp="1"/>
          </p:cNvSpPr>
          <p:nvPr>
            <p:ph type="body" idx="10"/>
          </p:nvPr>
        </p:nvSpPr>
        <p:spPr>
          <a:xfrm>
            <a:off x="9288146" y="8016686"/>
            <a:ext cx="278130" cy="90106"/>
          </a:xfrm>
          <a:prstGeom prst="rect">
            <a:avLst/>
          </a:prstGeom>
          <a:noFill/>
          <a:ln w="0" cmpd="sng">
            <a:noFill/>
            <a:prstDash val="solid"/>
          </a:ln>
        </p:spPr>
        <p:txBody>
          <a:bodyPr lIns="0" tIns="0" rIns="0" bIns="0"/>
          <a:lstStyle/>
          <a:p>
            <a:r>
              <a:rPr lang="en-US"/>
              <a:t>84” </a:t>
            </a:r>
          </a:p>
        </p:txBody>
      </p:sp>
      <p:sp>
        <p:nvSpPr>
          <p:cNvPr id="28" name="Text Placeholder 27"/>
          <p:cNvSpPr>
            <a:spLocks noGrp="1"/>
          </p:cNvSpPr>
          <p:nvPr>
            <p:ph type="body" idx="10"/>
          </p:nvPr>
        </p:nvSpPr>
        <p:spPr>
          <a:xfrm>
            <a:off x="3124201" y="9462580"/>
            <a:ext cx="11684000" cy="553910"/>
          </a:xfrm>
          <a:prstGeom prst="rect">
            <a:avLst/>
          </a:prstGeom>
          <a:noFill/>
          <a:ln w="0" cmpd="sng">
            <a:noFill/>
            <a:prstDash val="solid"/>
          </a:ln>
        </p:spPr>
        <p:txBody>
          <a:bodyPr lIns="0" tIns="17120" rIns="0" bIns="0"/>
          <a:lstStyle/>
          <a:p>
            <a:r>
              <a:rPr lang="en-US"/>
              <a:t>STAINLESS STEEL ACTIVE VEHICLE BARRIER - CONTROL CABINETS IN-GROUND AXLE SCALE </a:t>
            </a:r>
          </a:p>
          <a:p>
            <a:r>
              <a:rPr lang="en-US"/>
              <a:t> MANUFACTURED BY HEALD UK AX920 IN-GROUND SCALE - MANUFACTURED BY INTERCOMP </a:t>
            </a:r>
          </a:p>
          <a:p>
            <a:r>
              <a:rPr lang="en-US"/>
              <a:t> FINISH: STAINLESS STEEL FINISH: DARK GREY PAINTED STEEL </a:t>
            </a:r>
          </a:p>
        </p:txBody>
      </p:sp>
    </p:spTree>
    <p:extLst>
      <p:ext uri="{BB962C8B-B14F-4D97-AF65-F5344CB8AC3E}">
        <p14:creationId xmlns:p14="http://schemas.microsoft.com/office/powerpoint/2010/main" val="14763780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3968" y="1646133"/>
            <a:ext cx="11476864" cy="3501813"/>
          </a:xfrm>
        </p:spPr>
        <p:txBody>
          <a:bodyPr anchor="b">
            <a:normAutofit/>
          </a:bodyPr>
          <a:lstStyle>
            <a:lvl1pPr algn="ctr">
              <a:defRPr sz="6120"/>
            </a:lvl1pPr>
          </a:lstStyle>
          <a:p>
            <a:r>
              <a:rPr lang="en-US"/>
              <a:t>Click to edit Master title style</a:t>
            </a:r>
            <a:endParaRPr lang="en-US" dirty="0"/>
          </a:p>
        </p:txBody>
      </p:sp>
      <p:sp>
        <p:nvSpPr>
          <p:cNvPr id="3" name="Subtitle 2"/>
          <p:cNvSpPr>
            <a:spLocks noGrp="1"/>
          </p:cNvSpPr>
          <p:nvPr>
            <p:ph type="subTitle" idx="1"/>
          </p:nvPr>
        </p:nvSpPr>
        <p:spPr>
          <a:xfrm>
            <a:off x="2033968" y="5282989"/>
            <a:ext cx="11476864" cy="2428451"/>
          </a:xfrm>
        </p:spPr>
        <p:txBody>
          <a:bodyPr/>
          <a:lstStyle>
            <a:lvl1pPr marL="0" indent="0" algn="ctr">
              <a:buNone/>
              <a:defRPr sz="3060"/>
            </a:lvl1pPr>
            <a:lvl2pPr marL="582930" indent="0" algn="ctr">
              <a:buNone/>
              <a:defRPr sz="2550"/>
            </a:lvl2pPr>
            <a:lvl3pPr marL="1165860" indent="0" algn="ctr">
              <a:buNone/>
              <a:defRPr sz="2295"/>
            </a:lvl3pPr>
            <a:lvl4pPr marL="1748790" indent="0" algn="ctr">
              <a:buNone/>
              <a:defRPr sz="2040"/>
            </a:lvl4pPr>
            <a:lvl5pPr marL="2331720" indent="0" algn="ctr">
              <a:buNone/>
              <a:defRPr sz="2040"/>
            </a:lvl5pPr>
            <a:lvl6pPr marL="2914650" indent="0" algn="ctr">
              <a:buNone/>
              <a:defRPr sz="2040"/>
            </a:lvl6pPr>
            <a:lvl7pPr marL="3497580" indent="0" algn="ctr">
              <a:buNone/>
              <a:defRPr sz="2040"/>
            </a:lvl7pPr>
            <a:lvl8pPr marL="4080510" indent="0" algn="ctr">
              <a:buNone/>
              <a:defRPr sz="2040"/>
            </a:lvl8pPr>
            <a:lvl9pPr marL="4663440" indent="0" algn="ctr">
              <a:buNone/>
              <a:defRPr sz="2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98BE22-AAB2-4CE5-8009-D5FC3044E1C3}" type="datetimeFigureOut">
              <a:rPr lang="en-US" smtClean="0"/>
              <a:t>7/9/2025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B26C72-AE1C-442F-84C8-26ACD4BEC576}" type="slidenum">
              <a:rPr lang="en-US" smtClean="0"/>
              <a:t>‹#›</a:t>
            </a:fld>
            <a:endParaRPr lang="en-US" dirty="0"/>
          </a:p>
        </p:txBody>
      </p:sp>
    </p:spTree>
    <p:extLst>
      <p:ext uri="{BB962C8B-B14F-4D97-AF65-F5344CB8AC3E}">
        <p14:creationId xmlns:p14="http://schemas.microsoft.com/office/powerpoint/2010/main" val="101726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7C2D-50B5-4122-9A65-42DCB4524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98346-CB02-47F5-88A9-9260AAAE68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C44B3-2F3B-4242-BCFA-E12D0EE33100}"/>
              </a:ext>
            </a:extLst>
          </p:cNvPr>
          <p:cNvSpPr>
            <a:spLocks noGrp="1"/>
          </p:cNvSpPr>
          <p:nvPr>
            <p:ph type="dt" sz="half" idx="10"/>
          </p:nvPr>
        </p:nvSpPr>
        <p:spPr/>
        <p:txBody>
          <a:bodyPr/>
          <a:lstStyle/>
          <a:p>
            <a:fld id="{A3B708B0-C00D-4184-A1C7-711A81DADC52}" type="datetimeFigureOut">
              <a:rPr lang="en-US" smtClean="0"/>
              <a:t>7/9/2025</a:t>
            </a:fld>
            <a:endParaRPr lang="en-US" dirty="0"/>
          </a:p>
        </p:txBody>
      </p:sp>
      <p:sp>
        <p:nvSpPr>
          <p:cNvPr id="5" name="Footer Placeholder 4">
            <a:extLst>
              <a:ext uri="{FF2B5EF4-FFF2-40B4-BE49-F238E27FC236}">
                <a16:creationId xmlns:a16="http://schemas.microsoft.com/office/drawing/2014/main" id="{455AA291-9A33-4F18-B6A5-A3686DB70D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5E7078-0E63-4211-868C-7C2CBB5ACDC3}"/>
              </a:ext>
            </a:extLst>
          </p:cNvPr>
          <p:cNvSpPr>
            <a:spLocks noGrp="1"/>
          </p:cNvSpPr>
          <p:nvPr>
            <p:ph type="sldNum" sz="quarter" idx="12"/>
          </p:nvPr>
        </p:nvSpPr>
        <p:spPr/>
        <p:txBody>
          <a:bodyPr/>
          <a:lstStyle/>
          <a:p>
            <a:fld id="{22AE3B09-DB63-45C8-AF0A-57C4B2BD49EB}" type="slidenum">
              <a:rPr lang="en-US" smtClean="0"/>
              <a:t>‹#›</a:t>
            </a:fld>
            <a:endParaRPr lang="en-US" dirty="0"/>
          </a:p>
        </p:txBody>
      </p:sp>
    </p:spTree>
    <p:extLst>
      <p:ext uri="{BB962C8B-B14F-4D97-AF65-F5344CB8AC3E}">
        <p14:creationId xmlns:p14="http://schemas.microsoft.com/office/powerpoint/2010/main" val="129904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65860" y="3118104"/>
            <a:ext cx="13213080" cy="21122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331720" y="5632704"/>
            <a:ext cx="10881359"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400" b="0" i="0">
                <a:solidFill>
                  <a:schemeClr val="bg1"/>
                </a:solidFill>
                <a:latin typeface="Calibri"/>
                <a:cs typeface="Calibri"/>
              </a:defRPr>
            </a:lvl1pPr>
          </a:lstStyle>
          <a:p>
            <a:pPr marL="12700">
              <a:lnSpc>
                <a:spcPct val="100000"/>
              </a:lnSpc>
              <a:tabLst>
                <a:tab pos="1335405" algn="l"/>
              </a:tabLst>
            </a:pPr>
            <a:r>
              <a:rPr spc="-20" dirty="0"/>
              <a:t>Projecte</a:t>
            </a:r>
            <a:r>
              <a:rPr spc="-15" dirty="0"/>
              <a:t>d</a:t>
            </a:r>
            <a:r>
              <a:rPr dirty="0"/>
              <a:t>	</a:t>
            </a:r>
            <a:r>
              <a:rPr spc="-10" dirty="0"/>
              <a:t>Completio</a:t>
            </a:r>
            <a:r>
              <a:rPr dirty="0"/>
              <a:t>n</a:t>
            </a:r>
            <a:r>
              <a:rPr spc="-30" dirty="0"/>
              <a:t> </a:t>
            </a:r>
            <a:r>
              <a:rPr spc="-10" dirty="0"/>
              <a:t>D</a:t>
            </a:r>
            <a:r>
              <a:rPr spc="-5" dirty="0"/>
              <a:t>a</a:t>
            </a:r>
            <a:r>
              <a:rPr spc="-15" dirty="0"/>
              <a:t>te</a:t>
            </a:r>
            <a:r>
              <a:rPr spc="-10" dirty="0"/>
              <a:t>:</a:t>
            </a:r>
            <a:r>
              <a:rPr spc="-20" dirty="0"/>
              <a:t> 0</a:t>
            </a:r>
            <a:r>
              <a:rPr spc="-5" dirty="0">
                <a:latin typeface="Calibri"/>
                <a:cs typeface="Calibri"/>
              </a:rPr>
              <a:t>5</a:t>
            </a:r>
            <a:r>
              <a:rPr spc="-10" dirty="0"/>
              <a:t>/</a:t>
            </a:r>
            <a:r>
              <a:rPr spc="-5" dirty="0">
                <a:latin typeface="Calibri"/>
                <a:cs typeface="Calibri"/>
              </a:rPr>
              <a:t>31</a:t>
            </a:r>
            <a:r>
              <a:rPr spc="-25" dirty="0"/>
              <a:t>/20</a:t>
            </a:r>
            <a:r>
              <a:rPr spc="-20" dirty="0"/>
              <a:t>2</a:t>
            </a:r>
            <a:r>
              <a:rPr dirty="0">
                <a:latin typeface="Calibri"/>
                <a:cs typeface="Calibri"/>
              </a:rPr>
              <a:t>3</a:t>
            </a:r>
          </a:p>
          <a:p>
            <a:pPr marL="12700">
              <a:lnSpc>
                <a:spcPct val="100000"/>
              </a:lnSpc>
            </a:pPr>
            <a:r>
              <a:rPr spc="-20" dirty="0"/>
              <a:t>%</a:t>
            </a:r>
            <a:r>
              <a:rPr spc="-15" dirty="0"/>
              <a:t> </a:t>
            </a:r>
            <a:r>
              <a:rPr spc="-10" dirty="0"/>
              <a:t>o</a:t>
            </a:r>
            <a:r>
              <a:rPr dirty="0"/>
              <a:t>f</a:t>
            </a:r>
            <a:r>
              <a:rPr spc="5" dirty="0"/>
              <a:t> </a:t>
            </a:r>
            <a:r>
              <a:rPr spc="-20" dirty="0"/>
              <a:t>Wor</a:t>
            </a:r>
            <a:r>
              <a:rPr spc="-15" dirty="0"/>
              <a:t>k </a:t>
            </a:r>
            <a:r>
              <a:rPr spc="-10" dirty="0"/>
              <a:t>Completed</a:t>
            </a:r>
            <a:r>
              <a:rPr dirty="0"/>
              <a:t>:</a:t>
            </a:r>
            <a:r>
              <a:rPr spc="-20" dirty="0"/>
              <a:t> </a:t>
            </a:r>
            <a:r>
              <a:rPr spc="-5" dirty="0">
                <a:latin typeface="Calibri"/>
                <a:cs typeface="Calibri"/>
              </a:rPr>
              <a:t>75</a:t>
            </a:r>
            <a:r>
              <a:rPr spc="-25" dirty="0"/>
              <a:t>.00%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88870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2400" b="0" i="0">
                <a:solidFill>
                  <a:schemeClr val="bg1"/>
                </a:solidFill>
                <a:latin typeface="Calibri"/>
                <a:cs typeface="Calibri"/>
              </a:defRPr>
            </a:lvl1pPr>
          </a:lstStyle>
          <a:p>
            <a:pPr marL="12700">
              <a:lnSpc>
                <a:spcPct val="100000"/>
              </a:lnSpc>
              <a:tabLst>
                <a:tab pos="1335405" algn="l"/>
              </a:tabLst>
            </a:pPr>
            <a:r>
              <a:rPr spc="-20" dirty="0"/>
              <a:t>Projecte</a:t>
            </a:r>
            <a:r>
              <a:rPr spc="-15" dirty="0"/>
              <a:t>d</a:t>
            </a:r>
            <a:r>
              <a:rPr dirty="0"/>
              <a:t>	</a:t>
            </a:r>
            <a:r>
              <a:rPr spc="-10" dirty="0"/>
              <a:t>Completio</a:t>
            </a:r>
            <a:r>
              <a:rPr dirty="0"/>
              <a:t>n</a:t>
            </a:r>
            <a:r>
              <a:rPr spc="-30" dirty="0"/>
              <a:t> </a:t>
            </a:r>
            <a:r>
              <a:rPr spc="-10" dirty="0"/>
              <a:t>D</a:t>
            </a:r>
            <a:r>
              <a:rPr spc="-5" dirty="0"/>
              <a:t>a</a:t>
            </a:r>
            <a:r>
              <a:rPr spc="-15" dirty="0"/>
              <a:t>te</a:t>
            </a:r>
            <a:r>
              <a:rPr spc="-10" dirty="0"/>
              <a:t>:</a:t>
            </a:r>
            <a:r>
              <a:rPr spc="-20" dirty="0"/>
              <a:t> 0</a:t>
            </a:r>
            <a:r>
              <a:rPr spc="-5" dirty="0">
                <a:latin typeface="Calibri"/>
                <a:cs typeface="Calibri"/>
              </a:rPr>
              <a:t>5</a:t>
            </a:r>
            <a:r>
              <a:rPr spc="-10" dirty="0"/>
              <a:t>/</a:t>
            </a:r>
            <a:r>
              <a:rPr spc="-5" dirty="0">
                <a:latin typeface="Calibri"/>
                <a:cs typeface="Calibri"/>
              </a:rPr>
              <a:t>31</a:t>
            </a:r>
            <a:r>
              <a:rPr spc="-25" dirty="0"/>
              <a:t>/20</a:t>
            </a:r>
            <a:r>
              <a:rPr spc="-20" dirty="0"/>
              <a:t>2</a:t>
            </a:r>
            <a:r>
              <a:rPr dirty="0">
                <a:latin typeface="Calibri"/>
                <a:cs typeface="Calibri"/>
              </a:rPr>
              <a:t>3</a:t>
            </a:r>
          </a:p>
          <a:p>
            <a:pPr marL="12700">
              <a:lnSpc>
                <a:spcPct val="100000"/>
              </a:lnSpc>
            </a:pPr>
            <a:r>
              <a:rPr spc="-20" dirty="0"/>
              <a:t>%</a:t>
            </a:r>
            <a:r>
              <a:rPr spc="-15" dirty="0"/>
              <a:t> </a:t>
            </a:r>
            <a:r>
              <a:rPr spc="-10" dirty="0"/>
              <a:t>o</a:t>
            </a:r>
            <a:r>
              <a:rPr dirty="0"/>
              <a:t>f</a:t>
            </a:r>
            <a:r>
              <a:rPr spc="5" dirty="0"/>
              <a:t> </a:t>
            </a:r>
            <a:r>
              <a:rPr spc="-20" dirty="0"/>
              <a:t>Wor</a:t>
            </a:r>
            <a:r>
              <a:rPr spc="-15" dirty="0"/>
              <a:t>k </a:t>
            </a:r>
            <a:r>
              <a:rPr spc="-10" dirty="0"/>
              <a:t>Completed</a:t>
            </a:r>
            <a:r>
              <a:rPr dirty="0"/>
              <a:t>:</a:t>
            </a:r>
            <a:r>
              <a:rPr spc="-20" dirty="0"/>
              <a:t> </a:t>
            </a:r>
            <a:r>
              <a:rPr spc="-5" dirty="0">
                <a:latin typeface="Calibri"/>
                <a:cs typeface="Calibri"/>
              </a:rPr>
              <a:t>75</a:t>
            </a:r>
            <a:r>
              <a:rPr spc="-25" dirty="0"/>
              <a:t>.00%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554355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libri"/>
                <a:cs typeface="Calibri"/>
              </a:defRPr>
            </a:lvl1pPr>
          </a:lstStyle>
          <a:p>
            <a:endParaRPr/>
          </a:p>
        </p:txBody>
      </p:sp>
      <p:sp>
        <p:nvSpPr>
          <p:cNvPr id="3" name="Holder 3"/>
          <p:cNvSpPr>
            <a:spLocks noGrp="1"/>
          </p:cNvSpPr>
          <p:nvPr>
            <p:ph sz="half" idx="2"/>
          </p:nvPr>
        </p:nvSpPr>
        <p:spPr>
          <a:xfrm>
            <a:off x="777240" y="2313432"/>
            <a:ext cx="6761988"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005571" y="2313432"/>
            <a:ext cx="6761988"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400" b="0" i="0">
                <a:solidFill>
                  <a:schemeClr val="bg1"/>
                </a:solidFill>
                <a:latin typeface="Calibri"/>
                <a:cs typeface="Calibri"/>
              </a:defRPr>
            </a:lvl1pPr>
          </a:lstStyle>
          <a:p>
            <a:pPr marL="12700">
              <a:lnSpc>
                <a:spcPct val="100000"/>
              </a:lnSpc>
              <a:tabLst>
                <a:tab pos="1335405" algn="l"/>
              </a:tabLst>
            </a:pPr>
            <a:r>
              <a:rPr spc="-20" dirty="0"/>
              <a:t>Projecte</a:t>
            </a:r>
            <a:r>
              <a:rPr spc="-15" dirty="0"/>
              <a:t>d</a:t>
            </a:r>
            <a:r>
              <a:rPr dirty="0"/>
              <a:t>	</a:t>
            </a:r>
            <a:r>
              <a:rPr spc="-10" dirty="0"/>
              <a:t>Completio</a:t>
            </a:r>
            <a:r>
              <a:rPr dirty="0"/>
              <a:t>n</a:t>
            </a:r>
            <a:r>
              <a:rPr spc="-30" dirty="0"/>
              <a:t> </a:t>
            </a:r>
            <a:r>
              <a:rPr spc="-10" dirty="0"/>
              <a:t>D</a:t>
            </a:r>
            <a:r>
              <a:rPr spc="-5" dirty="0"/>
              <a:t>a</a:t>
            </a:r>
            <a:r>
              <a:rPr spc="-15" dirty="0"/>
              <a:t>te</a:t>
            </a:r>
            <a:r>
              <a:rPr spc="-10" dirty="0"/>
              <a:t>:</a:t>
            </a:r>
            <a:r>
              <a:rPr spc="-20" dirty="0"/>
              <a:t> 0</a:t>
            </a:r>
            <a:r>
              <a:rPr spc="-5" dirty="0">
                <a:latin typeface="Calibri"/>
                <a:cs typeface="Calibri"/>
              </a:rPr>
              <a:t>5</a:t>
            </a:r>
            <a:r>
              <a:rPr spc="-10" dirty="0"/>
              <a:t>/</a:t>
            </a:r>
            <a:r>
              <a:rPr spc="-5" dirty="0">
                <a:latin typeface="Calibri"/>
                <a:cs typeface="Calibri"/>
              </a:rPr>
              <a:t>31</a:t>
            </a:r>
            <a:r>
              <a:rPr spc="-25" dirty="0"/>
              <a:t>/20</a:t>
            </a:r>
            <a:r>
              <a:rPr spc="-20" dirty="0"/>
              <a:t>2</a:t>
            </a:r>
            <a:r>
              <a:rPr dirty="0">
                <a:latin typeface="Calibri"/>
                <a:cs typeface="Calibri"/>
              </a:rPr>
              <a:t>3</a:t>
            </a:r>
          </a:p>
          <a:p>
            <a:pPr marL="12700">
              <a:lnSpc>
                <a:spcPct val="100000"/>
              </a:lnSpc>
            </a:pPr>
            <a:r>
              <a:rPr spc="-20" dirty="0"/>
              <a:t>%</a:t>
            </a:r>
            <a:r>
              <a:rPr spc="-15" dirty="0"/>
              <a:t> </a:t>
            </a:r>
            <a:r>
              <a:rPr spc="-10" dirty="0"/>
              <a:t>o</a:t>
            </a:r>
            <a:r>
              <a:rPr dirty="0"/>
              <a:t>f</a:t>
            </a:r>
            <a:r>
              <a:rPr spc="5" dirty="0"/>
              <a:t> </a:t>
            </a:r>
            <a:r>
              <a:rPr spc="-20" dirty="0"/>
              <a:t>Wor</a:t>
            </a:r>
            <a:r>
              <a:rPr spc="-15" dirty="0"/>
              <a:t>k </a:t>
            </a:r>
            <a:r>
              <a:rPr spc="-10" dirty="0"/>
              <a:t>Completed</a:t>
            </a:r>
            <a:r>
              <a:rPr dirty="0"/>
              <a:t>:</a:t>
            </a:r>
            <a:r>
              <a:rPr spc="-20" dirty="0"/>
              <a:t> </a:t>
            </a:r>
            <a:r>
              <a:rPr spc="-5" dirty="0">
                <a:latin typeface="Calibri"/>
                <a:cs typeface="Calibri"/>
              </a:rPr>
              <a:t>75</a:t>
            </a:r>
            <a:r>
              <a:rPr spc="-25" dirty="0"/>
              <a:t>.00%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382892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4929" r:id="rId1"/>
    <p:sldLayoutId id="2147484928" r:id="rId2"/>
    <p:sldLayoutId id="2147484930" r:id="rId3"/>
    <p:sldLayoutId id="2147484931" r:id="rId4"/>
    <p:sldLayoutId id="2147484966" r:id="rId5"/>
    <p:sldLayoutId id="2147484967" r:id="rId6"/>
  </p:sldLayoutIdLst>
  <p:transition advClick="0"/>
  <p:txStyles>
    <p:titleStyle>
      <a:lvl1pPr algn="ctr" defTabSz="1463675" rtl="0" eaLnBrk="0" fontAlgn="base" hangingPunct="0">
        <a:spcBef>
          <a:spcPct val="0"/>
        </a:spcBef>
        <a:spcAft>
          <a:spcPct val="0"/>
        </a:spcAft>
        <a:defRPr sz="7000" kern="1200">
          <a:solidFill>
            <a:schemeClr val="tx1"/>
          </a:solidFill>
          <a:latin typeface="+mj-lt"/>
          <a:ea typeface="+mj-ea"/>
          <a:cs typeface="+mj-cs"/>
        </a:defRPr>
      </a:lvl1pPr>
      <a:lvl2pPr algn="ctr" defTabSz="1463675" rtl="0" eaLnBrk="0" fontAlgn="base" hangingPunct="0">
        <a:spcBef>
          <a:spcPct val="0"/>
        </a:spcBef>
        <a:spcAft>
          <a:spcPct val="0"/>
        </a:spcAft>
        <a:defRPr sz="7000">
          <a:solidFill>
            <a:schemeClr val="tx1"/>
          </a:solidFill>
          <a:latin typeface="Calibri" pitchFamily="34" charset="0"/>
        </a:defRPr>
      </a:lvl2pPr>
      <a:lvl3pPr algn="ctr" defTabSz="1463675" rtl="0" eaLnBrk="0" fontAlgn="base" hangingPunct="0">
        <a:spcBef>
          <a:spcPct val="0"/>
        </a:spcBef>
        <a:spcAft>
          <a:spcPct val="0"/>
        </a:spcAft>
        <a:defRPr sz="7000">
          <a:solidFill>
            <a:schemeClr val="tx1"/>
          </a:solidFill>
          <a:latin typeface="Calibri" pitchFamily="34" charset="0"/>
        </a:defRPr>
      </a:lvl3pPr>
      <a:lvl4pPr algn="ctr" defTabSz="1463675" rtl="0" eaLnBrk="0" fontAlgn="base" hangingPunct="0">
        <a:spcBef>
          <a:spcPct val="0"/>
        </a:spcBef>
        <a:spcAft>
          <a:spcPct val="0"/>
        </a:spcAft>
        <a:defRPr sz="7000">
          <a:solidFill>
            <a:schemeClr val="tx1"/>
          </a:solidFill>
          <a:latin typeface="Calibri" pitchFamily="34" charset="0"/>
        </a:defRPr>
      </a:lvl4pPr>
      <a:lvl5pPr algn="ctr" defTabSz="1463675" rtl="0" eaLnBrk="0" fontAlgn="base" hangingPunct="0">
        <a:spcBef>
          <a:spcPct val="0"/>
        </a:spcBef>
        <a:spcAft>
          <a:spcPct val="0"/>
        </a:spcAft>
        <a:defRPr sz="7000">
          <a:solidFill>
            <a:schemeClr val="tx1"/>
          </a:solidFill>
          <a:latin typeface="Calibri" pitchFamily="34" charset="0"/>
        </a:defRPr>
      </a:lvl5pPr>
      <a:lvl6pPr marL="457200" algn="ctr" defTabSz="1462088" rtl="0" fontAlgn="base">
        <a:spcBef>
          <a:spcPct val="0"/>
        </a:spcBef>
        <a:spcAft>
          <a:spcPct val="0"/>
        </a:spcAft>
        <a:defRPr sz="7000">
          <a:solidFill>
            <a:schemeClr val="tx1"/>
          </a:solidFill>
          <a:latin typeface="Calibri" pitchFamily="34" charset="0"/>
        </a:defRPr>
      </a:lvl6pPr>
      <a:lvl7pPr marL="914400" algn="ctr" defTabSz="1462088" rtl="0" fontAlgn="base">
        <a:spcBef>
          <a:spcPct val="0"/>
        </a:spcBef>
        <a:spcAft>
          <a:spcPct val="0"/>
        </a:spcAft>
        <a:defRPr sz="7000">
          <a:solidFill>
            <a:schemeClr val="tx1"/>
          </a:solidFill>
          <a:latin typeface="Calibri" pitchFamily="34" charset="0"/>
        </a:defRPr>
      </a:lvl7pPr>
      <a:lvl8pPr marL="1371600" algn="ctr" defTabSz="1462088" rtl="0" fontAlgn="base">
        <a:spcBef>
          <a:spcPct val="0"/>
        </a:spcBef>
        <a:spcAft>
          <a:spcPct val="0"/>
        </a:spcAft>
        <a:defRPr sz="7000">
          <a:solidFill>
            <a:schemeClr val="tx1"/>
          </a:solidFill>
          <a:latin typeface="Calibri" pitchFamily="34" charset="0"/>
        </a:defRPr>
      </a:lvl8pPr>
      <a:lvl9pPr marL="1828800" algn="ctr" defTabSz="1462088" rtl="0" fontAlgn="base">
        <a:spcBef>
          <a:spcPct val="0"/>
        </a:spcBef>
        <a:spcAft>
          <a:spcPct val="0"/>
        </a:spcAft>
        <a:defRPr sz="7000">
          <a:solidFill>
            <a:schemeClr val="tx1"/>
          </a:solidFill>
          <a:latin typeface="Calibri" pitchFamily="34" charset="0"/>
        </a:defRPr>
      </a:lvl9pPr>
    </p:titleStyle>
    <p:bodyStyle>
      <a:lvl1pPr marL="549275" indent="-549275" algn="l" defTabSz="1463675" rtl="0" eaLnBrk="0" fontAlgn="base" hangingPunct="0">
        <a:spcBef>
          <a:spcPct val="20000"/>
        </a:spcBef>
        <a:spcAft>
          <a:spcPct val="0"/>
        </a:spcAft>
        <a:buFont typeface="Arial" charset="0"/>
        <a:buChar char="•"/>
        <a:defRPr sz="5100" kern="1200">
          <a:solidFill>
            <a:schemeClr val="tx1"/>
          </a:solidFill>
          <a:latin typeface="+mn-lt"/>
          <a:ea typeface="+mn-ea"/>
          <a:cs typeface="+mn-cs"/>
        </a:defRPr>
      </a:lvl1pPr>
      <a:lvl2pPr marL="1189038" indent="-457200" algn="l" defTabSz="1463675" rtl="0" eaLnBrk="0" fontAlgn="base" hangingPunct="0">
        <a:spcBef>
          <a:spcPct val="20000"/>
        </a:spcBef>
        <a:spcAft>
          <a:spcPct val="0"/>
        </a:spcAft>
        <a:buFont typeface="Arial" charset="0"/>
        <a:buChar char="–"/>
        <a:defRPr sz="4500" kern="1200">
          <a:solidFill>
            <a:schemeClr val="tx1"/>
          </a:solidFill>
          <a:latin typeface="+mn-lt"/>
          <a:ea typeface="+mn-ea"/>
          <a:cs typeface="+mn-cs"/>
        </a:defRPr>
      </a:lvl2pPr>
      <a:lvl3pPr marL="1828800" indent="-365125" algn="l" defTabSz="1463675" rtl="0" eaLnBrk="0" fontAlgn="base" hangingPunct="0">
        <a:spcBef>
          <a:spcPct val="20000"/>
        </a:spcBef>
        <a:spcAft>
          <a:spcPct val="0"/>
        </a:spcAft>
        <a:buFont typeface="Arial" charset="0"/>
        <a:buChar char="•"/>
        <a:defRPr sz="3800" kern="1200">
          <a:solidFill>
            <a:schemeClr val="tx1"/>
          </a:solidFill>
          <a:latin typeface="+mn-lt"/>
          <a:ea typeface="+mn-ea"/>
          <a:cs typeface="+mn-cs"/>
        </a:defRPr>
      </a:lvl3pPr>
      <a:lvl4pPr marL="2560638" indent="-366713" algn="l" defTabSz="1463675" rtl="0" eaLnBrk="0" fontAlgn="base" hangingPunct="0">
        <a:spcBef>
          <a:spcPct val="20000"/>
        </a:spcBef>
        <a:spcAft>
          <a:spcPct val="0"/>
        </a:spcAft>
        <a:buFont typeface="Arial" charset="0"/>
        <a:buChar char="–"/>
        <a:defRPr sz="3200" kern="1200">
          <a:solidFill>
            <a:schemeClr val="tx1"/>
          </a:solidFill>
          <a:latin typeface="+mn-lt"/>
          <a:ea typeface="+mn-ea"/>
          <a:cs typeface="+mn-cs"/>
        </a:defRPr>
      </a:lvl4pPr>
      <a:lvl5pPr marL="3292475" indent="-366713" algn="l" defTabSz="1463675" rtl="0" eaLnBrk="0" fontAlgn="base" hangingPunct="0">
        <a:spcBef>
          <a:spcPct val="20000"/>
        </a:spcBef>
        <a:spcAft>
          <a:spcPct val="0"/>
        </a:spcAft>
        <a:buFont typeface="Arial" charset="0"/>
        <a:buChar char="»"/>
        <a:defRPr sz="3200" kern="1200">
          <a:solidFill>
            <a:schemeClr val="tx1"/>
          </a:solidFill>
          <a:latin typeface="+mn-lt"/>
          <a:ea typeface="+mn-ea"/>
          <a:cs typeface="+mn-cs"/>
        </a:defRPr>
      </a:lvl5pPr>
      <a:lvl6pPr marL="402336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5544800" cy="10058400"/>
          </a:xfrm>
          <a:custGeom>
            <a:avLst/>
            <a:gdLst/>
            <a:ahLst/>
            <a:cxnLst/>
            <a:rect l="l" t="t" r="r" b="b"/>
            <a:pathLst>
              <a:path w="15544800" h="10058400">
                <a:moveTo>
                  <a:pt x="0" y="10058400"/>
                </a:moveTo>
                <a:lnTo>
                  <a:pt x="15544800" y="10058400"/>
                </a:lnTo>
                <a:lnTo>
                  <a:pt x="15544800" y="0"/>
                </a:lnTo>
                <a:lnTo>
                  <a:pt x="0" y="0"/>
                </a:lnTo>
                <a:lnTo>
                  <a:pt x="0" y="10058400"/>
                </a:lnTo>
                <a:close/>
              </a:path>
            </a:pathLst>
          </a:custGeom>
          <a:solidFill>
            <a:srgbClr val="1F487C"/>
          </a:solidFill>
        </p:spPr>
        <p:txBody>
          <a:bodyPr wrap="square" lIns="0" tIns="0" rIns="0" bIns="0" rtlCol="0"/>
          <a:lstStyle/>
          <a:p>
            <a:endParaRPr dirty="0"/>
          </a:p>
        </p:txBody>
      </p:sp>
      <p:sp>
        <p:nvSpPr>
          <p:cNvPr id="2" name="Holder 2"/>
          <p:cNvSpPr>
            <a:spLocks noGrp="1"/>
          </p:cNvSpPr>
          <p:nvPr>
            <p:ph type="title"/>
          </p:nvPr>
        </p:nvSpPr>
        <p:spPr>
          <a:xfrm>
            <a:off x="1228445" y="224536"/>
            <a:ext cx="13087908" cy="533400"/>
          </a:xfrm>
          <a:prstGeom prst="rect">
            <a:avLst/>
          </a:prstGeom>
        </p:spPr>
        <p:txBody>
          <a:bodyPr wrap="square" lIns="0" tIns="0" rIns="0" bIns="0">
            <a:spAutoFit/>
          </a:bodyPr>
          <a:lstStyle>
            <a:lvl1pPr>
              <a:defRPr sz="4000" b="0" i="0">
                <a:solidFill>
                  <a:schemeClr val="bg1"/>
                </a:solidFill>
                <a:latin typeface="Calibri"/>
                <a:cs typeface="Calibri"/>
              </a:defRPr>
            </a:lvl1pPr>
          </a:lstStyle>
          <a:p>
            <a:endParaRPr/>
          </a:p>
        </p:txBody>
      </p:sp>
      <p:sp>
        <p:nvSpPr>
          <p:cNvPr id="3" name="Holder 3"/>
          <p:cNvSpPr>
            <a:spLocks noGrp="1"/>
          </p:cNvSpPr>
          <p:nvPr>
            <p:ph type="body" idx="1"/>
          </p:nvPr>
        </p:nvSpPr>
        <p:spPr>
          <a:xfrm>
            <a:off x="777240" y="2313432"/>
            <a:ext cx="13990319"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162540" y="9096070"/>
            <a:ext cx="5048884" cy="695959"/>
          </a:xfrm>
          <a:prstGeom prst="rect">
            <a:avLst/>
          </a:prstGeom>
        </p:spPr>
        <p:txBody>
          <a:bodyPr wrap="square" lIns="0" tIns="0" rIns="0" bIns="0">
            <a:spAutoFit/>
          </a:bodyPr>
          <a:lstStyle>
            <a:lvl1pPr>
              <a:defRPr sz="2400" b="0" i="0">
                <a:solidFill>
                  <a:schemeClr val="bg1"/>
                </a:solidFill>
                <a:latin typeface="Calibri"/>
                <a:cs typeface="Calibri"/>
              </a:defRPr>
            </a:lvl1pPr>
          </a:lstStyle>
          <a:p>
            <a:pPr marL="12700">
              <a:lnSpc>
                <a:spcPct val="100000"/>
              </a:lnSpc>
              <a:tabLst>
                <a:tab pos="1335405" algn="l"/>
              </a:tabLst>
            </a:pPr>
            <a:r>
              <a:rPr spc="-20" dirty="0"/>
              <a:t>Projecte</a:t>
            </a:r>
            <a:r>
              <a:rPr spc="-15" dirty="0"/>
              <a:t>d</a:t>
            </a:r>
            <a:r>
              <a:rPr dirty="0"/>
              <a:t>	</a:t>
            </a:r>
            <a:r>
              <a:rPr spc="-10" dirty="0"/>
              <a:t>Completio</a:t>
            </a:r>
            <a:r>
              <a:rPr dirty="0"/>
              <a:t>n</a:t>
            </a:r>
            <a:r>
              <a:rPr spc="-30" dirty="0"/>
              <a:t> </a:t>
            </a:r>
            <a:r>
              <a:rPr spc="-10" dirty="0"/>
              <a:t>D</a:t>
            </a:r>
            <a:r>
              <a:rPr spc="-5" dirty="0"/>
              <a:t>a</a:t>
            </a:r>
            <a:r>
              <a:rPr spc="-15" dirty="0"/>
              <a:t>te</a:t>
            </a:r>
            <a:r>
              <a:rPr spc="-10" dirty="0"/>
              <a:t>:</a:t>
            </a:r>
            <a:r>
              <a:rPr spc="-20" dirty="0"/>
              <a:t> 0</a:t>
            </a:r>
            <a:r>
              <a:rPr spc="-5" dirty="0">
                <a:latin typeface="Calibri"/>
                <a:cs typeface="Calibri"/>
              </a:rPr>
              <a:t>5</a:t>
            </a:r>
            <a:r>
              <a:rPr spc="-10" dirty="0"/>
              <a:t>/</a:t>
            </a:r>
            <a:r>
              <a:rPr spc="-5" dirty="0">
                <a:latin typeface="Calibri"/>
                <a:cs typeface="Calibri"/>
              </a:rPr>
              <a:t>31</a:t>
            </a:r>
            <a:r>
              <a:rPr spc="-25" dirty="0"/>
              <a:t>/20</a:t>
            </a:r>
            <a:r>
              <a:rPr spc="-20" dirty="0"/>
              <a:t>2</a:t>
            </a:r>
            <a:r>
              <a:rPr dirty="0">
                <a:latin typeface="Calibri"/>
                <a:cs typeface="Calibri"/>
              </a:rPr>
              <a:t>3</a:t>
            </a:r>
          </a:p>
          <a:p>
            <a:pPr marL="12700">
              <a:lnSpc>
                <a:spcPct val="100000"/>
              </a:lnSpc>
            </a:pPr>
            <a:r>
              <a:rPr spc="-20" dirty="0"/>
              <a:t>%</a:t>
            </a:r>
            <a:r>
              <a:rPr spc="-15" dirty="0"/>
              <a:t> </a:t>
            </a:r>
            <a:r>
              <a:rPr spc="-10" dirty="0"/>
              <a:t>o</a:t>
            </a:r>
            <a:r>
              <a:rPr dirty="0"/>
              <a:t>f</a:t>
            </a:r>
            <a:r>
              <a:rPr spc="5" dirty="0"/>
              <a:t> </a:t>
            </a:r>
            <a:r>
              <a:rPr spc="-20" dirty="0"/>
              <a:t>Wor</a:t>
            </a:r>
            <a:r>
              <a:rPr spc="-15" dirty="0"/>
              <a:t>k </a:t>
            </a:r>
            <a:r>
              <a:rPr spc="-10" dirty="0"/>
              <a:t>Completed</a:t>
            </a:r>
            <a:r>
              <a:rPr dirty="0"/>
              <a:t>:</a:t>
            </a:r>
            <a:r>
              <a:rPr spc="-20" dirty="0"/>
              <a:t> </a:t>
            </a:r>
            <a:r>
              <a:rPr spc="-5" dirty="0">
                <a:latin typeface="Calibri"/>
                <a:cs typeface="Calibri"/>
              </a:rPr>
              <a:t>75</a:t>
            </a:r>
            <a:r>
              <a:rPr spc="-25" dirty="0"/>
              <a:t>.00%</a:t>
            </a:r>
          </a:p>
        </p:txBody>
      </p:sp>
      <p:sp>
        <p:nvSpPr>
          <p:cNvPr id="5" name="Holder 5"/>
          <p:cNvSpPr>
            <a:spLocks noGrp="1"/>
          </p:cNvSpPr>
          <p:nvPr>
            <p:ph type="dt" sz="half" idx="6"/>
          </p:nvPr>
        </p:nvSpPr>
        <p:spPr>
          <a:xfrm>
            <a:off x="777240" y="9354312"/>
            <a:ext cx="3575304"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7/9/2025</a:t>
            </a:fld>
            <a:endParaRPr lang="en-US" dirty="0"/>
          </a:p>
        </p:txBody>
      </p:sp>
      <p:sp>
        <p:nvSpPr>
          <p:cNvPr id="6" name="Holder 6"/>
          <p:cNvSpPr>
            <a:spLocks noGrp="1"/>
          </p:cNvSpPr>
          <p:nvPr>
            <p:ph type="sldNum" sz="quarter" idx="7"/>
          </p:nvPr>
        </p:nvSpPr>
        <p:spPr>
          <a:xfrm>
            <a:off x="11192256" y="9354312"/>
            <a:ext cx="3575304"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634369948"/>
      </p:ext>
    </p:extLst>
  </p:cSld>
  <p:clrMap bg1="lt1" tx1="dk1" bg2="lt2" tx2="dk2" accent1="accent1" accent2="accent2" accent3="accent3" accent4="accent4" accent5="accent5" accent6="accent6" hlink="hlink" folHlink="folHlink"/>
  <p:sldLayoutIdLst>
    <p:sldLayoutId id="2147484959" r:id="rId1"/>
    <p:sldLayoutId id="2147484960" r:id="rId2"/>
    <p:sldLayoutId id="2147484961" r:id="rId3"/>
    <p:sldLayoutId id="2147484962" r:id="rId4"/>
    <p:sldLayoutId id="2147484963" r:id="rId5"/>
    <p:sldLayoutId id="214748496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HWP19CWLMCCL@gmail.co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D41CCBED-E4E1-4997-A072-94D325AE3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4078"/>
            <a:ext cx="15544799" cy="91643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088" rtl="0" eaLnBrk="1" fontAlgn="base" latinLnBrk="0" hangingPunct="1">
              <a:lnSpc>
                <a:spcPct val="100000"/>
              </a:lnSpc>
              <a:spcBef>
                <a:spcPct val="0"/>
              </a:spcBef>
              <a:spcAft>
                <a:spcPct val="0"/>
              </a:spcAft>
              <a:buClrTx/>
              <a:buSzTx/>
              <a:buFontTx/>
              <a:buNone/>
              <a:tabLst/>
              <a:defRPr/>
            </a:pPr>
            <a:endParaRPr kumimoji="0" lang="en-US" sz="2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9" name="Picture 138">
            <a:extLst>
              <a:ext uri="{FF2B5EF4-FFF2-40B4-BE49-F238E27FC236}">
                <a16:creationId xmlns:a16="http://schemas.microsoft.com/office/drawing/2014/main" id="{227F50A4-96DC-44F7-8805-D1713FA4CA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flipV="1">
            <a:off x="0" y="5911517"/>
            <a:ext cx="15544799" cy="2043473"/>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41" name="Rectangle 140">
            <a:extLst>
              <a:ext uri="{FF2B5EF4-FFF2-40B4-BE49-F238E27FC236}">
                <a16:creationId xmlns:a16="http://schemas.microsoft.com/office/drawing/2014/main" id="{7657922F-06FC-4A81-9EC2-4047535D1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5540913" cy="61232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088" rtl="0" eaLnBrk="1" fontAlgn="base" latinLnBrk="0" hangingPunct="1">
              <a:lnSpc>
                <a:spcPct val="100000"/>
              </a:lnSpc>
              <a:spcBef>
                <a:spcPct val="0"/>
              </a:spcBef>
              <a:spcAft>
                <a:spcPct val="0"/>
              </a:spcAft>
              <a:buClrTx/>
              <a:buSzTx/>
              <a:buFontTx/>
              <a:buNone/>
              <a:tabLst/>
              <a:defRPr/>
            </a:pPr>
            <a:endParaRPr kumimoji="0" lang="en-US" sz="2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52" name="Picture 4" descr="Image result for ddc logo design\">
            <a:extLst>
              <a:ext uri="{FF2B5EF4-FFF2-40B4-BE49-F238E27FC236}">
                <a16:creationId xmlns:a16="http://schemas.microsoft.com/office/drawing/2014/main" id="{83A8A009-E6D7-4A69-B665-4186079E650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0219" y="230821"/>
            <a:ext cx="9071105" cy="24567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ttps://gallery.yopriceville.com/var/albums/Free-Clipart-Pictures/Silhouettes-PNG/New_York_City_Skyline_Silhouette_PNG_Clip_Art.png?m=1523526551">
            <a:extLst>
              <a:ext uri="{FF2B5EF4-FFF2-40B4-BE49-F238E27FC236}">
                <a16:creationId xmlns:a16="http://schemas.microsoft.com/office/drawing/2014/main" id="{9143FA64-579B-4BE8-8ED1-1459C3904826}"/>
              </a:ext>
            </a:extLst>
          </p:cNvPr>
          <p:cNvPicPr>
            <a:picLocks noChangeAspect="1" noChangeArrowheads="1"/>
          </p:cNvPicPr>
          <p:nvPr/>
        </p:nvPicPr>
        <p:blipFill>
          <a:blip r:embed="rId5" cstate="print">
            <a:duotone>
              <a:schemeClr val="bg2">
                <a:shade val="45000"/>
                <a:satMod val="135000"/>
              </a:schemeClr>
              <a:prstClr val="white"/>
            </a:duotone>
            <a:alphaModFix amt="67000"/>
            <a:extLst>
              <a:ext uri="{BEBA8EAE-BF5A-486C-A8C5-ECC9F3942E4B}">
                <a14:imgProps xmlns:a14="http://schemas.microsoft.com/office/drawing/2010/main">
                  <a14:imgLayer r:embed="rId6">
                    <a14:imgEffect>
                      <a14:colorTemperature colorTemp="2793"/>
                    </a14:imgEffect>
                  </a14:imgLayer>
                </a14:imgProps>
              </a:ext>
              <a:ext uri="{28A0092B-C50C-407E-A947-70E740481C1C}">
                <a14:useLocalDpi xmlns:a14="http://schemas.microsoft.com/office/drawing/2010/main" val="0"/>
              </a:ext>
            </a:extLst>
          </a:blip>
          <a:stretch>
            <a:fillRect/>
          </a:stretch>
        </p:blipFill>
        <p:spPr bwMode="auto">
          <a:xfrm>
            <a:off x="0" y="1884443"/>
            <a:ext cx="15642513" cy="5057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16EB0F-BD2A-4819-8044-6A05DAF424BB}"/>
              </a:ext>
            </a:extLst>
          </p:cNvPr>
          <p:cNvSpPr/>
          <p:nvPr/>
        </p:nvSpPr>
        <p:spPr>
          <a:xfrm>
            <a:off x="4469840" y="8632930"/>
            <a:ext cx="4010279" cy="584775"/>
          </a:xfrm>
          <a:prstGeom prst="rect">
            <a:avLst/>
          </a:prstGeom>
        </p:spPr>
        <p:txBody>
          <a:bodyPr wrap="square" lIns="91440" tIns="45720" rIns="91440" bIns="45720" anchor="t">
            <a:spAutoFit/>
          </a:bodyPr>
          <a:lstStyle/>
          <a:p>
            <a:pPr marL="0" marR="0" lvl="0" indent="0" algn="l" defTabSz="1462088"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Gothic-Medium"/>
                <a:ea typeface="+mn-ea"/>
                <a:cs typeface="Arial" charset="0"/>
              </a:rPr>
              <a:t>Eric C Macfarlane, P.E., M.ASCE, NAC, ENV-SP</a:t>
            </a:r>
          </a:p>
          <a:p>
            <a:pPr marL="0" marR="0" lvl="0" indent="0" algn="l" defTabSz="1462088"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Gothic-Medium"/>
                <a:ea typeface="+mn-ea"/>
                <a:cs typeface="Arial"/>
              </a:rPr>
              <a:t>First Deputy Commissioner</a:t>
            </a:r>
            <a:endParaRPr kumimoji="0" lang="en-US" sz="1600" b="0"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sp>
        <p:nvSpPr>
          <p:cNvPr id="3" name="Rectangle 2">
            <a:extLst>
              <a:ext uri="{FF2B5EF4-FFF2-40B4-BE49-F238E27FC236}">
                <a16:creationId xmlns:a16="http://schemas.microsoft.com/office/drawing/2014/main" id="{99DCA6D3-EF59-4E9E-BFEF-5CEF9AB00F37}"/>
              </a:ext>
            </a:extLst>
          </p:cNvPr>
          <p:cNvSpPr/>
          <p:nvPr/>
        </p:nvSpPr>
        <p:spPr>
          <a:xfrm>
            <a:off x="152433" y="9350764"/>
            <a:ext cx="3648704" cy="584775"/>
          </a:xfrm>
          <a:prstGeom prst="rect">
            <a:avLst/>
          </a:prstGeom>
        </p:spPr>
        <p:txBody>
          <a:bodyPr wrap="square">
            <a:spAutoFit/>
          </a:bodyPr>
          <a:lstStyle/>
          <a:p>
            <a:pPr marL="0" marR="0" lvl="0" indent="0" algn="l" defTabSz="1462088"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Gothic-Medium"/>
                <a:ea typeface="+mn-ea"/>
                <a:cs typeface="Arial" charset="0"/>
              </a:rPr>
              <a:t>Thomas Foley, P.E., CCM, DBIA, NAC</a:t>
            </a:r>
          </a:p>
          <a:p>
            <a:pPr marL="0" marR="0" lvl="0" indent="0" algn="l" defTabSz="1462088"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Gothic-Medium"/>
                <a:ea typeface="+mn-ea"/>
                <a:cs typeface="Arial" charset="0"/>
              </a:rPr>
              <a:t>Commissioner</a:t>
            </a:r>
            <a:endParaRPr kumimoji="0" lang="en-US" sz="1600" b="0"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sp>
        <p:nvSpPr>
          <p:cNvPr id="4" name="Rectangle 3">
            <a:extLst>
              <a:ext uri="{FF2B5EF4-FFF2-40B4-BE49-F238E27FC236}">
                <a16:creationId xmlns:a16="http://schemas.microsoft.com/office/drawing/2014/main" id="{8392585E-E29D-44EC-82E8-32A10FEC07D0}"/>
              </a:ext>
            </a:extLst>
          </p:cNvPr>
          <p:cNvSpPr/>
          <p:nvPr/>
        </p:nvSpPr>
        <p:spPr>
          <a:xfrm>
            <a:off x="4469840" y="9350764"/>
            <a:ext cx="4025058" cy="584775"/>
          </a:xfrm>
          <a:prstGeom prst="rect">
            <a:avLst/>
          </a:prstGeom>
        </p:spPr>
        <p:txBody>
          <a:bodyPr wrap="square" lIns="91440" tIns="45720" rIns="91440" bIns="45720" anchor="t">
            <a:spAutoFit/>
          </a:bodyPr>
          <a:lstStyle/>
          <a:p>
            <a:pPr marL="0" marR="0" lvl="0" indent="0" algn="l" defTabSz="1462088"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Gothic-Medium"/>
                <a:ea typeface="+mn-ea"/>
                <a:cs typeface="Arial" charset="0"/>
              </a:rPr>
              <a:t>Thomas Wynne, P.E.</a:t>
            </a:r>
          </a:p>
          <a:p>
            <a:pPr marL="0" marR="0" lvl="0" indent="0" algn="l" defTabSz="1462088"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Gothic-Medium"/>
                <a:ea typeface="+mn-ea"/>
                <a:cs typeface="Arial"/>
              </a:rPr>
              <a:t>Deputy Commissioner | Infrastructure </a:t>
            </a:r>
            <a:endParaRPr kumimoji="0" lang="en-US" sz="1600" b="0" i="0" u="none" strike="noStrike" kern="1200" cap="none" spc="0" normalizeH="0" baseline="0" noProof="0" dirty="0">
              <a:ln>
                <a:noFill/>
              </a:ln>
              <a:solidFill>
                <a:srgbClr val="FFFFFF"/>
              </a:solidFill>
              <a:effectLst/>
              <a:uLnTx/>
              <a:uFillTx/>
              <a:latin typeface="FranklinGothic-Medium"/>
              <a:ea typeface="+mn-ea"/>
              <a:cs typeface="Arial" charset="0"/>
            </a:endParaRPr>
          </a:p>
        </p:txBody>
      </p:sp>
      <p:sp>
        <p:nvSpPr>
          <p:cNvPr id="5" name="Rectangle 4">
            <a:extLst>
              <a:ext uri="{FF2B5EF4-FFF2-40B4-BE49-F238E27FC236}">
                <a16:creationId xmlns:a16="http://schemas.microsoft.com/office/drawing/2014/main" id="{506D7A4C-954E-4170-94F3-659BA92404D0}"/>
              </a:ext>
            </a:extLst>
          </p:cNvPr>
          <p:cNvSpPr/>
          <p:nvPr/>
        </p:nvSpPr>
        <p:spPr>
          <a:xfrm>
            <a:off x="9444802" y="9350764"/>
            <a:ext cx="5699164" cy="584775"/>
          </a:xfrm>
          <a:prstGeom prst="rect">
            <a:avLst/>
          </a:prstGeom>
        </p:spPr>
        <p:txBody>
          <a:bodyPr wrap="square" lIns="91440" tIns="45720" rIns="91440" bIns="45720" anchor="t">
            <a:spAutoFit/>
          </a:bodyPr>
          <a:lstStyle/>
          <a:p>
            <a:pPr marL="0" marR="0" lvl="0" indent="0" algn="l" defTabSz="1462088"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FranklinGothic-Medium"/>
                <a:ea typeface="Times New Roman" panose="02020603050405020304" pitchFamily="18" charset="0"/>
                <a:cs typeface="Arial" charset="0"/>
              </a:rPr>
              <a:t>Walkman Wong, P.E.</a:t>
            </a:r>
            <a:endParaRPr kumimoji="0" lang="en-US" sz="1600" b="0" i="0" u="none" strike="noStrike" kern="1200" cap="none" spc="0" normalizeH="0" baseline="0" noProof="0" dirty="0">
              <a:ln>
                <a:noFill/>
              </a:ln>
              <a:solidFill>
                <a:prstClr val="white"/>
              </a:solidFill>
              <a:effectLst/>
              <a:uLnTx/>
              <a:uFillTx/>
              <a:latin typeface="FranklinGothic-Medium"/>
              <a:ea typeface="Calibri" panose="020F0502020204030204" pitchFamily="34" charset="0"/>
              <a:cs typeface="Arial" charset="0"/>
            </a:endParaRPr>
          </a:p>
          <a:p>
            <a:pPr marL="0" marR="0" lvl="0" indent="0" algn="l" defTabSz="1462088"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FranklinGothic-Medium"/>
                <a:ea typeface="Times New Roman" panose="02020603050405020304" pitchFamily="18" charset="0"/>
                <a:cs typeface="Arial"/>
              </a:rPr>
              <a:t>Assistant Commissioner </a:t>
            </a:r>
            <a:r>
              <a:rPr kumimoji="0" lang="en-US" sz="1600" b="0" i="0" u="none" strike="noStrike" kern="1200" cap="none" spc="0" normalizeH="0" baseline="0" noProof="0" dirty="0">
                <a:ln>
                  <a:noFill/>
                </a:ln>
                <a:solidFill>
                  <a:srgbClr val="FFFFFF"/>
                </a:solidFill>
                <a:effectLst/>
                <a:uLnTx/>
                <a:uFillTx/>
                <a:latin typeface="FranklinGothic-Medium"/>
                <a:ea typeface="+mn-ea"/>
                <a:cs typeface="Arial"/>
              </a:rPr>
              <a:t>| Infrastructure | Manhattan Construction</a:t>
            </a:r>
            <a:endParaRPr kumimoji="0" lang="en-US" sz="1600" b="0" i="0" u="none" strike="noStrike" kern="1200" cap="none" spc="0" normalizeH="0" baseline="0" noProof="0" dirty="0">
              <a:ln>
                <a:noFill/>
              </a:ln>
              <a:solidFill>
                <a:prstClr val="white"/>
              </a:solidFill>
              <a:effectLst/>
              <a:uLnTx/>
              <a:uFillTx/>
              <a:latin typeface="FranklinGothic-Medium"/>
              <a:ea typeface="Calibri" panose="020F0502020204030204" pitchFamily="34" charset="0"/>
              <a:cs typeface="Arial"/>
            </a:endParaRPr>
          </a:p>
        </p:txBody>
      </p:sp>
      <p:sp>
        <p:nvSpPr>
          <p:cNvPr id="12" name="Rectangle 11">
            <a:extLst>
              <a:ext uri="{FF2B5EF4-FFF2-40B4-BE49-F238E27FC236}">
                <a16:creationId xmlns:a16="http://schemas.microsoft.com/office/drawing/2014/main" id="{684196A4-F7DC-407A-B695-5A079D3EB0B3}"/>
              </a:ext>
            </a:extLst>
          </p:cNvPr>
          <p:cNvSpPr/>
          <p:nvPr/>
        </p:nvSpPr>
        <p:spPr>
          <a:xfrm>
            <a:off x="9444802" y="8632930"/>
            <a:ext cx="5699164" cy="584775"/>
          </a:xfrm>
          <a:prstGeom prst="rect">
            <a:avLst/>
          </a:prstGeom>
        </p:spPr>
        <p:txBody>
          <a:bodyPr wrap="square" lIns="91440" tIns="45720" rIns="91440" bIns="45720" anchor="t">
            <a:spAutoFit/>
          </a:bodyPr>
          <a:lstStyle/>
          <a:p>
            <a:pPr marL="0" marR="0" lvl="0" indent="0" algn="l" defTabSz="1462088"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Gothic-Medium"/>
                <a:ea typeface="+mn-ea"/>
                <a:cs typeface="Arial" charset="0"/>
              </a:rPr>
              <a:t>Ali Mallick, P.E.</a:t>
            </a:r>
          </a:p>
          <a:p>
            <a:pPr marL="0" marR="0" lvl="0" indent="0" algn="l" defTabSz="1462088"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Gothic-Medium"/>
                <a:ea typeface="+mn-ea"/>
                <a:cs typeface="Arial"/>
              </a:rPr>
              <a:t>Associate Commissioner | Construction Management </a:t>
            </a:r>
            <a:endParaRPr kumimoji="0" lang="en-US" sz="1600" b="0"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sp>
        <p:nvSpPr>
          <p:cNvPr id="6" name="Rectangle 5">
            <a:extLst>
              <a:ext uri="{FF2B5EF4-FFF2-40B4-BE49-F238E27FC236}">
                <a16:creationId xmlns:a16="http://schemas.microsoft.com/office/drawing/2014/main" id="{FB746444-381F-3574-8CA2-FB0726A15996}"/>
              </a:ext>
            </a:extLst>
          </p:cNvPr>
          <p:cNvSpPr/>
          <p:nvPr/>
        </p:nvSpPr>
        <p:spPr>
          <a:xfrm>
            <a:off x="152433" y="8632930"/>
            <a:ext cx="3648704" cy="584775"/>
          </a:xfrm>
          <a:prstGeom prst="rect">
            <a:avLst/>
          </a:prstGeom>
        </p:spPr>
        <p:txBody>
          <a:bodyPr wrap="square">
            <a:spAutoFit/>
          </a:bodyPr>
          <a:lstStyle/>
          <a:p>
            <a:pPr marL="0" marR="0" lvl="0" indent="0" algn="l" defTabSz="1462088"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Gothic-Medium"/>
                <a:ea typeface="+mn-ea"/>
                <a:cs typeface="Arial" charset="0"/>
              </a:rPr>
              <a:t>Eric Adams</a:t>
            </a:r>
          </a:p>
          <a:p>
            <a:pPr marL="0" marR="0" lvl="0" indent="0" algn="l" defTabSz="1462088"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Gothic-Medium"/>
                <a:ea typeface="+mn-ea"/>
                <a:cs typeface="Arial" charset="0"/>
              </a:rPr>
              <a:t>Mayor</a:t>
            </a:r>
            <a:endParaRPr kumimoji="0" lang="en-US" sz="1600" b="0"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10" name="Straight Connector 9">
            <a:extLst>
              <a:ext uri="{FF2B5EF4-FFF2-40B4-BE49-F238E27FC236}">
                <a16:creationId xmlns:a16="http://schemas.microsoft.com/office/drawing/2014/main" id="{5A74C8AF-9510-9414-0D0F-B4E839FDAEFA}"/>
              </a:ext>
            </a:extLst>
          </p:cNvPr>
          <p:cNvCxnSpPr>
            <a:cxnSpLocks/>
          </p:cNvCxnSpPr>
          <p:nvPr/>
        </p:nvCxnSpPr>
        <p:spPr>
          <a:xfrm>
            <a:off x="202537" y="8489092"/>
            <a:ext cx="1498391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414F2F8-6B93-7C5F-60B9-9B9ECB580580}"/>
              </a:ext>
            </a:extLst>
          </p:cNvPr>
          <p:cNvSpPr txBox="1">
            <a:spLocks/>
          </p:cNvSpPr>
          <p:nvPr/>
        </p:nvSpPr>
        <p:spPr>
          <a:xfrm>
            <a:off x="617566" y="6993727"/>
            <a:ext cx="14249400" cy="1117600"/>
          </a:xfrm>
          <a:prstGeom prst="rect">
            <a:avLst/>
          </a:prstGeom>
        </p:spPr>
        <p:txBody>
          <a:bodyPr lIns="91440" tIns="45720" rIns="91440" bIns="45720" anchor="t"/>
          <a:lstStyle>
            <a:lvl1pPr algn="ctr" defTabSz="1463675" rtl="0" eaLnBrk="0" fontAlgn="base" hangingPunct="0">
              <a:spcBef>
                <a:spcPct val="0"/>
              </a:spcBef>
              <a:spcAft>
                <a:spcPct val="0"/>
              </a:spcAft>
              <a:defRPr sz="7000" kern="1200">
                <a:solidFill>
                  <a:schemeClr val="tx1"/>
                </a:solidFill>
                <a:latin typeface="+mj-lt"/>
                <a:ea typeface="+mj-ea"/>
                <a:cs typeface="+mj-cs"/>
              </a:defRPr>
            </a:lvl1pPr>
            <a:lvl2pPr algn="ctr" defTabSz="1463675" rtl="0" eaLnBrk="0" fontAlgn="base" hangingPunct="0">
              <a:spcBef>
                <a:spcPct val="0"/>
              </a:spcBef>
              <a:spcAft>
                <a:spcPct val="0"/>
              </a:spcAft>
              <a:defRPr sz="7000">
                <a:solidFill>
                  <a:schemeClr val="tx1"/>
                </a:solidFill>
                <a:latin typeface="Calibri" pitchFamily="34" charset="0"/>
              </a:defRPr>
            </a:lvl2pPr>
            <a:lvl3pPr algn="ctr" defTabSz="1463675" rtl="0" eaLnBrk="0" fontAlgn="base" hangingPunct="0">
              <a:spcBef>
                <a:spcPct val="0"/>
              </a:spcBef>
              <a:spcAft>
                <a:spcPct val="0"/>
              </a:spcAft>
              <a:defRPr sz="7000">
                <a:solidFill>
                  <a:schemeClr val="tx1"/>
                </a:solidFill>
                <a:latin typeface="Calibri" pitchFamily="34" charset="0"/>
              </a:defRPr>
            </a:lvl3pPr>
            <a:lvl4pPr algn="ctr" defTabSz="1463675" rtl="0" eaLnBrk="0" fontAlgn="base" hangingPunct="0">
              <a:spcBef>
                <a:spcPct val="0"/>
              </a:spcBef>
              <a:spcAft>
                <a:spcPct val="0"/>
              </a:spcAft>
              <a:defRPr sz="7000">
                <a:solidFill>
                  <a:schemeClr val="tx1"/>
                </a:solidFill>
                <a:latin typeface="Calibri" pitchFamily="34" charset="0"/>
              </a:defRPr>
            </a:lvl4pPr>
            <a:lvl5pPr algn="ctr" defTabSz="1463675" rtl="0" eaLnBrk="0" fontAlgn="base" hangingPunct="0">
              <a:spcBef>
                <a:spcPct val="0"/>
              </a:spcBef>
              <a:spcAft>
                <a:spcPct val="0"/>
              </a:spcAft>
              <a:defRPr sz="7000">
                <a:solidFill>
                  <a:schemeClr val="tx1"/>
                </a:solidFill>
                <a:latin typeface="Calibri" pitchFamily="34" charset="0"/>
              </a:defRPr>
            </a:lvl5pPr>
            <a:lvl6pPr marL="457200" algn="ctr" defTabSz="1462088" rtl="0" fontAlgn="base">
              <a:spcBef>
                <a:spcPct val="0"/>
              </a:spcBef>
              <a:spcAft>
                <a:spcPct val="0"/>
              </a:spcAft>
              <a:defRPr sz="7000">
                <a:solidFill>
                  <a:schemeClr val="tx1"/>
                </a:solidFill>
                <a:latin typeface="Calibri" pitchFamily="34" charset="0"/>
              </a:defRPr>
            </a:lvl6pPr>
            <a:lvl7pPr marL="914400" algn="ctr" defTabSz="1462088" rtl="0" fontAlgn="base">
              <a:spcBef>
                <a:spcPct val="0"/>
              </a:spcBef>
              <a:spcAft>
                <a:spcPct val="0"/>
              </a:spcAft>
              <a:defRPr sz="7000">
                <a:solidFill>
                  <a:schemeClr val="tx1"/>
                </a:solidFill>
                <a:latin typeface="Calibri" pitchFamily="34" charset="0"/>
              </a:defRPr>
            </a:lvl7pPr>
            <a:lvl8pPr marL="1371600" algn="ctr" defTabSz="1462088" rtl="0" fontAlgn="base">
              <a:spcBef>
                <a:spcPct val="0"/>
              </a:spcBef>
              <a:spcAft>
                <a:spcPct val="0"/>
              </a:spcAft>
              <a:defRPr sz="7000">
                <a:solidFill>
                  <a:schemeClr val="tx1"/>
                </a:solidFill>
                <a:latin typeface="Calibri" pitchFamily="34" charset="0"/>
              </a:defRPr>
            </a:lvl8pPr>
            <a:lvl9pPr marL="1828800" algn="ctr" defTabSz="1462088" rtl="0" fontAlgn="base">
              <a:spcBef>
                <a:spcPct val="0"/>
              </a:spcBef>
              <a:spcAft>
                <a:spcPct val="0"/>
              </a:spcAft>
              <a:defRPr sz="7000">
                <a:solidFill>
                  <a:schemeClr val="tx1"/>
                </a:solidFill>
                <a:latin typeface="Calibri" pitchFamily="34" charset="0"/>
              </a:defRPr>
            </a:lvl9pPr>
          </a:lstStyle>
          <a:p>
            <a:pPr marL="0" marR="0" lvl="0" indent="0" algn="ctr" defTabSz="1463675" rtl="0" eaLnBrk="0" fontAlgn="base" latinLnBrk="0" hangingPunct="0">
              <a:lnSpc>
                <a:spcPct val="100000"/>
              </a:lnSpc>
              <a:spcBef>
                <a:spcPct val="0"/>
              </a:spcBef>
              <a:spcAft>
                <a:spcPts val="6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Arial" pitchFamily="34" charset="0"/>
              </a:rPr>
              <a:t>Manhattan Construction - CB1 Quality of Life Meeting</a:t>
            </a:r>
          </a:p>
          <a:p>
            <a:pPr marL="0" marR="0" lvl="0" indent="0" algn="ctr" defTabSz="1463675" rtl="0" eaLnBrk="0" fontAlgn="base" latinLnBrk="0" hangingPunct="0">
              <a:lnSpc>
                <a:spcPct val="100000"/>
              </a:lnSpc>
              <a:spcBef>
                <a:spcPct val="0"/>
              </a:spcBef>
              <a:spcAft>
                <a:spcPts val="600"/>
              </a:spcAft>
              <a:buClrTx/>
              <a:buSzTx/>
              <a:buFontTx/>
              <a:buNone/>
              <a:tabLst/>
              <a:defRPr/>
            </a:pPr>
            <a:r>
              <a:rPr lang="en-US" sz="4400" b="1" dirty="0">
                <a:solidFill>
                  <a:prstClr val="white"/>
                </a:solidFill>
                <a:latin typeface="Franklin Gothic Medium"/>
                <a:cs typeface="Arial"/>
              </a:rPr>
              <a:t>July</a:t>
            </a:r>
            <a:r>
              <a:rPr kumimoji="0" lang="en-US" sz="4400" b="1" i="0" u="none" strike="noStrike" kern="1200" cap="none" spc="0" normalizeH="0" baseline="0" noProof="0" dirty="0">
                <a:ln>
                  <a:noFill/>
                </a:ln>
                <a:solidFill>
                  <a:prstClr val="white"/>
                </a:solidFill>
                <a:effectLst/>
                <a:uLnTx/>
                <a:uFillTx/>
                <a:latin typeface="Franklin Gothic Medium"/>
                <a:ea typeface="+mj-ea"/>
                <a:cs typeface="Arial"/>
              </a:rPr>
              <a:t> 16</a:t>
            </a:r>
            <a:r>
              <a:rPr kumimoji="0" lang="en-US" sz="4400" b="1" i="0" u="none" strike="noStrike" kern="1200" cap="none" spc="0" normalizeH="0" baseline="30000" noProof="0" dirty="0">
                <a:ln>
                  <a:noFill/>
                </a:ln>
                <a:solidFill>
                  <a:prstClr val="white"/>
                </a:solidFill>
                <a:effectLst/>
                <a:uLnTx/>
                <a:uFillTx/>
                <a:latin typeface="Franklin Gothic Medium"/>
                <a:ea typeface="+mj-ea"/>
                <a:cs typeface="Arial"/>
              </a:rPr>
              <a:t>th</a:t>
            </a:r>
            <a:r>
              <a:rPr kumimoji="0" lang="en-US" sz="4400" b="1" i="0" u="none" strike="noStrike" kern="1200" cap="none" spc="0" normalizeH="0" baseline="0" noProof="0" dirty="0">
                <a:ln>
                  <a:noFill/>
                </a:ln>
                <a:solidFill>
                  <a:prstClr val="white"/>
                </a:solidFill>
                <a:effectLst/>
                <a:uLnTx/>
                <a:uFillTx/>
                <a:latin typeface="Franklin Gothic Medium"/>
                <a:ea typeface="+mj-ea"/>
                <a:cs typeface="Arial"/>
              </a:rPr>
              <a:t>, 2025</a:t>
            </a:r>
          </a:p>
        </p:txBody>
      </p:sp>
    </p:spTree>
    <p:extLst>
      <p:ext uri="{BB962C8B-B14F-4D97-AF65-F5344CB8AC3E}">
        <p14:creationId xmlns:p14="http://schemas.microsoft.com/office/powerpoint/2010/main" val="3672386570"/>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B023F-1145-BA4B-6C74-3B511287EC30}"/>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0C124A84-161B-E6B9-1193-808FF4EF1B53}"/>
              </a:ext>
            </a:extLst>
          </p:cNvPr>
          <p:cNvSpPr txBox="1">
            <a:spLocks/>
          </p:cNvSpPr>
          <p:nvPr/>
        </p:nvSpPr>
        <p:spPr>
          <a:xfrm>
            <a:off x="0" y="1"/>
            <a:ext cx="15544800" cy="889348"/>
          </a:xfrm>
          <a:prstGeom prst="rect">
            <a:avLst/>
          </a:prstGeom>
        </p:spPr>
        <p:txBody>
          <a:bodyPr lIns="91440" tIns="45720" rIns="91440" bIns="45720" anchor="b"/>
          <a:lstStyle>
            <a:lvl1pPr algn="ctr" defTabSz="1463675" rtl="0" eaLnBrk="0" fontAlgn="base" hangingPunct="0">
              <a:spcBef>
                <a:spcPct val="0"/>
              </a:spcBef>
              <a:spcAft>
                <a:spcPct val="0"/>
              </a:spcAft>
              <a:defRPr sz="7000" kern="1200">
                <a:solidFill>
                  <a:schemeClr val="tx1"/>
                </a:solidFill>
                <a:latin typeface="+mj-lt"/>
                <a:ea typeface="+mj-ea"/>
                <a:cs typeface="+mj-cs"/>
              </a:defRPr>
            </a:lvl1pPr>
            <a:lvl2pPr algn="ctr" defTabSz="1463675" rtl="0" eaLnBrk="0" fontAlgn="base" hangingPunct="0">
              <a:spcBef>
                <a:spcPct val="0"/>
              </a:spcBef>
              <a:spcAft>
                <a:spcPct val="0"/>
              </a:spcAft>
              <a:defRPr sz="7000">
                <a:solidFill>
                  <a:schemeClr val="tx1"/>
                </a:solidFill>
                <a:latin typeface="Calibri" pitchFamily="34" charset="0"/>
              </a:defRPr>
            </a:lvl2pPr>
            <a:lvl3pPr algn="ctr" defTabSz="1463675" rtl="0" eaLnBrk="0" fontAlgn="base" hangingPunct="0">
              <a:spcBef>
                <a:spcPct val="0"/>
              </a:spcBef>
              <a:spcAft>
                <a:spcPct val="0"/>
              </a:spcAft>
              <a:defRPr sz="7000">
                <a:solidFill>
                  <a:schemeClr val="tx1"/>
                </a:solidFill>
                <a:latin typeface="Calibri" pitchFamily="34" charset="0"/>
              </a:defRPr>
            </a:lvl3pPr>
            <a:lvl4pPr algn="ctr" defTabSz="1463675" rtl="0" eaLnBrk="0" fontAlgn="base" hangingPunct="0">
              <a:spcBef>
                <a:spcPct val="0"/>
              </a:spcBef>
              <a:spcAft>
                <a:spcPct val="0"/>
              </a:spcAft>
              <a:defRPr sz="7000">
                <a:solidFill>
                  <a:schemeClr val="tx1"/>
                </a:solidFill>
                <a:latin typeface="Calibri" pitchFamily="34" charset="0"/>
              </a:defRPr>
            </a:lvl4pPr>
            <a:lvl5pPr algn="ctr" defTabSz="1463675" rtl="0" eaLnBrk="0" fontAlgn="base" hangingPunct="0">
              <a:spcBef>
                <a:spcPct val="0"/>
              </a:spcBef>
              <a:spcAft>
                <a:spcPct val="0"/>
              </a:spcAft>
              <a:defRPr sz="7000">
                <a:solidFill>
                  <a:schemeClr val="tx1"/>
                </a:solidFill>
                <a:latin typeface="Calibri" pitchFamily="34" charset="0"/>
              </a:defRPr>
            </a:lvl5pPr>
            <a:lvl6pPr marL="457200" algn="ctr" defTabSz="1462088" rtl="0" fontAlgn="base">
              <a:spcBef>
                <a:spcPct val="0"/>
              </a:spcBef>
              <a:spcAft>
                <a:spcPct val="0"/>
              </a:spcAft>
              <a:defRPr sz="7000">
                <a:solidFill>
                  <a:schemeClr val="tx1"/>
                </a:solidFill>
                <a:latin typeface="Calibri" pitchFamily="34" charset="0"/>
              </a:defRPr>
            </a:lvl6pPr>
            <a:lvl7pPr marL="914400" algn="ctr" defTabSz="1462088" rtl="0" fontAlgn="base">
              <a:spcBef>
                <a:spcPct val="0"/>
              </a:spcBef>
              <a:spcAft>
                <a:spcPct val="0"/>
              </a:spcAft>
              <a:defRPr sz="7000">
                <a:solidFill>
                  <a:schemeClr val="tx1"/>
                </a:solidFill>
                <a:latin typeface="Calibri" pitchFamily="34" charset="0"/>
              </a:defRPr>
            </a:lvl7pPr>
            <a:lvl8pPr marL="1371600" algn="ctr" defTabSz="1462088" rtl="0" fontAlgn="base">
              <a:spcBef>
                <a:spcPct val="0"/>
              </a:spcBef>
              <a:spcAft>
                <a:spcPct val="0"/>
              </a:spcAft>
              <a:defRPr sz="7000">
                <a:solidFill>
                  <a:schemeClr val="tx1"/>
                </a:solidFill>
                <a:latin typeface="Calibri" pitchFamily="34" charset="0"/>
              </a:defRPr>
            </a:lvl8pPr>
            <a:lvl9pPr marL="1828800" algn="ctr" defTabSz="1462088" rtl="0" fontAlgn="base">
              <a:spcBef>
                <a:spcPct val="0"/>
              </a:spcBef>
              <a:spcAft>
                <a:spcPct val="0"/>
              </a:spcAft>
              <a:defRPr sz="7000">
                <a:solidFill>
                  <a:schemeClr val="tx1"/>
                </a:solidFill>
                <a:latin typeface="Calibri" pitchFamily="34" charset="0"/>
              </a:defRPr>
            </a:lvl9pPr>
          </a:lstStyle>
          <a:p>
            <a:pPr marL="0" marR="0" lvl="0" indent="0" algn="ctr" defTabSz="1463675"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mj-cs"/>
              </a:rPr>
              <a:t>HWP19CWLM – Installation of Complex And Landmark Pedestrian Ramps</a:t>
            </a:r>
          </a:p>
        </p:txBody>
      </p:sp>
      <p:cxnSp>
        <p:nvCxnSpPr>
          <p:cNvPr id="2" name="Straight Connector 1">
            <a:extLst>
              <a:ext uri="{FF2B5EF4-FFF2-40B4-BE49-F238E27FC236}">
                <a16:creationId xmlns:a16="http://schemas.microsoft.com/office/drawing/2014/main" id="{BEDC2B87-6D51-A8C7-1C73-86803D2F91C8}"/>
              </a:ext>
            </a:extLst>
          </p:cNvPr>
          <p:cNvCxnSpPr/>
          <p:nvPr/>
        </p:nvCxnSpPr>
        <p:spPr>
          <a:xfrm>
            <a:off x="0" y="889348"/>
            <a:ext cx="1554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B3508F-49A3-E6DB-CD78-966EF1199A0D}"/>
              </a:ext>
            </a:extLst>
          </p:cNvPr>
          <p:cNvCxnSpPr/>
          <p:nvPr/>
        </p:nvCxnSpPr>
        <p:spPr>
          <a:xfrm>
            <a:off x="0" y="8839200"/>
            <a:ext cx="1554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F44187A-1577-5BB4-EE0E-8DEE82132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63" y="9070309"/>
            <a:ext cx="3437481" cy="805917"/>
          </a:xfrm>
          <a:prstGeom prst="rect">
            <a:avLst/>
          </a:prstGeom>
        </p:spPr>
      </p:pic>
      <p:sp>
        <p:nvSpPr>
          <p:cNvPr id="8" name="TextBox 7">
            <a:extLst>
              <a:ext uri="{FF2B5EF4-FFF2-40B4-BE49-F238E27FC236}">
                <a16:creationId xmlns:a16="http://schemas.microsoft.com/office/drawing/2014/main" id="{C8962AD0-29AF-2A6C-4479-7DA6BC5B5D1E}"/>
              </a:ext>
            </a:extLst>
          </p:cNvPr>
          <p:cNvSpPr txBox="1"/>
          <p:nvPr/>
        </p:nvSpPr>
        <p:spPr>
          <a:xfrm>
            <a:off x="8410714" y="2513581"/>
            <a:ext cx="6889282" cy="5924699"/>
          </a:xfrm>
          <a:prstGeom prst="rect">
            <a:avLst/>
          </a:prstGeom>
          <a:noFill/>
        </p:spPr>
        <p:txBody>
          <a:bodyPr wrap="square" rtlCol="0">
            <a:spAutoFit/>
          </a:bodyPr>
          <a:lstStyle/>
          <a:p>
            <a:r>
              <a:rPr lang="en-US" sz="2500" b="1" dirty="0">
                <a:latin typeface="Yu Gothic UI Semilight" panose="020B0400000000000000" pitchFamily="34" charset="-128"/>
                <a:ea typeface="Yu Gothic UI Semilight" panose="020B0400000000000000" pitchFamily="34" charset="-128"/>
                <a:cs typeface="Calibri" panose="020F0502020204030204" pitchFamily="34" charset="0"/>
              </a:rPr>
              <a:t>Locations Within Community Board 1:</a:t>
            </a:r>
          </a:p>
          <a:p>
            <a:r>
              <a:rPr lang="en-US" sz="2500" b="1" dirty="0">
                <a:latin typeface="Yu Gothic UI Semilight" panose="020B0400000000000000" pitchFamily="34" charset="-128"/>
                <a:ea typeface="Yu Gothic UI Semilight" panose="020B0400000000000000" pitchFamily="34" charset="-128"/>
                <a:cs typeface="Calibri" panose="020F0502020204030204" pitchFamily="34" charset="0"/>
              </a:rPr>
              <a:t>1. Beaver Street &amp; Hanover Street - Sf</a:t>
            </a:r>
          </a:p>
          <a:p>
            <a:r>
              <a:rPr lang="en-US" sz="2500" b="1" dirty="0">
                <a:latin typeface="Yu Gothic UI Semilight" panose="020B0400000000000000" pitchFamily="34" charset="-128"/>
                <a:ea typeface="Yu Gothic UI Semilight" panose="020B0400000000000000" pitchFamily="34" charset="-128"/>
                <a:cs typeface="Calibri" panose="020F0502020204030204" pitchFamily="34" charset="0"/>
              </a:rPr>
              <a:t>2. Broadway &amp; Leonard Street - UG</a:t>
            </a:r>
          </a:p>
          <a:p>
            <a:r>
              <a:rPr lang="en-US" sz="2500" b="1" dirty="0">
                <a:latin typeface="Yu Gothic UI Semilight" panose="020B0400000000000000" pitchFamily="34" charset="-128"/>
                <a:ea typeface="Yu Gothic UI Semilight" panose="020B0400000000000000" pitchFamily="34" charset="-128"/>
                <a:cs typeface="Calibri" panose="020F0502020204030204" pitchFamily="34" charset="0"/>
              </a:rPr>
              <a:t>3. Broadway &amp; Walker Street  - UG</a:t>
            </a:r>
          </a:p>
          <a:p>
            <a:r>
              <a:rPr lang="en-US" sz="2500" b="1" dirty="0">
                <a:latin typeface="Yu Gothic UI Semilight" panose="020B0400000000000000" pitchFamily="34" charset="-128"/>
                <a:ea typeface="Yu Gothic UI Semilight" panose="020B0400000000000000" pitchFamily="34" charset="-128"/>
                <a:cs typeface="Calibri" panose="020F0502020204030204" pitchFamily="34" charset="0"/>
              </a:rPr>
              <a:t>4. Church Street &amp; Duane Street - UG	</a:t>
            </a:r>
          </a:p>
          <a:p>
            <a:r>
              <a:rPr lang="en-US" sz="2500" b="1" dirty="0">
                <a:latin typeface="Yu Gothic UI Semilight" panose="020B0400000000000000" pitchFamily="34" charset="-128"/>
                <a:ea typeface="Yu Gothic UI Semilight" panose="020B0400000000000000" pitchFamily="34" charset="-128"/>
                <a:cs typeface="Calibri" panose="020F0502020204030204" pitchFamily="34" charset="0"/>
              </a:rPr>
              <a:t>5. Franklin Street &amp; Varick Street - Sf</a:t>
            </a:r>
          </a:p>
          <a:p>
            <a:r>
              <a:rPr lang="en-US" sz="2500" b="1" dirty="0">
                <a:latin typeface="Yu Gothic UI Semilight" panose="020B0400000000000000" pitchFamily="34" charset="-128"/>
                <a:ea typeface="Yu Gothic UI Semilight" panose="020B0400000000000000" pitchFamily="34" charset="-128"/>
                <a:cs typeface="Calibri" panose="020F0502020204030204" pitchFamily="34" charset="0"/>
              </a:rPr>
              <a:t>6. Franklin Street &amp; W Broadway Street - SF</a:t>
            </a:r>
          </a:p>
          <a:p>
            <a:r>
              <a:rPr lang="en-US" sz="2500" b="1" dirty="0">
                <a:latin typeface="Yu Gothic UI Semilight" panose="020B0400000000000000" pitchFamily="34" charset="-128"/>
                <a:ea typeface="Yu Gothic UI Semilight" panose="020B0400000000000000" pitchFamily="34" charset="-128"/>
                <a:cs typeface="Calibri" panose="020F0502020204030204" pitchFamily="34" charset="0"/>
              </a:rPr>
              <a:t>7. Hudson Street &amp; Duane Street - </a:t>
            </a:r>
            <a:r>
              <a:rPr lang="en-US" sz="2500" b="1" strike="sngStrike" spc="300" dirty="0">
                <a:latin typeface="Yu Gothic UI Semilight" panose="020B0400000000000000" pitchFamily="34" charset="-128"/>
                <a:ea typeface="Yu Gothic UI Semilight" panose="020B0400000000000000" pitchFamily="34" charset="-128"/>
                <a:cs typeface="Calibri" panose="020F0502020204030204" pitchFamily="34" charset="0"/>
              </a:rPr>
              <a:t>UG</a:t>
            </a:r>
          </a:p>
          <a:p>
            <a:r>
              <a:rPr lang="en-US" sz="2500" b="1" dirty="0">
                <a:latin typeface="Yu Gothic UI Semilight" panose="020B0400000000000000" pitchFamily="34" charset="-128"/>
                <a:ea typeface="Yu Gothic UI Semilight" panose="020B0400000000000000" pitchFamily="34" charset="-128"/>
                <a:cs typeface="Calibri" panose="020F0502020204030204" pitchFamily="34" charset="0"/>
              </a:rPr>
              <a:t>8. Jay Street &amp; Hudson Street - </a:t>
            </a:r>
            <a:r>
              <a:rPr lang="en-US" sz="2500" b="1" strike="sngStrike" spc="300" dirty="0">
                <a:latin typeface="Yu Gothic UI Semilight" panose="020B0400000000000000" pitchFamily="34" charset="-128"/>
                <a:ea typeface="Yu Gothic UI Semilight" panose="020B0400000000000000" pitchFamily="34" charset="-128"/>
                <a:cs typeface="Calibri" panose="020F0502020204030204" pitchFamily="34" charset="0"/>
              </a:rPr>
              <a:t>UG</a:t>
            </a:r>
            <a:r>
              <a:rPr lang="en-US" sz="2500" b="1" strike="sngStrike" dirty="0">
                <a:latin typeface="Yu Gothic UI Semilight" panose="020B0400000000000000" pitchFamily="34" charset="-128"/>
                <a:ea typeface="Yu Gothic UI Semilight" panose="020B0400000000000000" pitchFamily="34" charset="-128"/>
                <a:cs typeface="Calibri" panose="020F0502020204030204" pitchFamily="34" charset="0"/>
              </a:rPr>
              <a:t> </a:t>
            </a:r>
          </a:p>
          <a:p>
            <a:r>
              <a:rPr lang="en-US" sz="2500" b="1" dirty="0">
                <a:latin typeface="Yu Gothic UI Semilight" panose="020B0400000000000000" pitchFamily="34" charset="-128"/>
                <a:ea typeface="Yu Gothic UI Semilight" panose="020B0400000000000000" pitchFamily="34" charset="-128"/>
                <a:cs typeface="Calibri" panose="020F0502020204030204" pitchFamily="34" charset="0"/>
              </a:rPr>
              <a:t>9. Jay Street &amp; Staple Street - UG</a:t>
            </a:r>
          </a:p>
          <a:p>
            <a:r>
              <a:rPr lang="en-US" sz="2500" b="1" dirty="0">
                <a:latin typeface="Yu Gothic UI Semilight" panose="020B0400000000000000" pitchFamily="34" charset="-128"/>
                <a:ea typeface="Yu Gothic UI Semilight" panose="020B0400000000000000" pitchFamily="34" charset="-128"/>
                <a:cs typeface="Calibri" panose="020F0502020204030204" pitchFamily="34" charset="0"/>
              </a:rPr>
              <a:t>10. Laight Street &amp; Collister Street - UG</a:t>
            </a:r>
          </a:p>
          <a:p>
            <a:r>
              <a:rPr lang="en-US" sz="2500" b="1" dirty="0">
                <a:latin typeface="Yu Gothic UI Semilight" panose="020B0400000000000000" pitchFamily="34" charset="-128"/>
                <a:ea typeface="Yu Gothic UI Semilight" panose="020B0400000000000000" pitchFamily="34" charset="-128"/>
                <a:cs typeface="Calibri" panose="020F0502020204030204" pitchFamily="34" charset="0"/>
              </a:rPr>
              <a:t>11. North Moore Street &amp; Hudson Street -  Sf</a:t>
            </a:r>
          </a:p>
          <a:p>
            <a:r>
              <a:rPr lang="en-US" sz="2500" b="1" dirty="0">
                <a:latin typeface="Yu Gothic UI Semilight" panose="020B0400000000000000" pitchFamily="34" charset="-128"/>
                <a:ea typeface="Yu Gothic UI Semilight" panose="020B0400000000000000" pitchFamily="34" charset="-128"/>
                <a:cs typeface="Calibri" panose="020F0502020204030204" pitchFamily="34" charset="0"/>
              </a:rPr>
              <a:t>12. Thomas Street &amp; West Broadway Street - UG</a:t>
            </a:r>
          </a:p>
          <a:p>
            <a:r>
              <a:rPr lang="en-US" sz="2500" b="1" dirty="0">
                <a:latin typeface="Yu Gothic UI Semilight" panose="020B0400000000000000" pitchFamily="34" charset="-128"/>
                <a:ea typeface="Yu Gothic UI Semilight" panose="020B0400000000000000" pitchFamily="34" charset="-128"/>
                <a:cs typeface="Calibri" panose="020F0502020204030204" pitchFamily="34" charset="0"/>
              </a:rPr>
              <a:t>13. White Street &amp; 6</a:t>
            </a:r>
            <a:r>
              <a:rPr lang="en-US" sz="2500" b="1" baseline="30000" dirty="0">
                <a:latin typeface="Yu Gothic UI Semilight" panose="020B0400000000000000" pitchFamily="34" charset="-128"/>
                <a:ea typeface="Yu Gothic UI Semilight" panose="020B0400000000000000" pitchFamily="34" charset="-128"/>
                <a:cs typeface="Calibri" panose="020F0502020204030204" pitchFamily="34" charset="0"/>
              </a:rPr>
              <a:t>th</a:t>
            </a:r>
            <a:r>
              <a:rPr lang="en-US" sz="2500" b="1" dirty="0">
                <a:latin typeface="Yu Gothic UI Semilight" panose="020B0400000000000000" pitchFamily="34" charset="-128"/>
                <a:ea typeface="Yu Gothic UI Semilight" panose="020B0400000000000000" pitchFamily="34" charset="-128"/>
                <a:cs typeface="Calibri" panose="020F0502020204030204" pitchFamily="34" charset="0"/>
              </a:rPr>
              <a:t> Avenue - Sf</a:t>
            </a:r>
          </a:p>
          <a:p>
            <a:endParaRPr lang="en-US" dirty="0"/>
          </a:p>
        </p:txBody>
      </p:sp>
      <p:sp>
        <p:nvSpPr>
          <p:cNvPr id="10" name="TextBox 9">
            <a:extLst>
              <a:ext uri="{FF2B5EF4-FFF2-40B4-BE49-F238E27FC236}">
                <a16:creationId xmlns:a16="http://schemas.microsoft.com/office/drawing/2014/main" id="{31F86686-7A2C-6708-754A-C5CC4C2CC95D}"/>
              </a:ext>
            </a:extLst>
          </p:cNvPr>
          <p:cNvSpPr txBox="1"/>
          <p:nvPr/>
        </p:nvSpPr>
        <p:spPr>
          <a:xfrm>
            <a:off x="625804" y="1243548"/>
            <a:ext cx="7146596" cy="3785652"/>
          </a:xfrm>
          <a:prstGeom prst="rect">
            <a:avLst/>
          </a:prstGeom>
          <a:noFill/>
        </p:spPr>
        <p:txBody>
          <a:bodyPr wrap="square">
            <a:spAutoFit/>
          </a:bodyPr>
          <a:lstStyle/>
          <a:p>
            <a:pPr marL="0" marR="0" lvl="0" indent="0" algn="l" defTabSz="1462088"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rPr>
              <a:t>Scope of Work: </a:t>
            </a:r>
          </a:p>
          <a:p>
            <a:pPr marL="342900" marR="0" lvl="0" indent="-342900" algn="l" defTabSz="146208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rPr>
              <a:t>Construction of complex and landmark pedestrian ramps</a:t>
            </a:r>
          </a:p>
          <a:p>
            <a:pPr marL="342900" marR="0" lvl="0" indent="-342900" algn="l" defTabSz="1462088"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400" dirty="0">
                <a:solidFill>
                  <a:prstClr val="white"/>
                </a:solidFill>
                <a:latin typeface="Yu Gothic UI Semilight" panose="020B0400000000000000" pitchFamily="34" charset="-128"/>
                <a:ea typeface="Yu Gothic UI Semilight" panose="020B0400000000000000" pitchFamily="34" charset="-128"/>
              </a:rPr>
              <a:t>P</a:t>
            </a:r>
            <a:r>
              <a:rPr kumimoji="0" lang="en-US" sz="24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rPr>
              <a:t>avement marking</a:t>
            </a:r>
            <a:endParaRPr lang="en-US" sz="2400" dirty="0">
              <a:solidFill>
                <a:prstClr val="white"/>
              </a:solidFill>
              <a:latin typeface="Yu Gothic UI Semilight" panose="020B0400000000000000" pitchFamily="34" charset="-128"/>
              <a:ea typeface="Yu Gothic UI Semilight" panose="020B0400000000000000" pitchFamily="34" charset="-128"/>
            </a:endParaRPr>
          </a:p>
          <a:p>
            <a:pPr marL="342900" marR="0" lvl="0" indent="-342900" algn="l" defTabSz="146208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rPr>
              <a:t>Curbs and sidewalk </a:t>
            </a:r>
            <a:r>
              <a:rPr lang="en-US" sz="2400" dirty="0">
                <a:solidFill>
                  <a:prstClr val="white"/>
                </a:solidFill>
                <a:latin typeface="Yu Gothic UI Semilight" panose="020B0400000000000000" pitchFamily="34" charset="-128"/>
                <a:ea typeface="Yu Gothic UI Semilight" panose="020B0400000000000000" pitchFamily="34" charset="-128"/>
              </a:rPr>
              <a:t>reconstruction</a:t>
            </a:r>
          </a:p>
          <a:p>
            <a:pPr marL="342900" marR="0" lvl="0" indent="-342900" algn="l" defTabSz="1462088"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400" dirty="0">
                <a:solidFill>
                  <a:prstClr val="white"/>
                </a:solidFill>
                <a:latin typeface="Yu Gothic UI Semilight" panose="020B0400000000000000" pitchFamily="34" charset="-128"/>
                <a:ea typeface="Yu Gothic UI Semilight" panose="020B0400000000000000" pitchFamily="34" charset="-128"/>
              </a:rPr>
              <a:t>Street lighting and traffic signal replacements</a:t>
            </a:r>
            <a:endParaRPr kumimoji="0" lang="en-US" sz="24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endParaRPr>
          </a:p>
          <a:p>
            <a:pPr marL="342900" marR="0" lvl="0" indent="-342900" algn="l" defTabSz="146208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rPr>
              <a:t>Curb alignment modifications</a:t>
            </a:r>
          </a:p>
          <a:p>
            <a:pPr marL="342900" marR="0" lvl="0" indent="-342900" algn="l" defTabSz="146208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rPr>
              <a:t>Water main work and hydrant relocation</a:t>
            </a:r>
          </a:p>
          <a:p>
            <a:pPr marL="342900" marR="0" lvl="0" indent="-342900" algn="l" defTabSz="146208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rPr>
              <a:t>Catch basins, sewer manholes and chute connections</a:t>
            </a:r>
          </a:p>
        </p:txBody>
      </p:sp>
      <p:pic>
        <p:nvPicPr>
          <p:cNvPr id="11" name="Picture 10">
            <a:extLst>
              <a:ext uri="{FF2B5EF4-FFF2-40B4-BE49-F238E27FC236}">
                <a16:creationId xmlns:a16="http://schemas.microsoft.com/office/drawing/2014/main" id="{AA9822C5-EF59-9826-19AE-110C87E1D984}"/>
              </a:ext>
            </a:extLst>
          </p:cNvPr>
          <p:cNvPicPr>
            <a:picLocks noChangeAspect="1"/>
          </p:cNvPicPr>
          <p:nvPr/>
        </p:nvPicPr>
        <p:blipFill>
          <a:blip r:embed="rId4"/>
          <a:stretch>
            <a:fillRect/>
          </a:stretch>
        </p:blipFill>
        <p:spPr>
          <a:xfrm>
            <a:off x="987286" y="5093499"/>
            <a:ext cx="7014229" cy="3487792"/>
          </a:xfrm>
          <a:prstGeom prst="rect">
            <a:avLst/>
          </a:prstGeom>
        </p:spPr>
      </p:pic>
    </p:spTree>
    <p:extLst>
      <p:ext uri="{BB962C8B-B14F-4D97-AF65-F5344CB8AC3E}">
        <p14:creationId xmlns:p14="http://schemas.microsoft.com/office/powerpoint/2010/main" val="2316562182"/>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D72C8DD-156B-4359-A886-0AFE2D1A4852}"/>
              </a:ext>
            </a:extLst>
          </p:cNvPr>
          <p:cNvSpPr txBox="1">
            <a:spLocks/>
          </p:cNvSpPr>
          <p:nvPr/>
        </p:nvSpPr>
        <p:spPr>
          <a:xfrm>
            <a:off x="0" y="1"/>
            <a:ext cx="15544800" cy="889348"/>
          </a:xfrm>
          <a:prstGeom prst="rect">
            <a:avLst/>
          </a:prstGeom>
        </p:spPr>
        <p:txBody>
          <a:bodyPr lIns="91440" tIns="45720" rIns="91440" bIns="45720" anchor="b"/>
          <a:lstStyle>
            <a:lvl1pPr algn="ctr" defTabSz="1463675" rtl="0" eaLnBrk="0" fontAlgn="base" hangingPunct="0">
              <a:spcBef>
                <a:spcPct val="0"/>
              </a:spcBef>
              <a:spcAft>
                <a:spcPct val="0"/>
              </a:spcAft>
              <a:defRPr sz="7000" kern="1200">
                <a:solidFill>
                  <a:schemeClr val="tx1"/>
                </a:solidFill>
                <a:latin typeface="+mj-lt"/>
                <a:ea typeface="+mj-ea"/>
                <a:cs typeface="+mj-cs"/>
              </a:defRPr>
            </a:lvl1pPr>
            <a:lvl2pPr algn="ctr" defTabSz="1463675" rtl="0" eaLnBrk="0" fontAlgn="base" hangingPunct="0">
              <a:spcBef>
                <a:spcPct val="0"/>
              </a:spcBef>
              <a:spcAft>
                <a:spcPct val="0"/>
              </a:spcAft>
              <a:defRPr sz="7000">
                <a:solidFill>
                  <a:schemeClr val="tx1"/>
                </a:solidFill>
                <a:latin typeface="Calibri" pitchFamily="34" charset="0"/>
              </a:defRPr>
            </a:lvl2pPr>
            <a:lvl3pPr algn="ctr" defTabSz="1463675" rtl="0" eaLnBrk="0" fontAlgn="base" hangingPunct="0">
              <a:spcBef>
                <a:spcPct val="0"/>
              </a:spcBef>
              <a:spcAft>
                <a:spcPct val="0"/>
              </a:spcAft>
              <a:defRPr sz="7000">
                <a:solidFill>
                  <a:schemeClr val="tx1"/>
                </a:solidFill>
                <a:latin typeface="Calibri" pitchFamily="34" charset="0"/>
              </a:defRPr>
            </a:lvl3pPr>
            <a:lvl4pPr algn="ctr" defTabSz="1463675" rtl="0" eaLnBrk="0" fontAlgn="base" hangingPunct="0">
              <a:spcBef>
                <a:spcPct val="0"/>
              </a:spcBef>
              <a:spcAft>
                <a:spcPct val="0"/>
              </a:spcAft>
              <a:defRPr sz="7000">
                <a:solidFill>
                  <a:schemeClr val="tx1"/>
                </a:solidFill>
                <a:latin typeface="Calibri" pitchFamily="34" charset="0"/>
              </a:defRPr>
            </a:lvl4pPr>
            <a:lvl5pPr algn="ctr" defTabSz="1463675" rtl="0" eaLnBrk="0" fontAlgn="base" hangingPunct="0">
              <a:spcBef>
                <a:spcPct val="0"/>
              </a:spcBef>
              <a:spcAft>
                <a:spcPct val="0"/>
              </a:spcAft>
              <a:defRPr sz="7000">
                <a:solidFill>
                  <a:schemeClr val="tx1"/>
                </a:solidFill>
                <a:latin typeface="Calibri" pitchFamily="34" charset="0"/>
              </a:defRPr>
            </a:lvl5pPr>
            <a:lvl6pPr marL="457200" algn="ctr" defTabSz="1462088" rtl="0" fontAlgn="base">
              <a:spcBef>
                <a:spcPct val="0"/>
              </a:spcBef>
              <a:spcAft>
                <a:spcPct val="0"/>
              </a:spcAft>
              <a:defRPr sz="7000">
                <a:solidFill>
                  <a:schemeClr val="tx1"/>
                </a:solidFill>
                <a:latin typeface="Calibri" pitchFamily="34" charset="0"/>
              </a:defRPr>
            </a:lvl6pPr>
            <a:lvl7pPr marL="914400" algn="ctr" defTabSz="1462088" rtl="0" fontAlgn="base">
              <a:spcBef>
                <a:spcPct val="0"/>
              </a:spcBef>
              <a:spcAft>
                <a:spcPct val="0"/>
              </a:spcAft>
              <a:defRPr sz="7000">
                <a:solidFill>
                  <a:schemeClr val="tx1"/>
                </a:solidFill>
                <a:latin typeface="Calibri" pitchFamily="34" charset="0"/>
              </a:defRPr>
            </a:lvl7pPr>
            <a:lvl8pPr marL="1371600" algn="ctr" defTabSz="1462088" rtl="0" fontAlgn="base">
              <a:spcBef>
                <a:spcPct val="0"/>
              </a:spcBef>
              <a:spcAft>
                <a:spcPct val="0"/>
              </a:spcAft>
              <a:defRPr sz="7000">
                <a:solidFill>
                  <a:schemeClr val="tx1"/>
                </a:solidFill>
                <a:latin typeface="Calibri" pitchFamily="34" charset="0"/>
              </a:defRPr>
            </a:lvl8pPr>
            <a:lvl9pPr marL="1828800" algn="ctr" defTabSz="1462088" rtl="0" fontAlgn="base">
              <a:spcBef>
                <a:spcPct val="0"/>
              </a:spcBef>
              <a:spcAft>
                <a:spcPct val="0"/>
              </a:spcAft>
              <a:defRPr sz="7000">
                <a:solidFill>
                  <a:schemeClr val="tx1"/>
                </a:solidFill>
                <a:latin typeface="Calibri" pitchFamily="34" charset="0"/>
              </a:defRPr>
            </a:lvl9pPr>
          </a:lstStyle>
          <a:p>
            <a:pPr marL="0" marR="0" lvl="0" indent="0" algn="ctr" defTabSz="1463675"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mj-cs"/>
              </a:rPr>
              <a:t>HWP19CWLM – Installation of Complex And Landmark Pedestrian Ramps</a:t>
            </a:r>
          </a:p>
        </p:txBody>
      </p:sp>
      <p:cxnSp>
        <p:nvCxnSpPr>
          <p:cNvPr id="2" name="Straight Connector 1">
            <a:extLst>
              <a:ext uri="{FF2B5EF4-FFF2-40B4-BE49-F238E27FC236}">
                <a16:creationId xmlns:a16="http://schemas.microsoft.com/office/drawing/2014/main" id="{E8E47B24-1752-E355-1ABD-016C5C4F1047}"/>
              </a:ext>
            </a:extLst>
          </p:cNvPr>
          <p:cNvCxnSpPr/>
          <p:nvPr/>
        </p:nvCxnSpPr>
        <p:spPr>
          <a:xfrm>
            <a:off x="0" y="889348"/>
            <a:ext cx="1554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0B6AB32-5587-DB79-EC97-73D552D2AEC9}"/>
              </a:ext>
            </a:extLst>
          </p:cNvPr>
          <p:cNvCxnSpPr/>
          <p:nvPr/>
        </p:nvCxnSpPr>
        <p:spPr>
          <a:xfrm>
            <a:off x="0" y="8839200"/>
            <a:ext cx="1554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A9A4E01-268D-7605-89DE-F11B2AE46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63" y="9070309"/>
            <a:ext cx="3437481" cy="805917"/>
          </a:xfrm>
          <a:prstGeom prst="rect">
            <a:avLst/>
          </a:prstGeom>
        </p:spPr>
      </p:pic>
      <p:sp>
        <p:nvSpPr>
          <p:cNvPr id="6" name="Rectangle 6">
            <a:extLst>
              <a:ext uri="{FF2B5EF4-FFF2-40B4-BE49-F238E27FC236}">
                <a16:creationId xmlns:a16="http://schemas.microsoft.com/office/drawing/2014/main" id="{2854FBE5-9100-A74C-397F-A7276D412D47}"/>
              </a:ext>
            </a:extLst>
          </p:cNvPr>
          <p:cNvSpPr>
            <a:spLocks noChangeArrowheads="1"/>
          </p:cNvSpPr>
          <p:nvPr/>
        </p:nvSpPr>
        <p:spPr bwMode="auto">
          <a:xfrm>
            <a:off x="1068603" y="1286857"/>
            <a:ext cx="6614897" cy="707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1462088" rtl="0" eaLnBrk="1" fontAlgn="base" latinLnBrk="0" hangingPunct="1">
              <a:lnSpc>
                <a:spcPct val="100000"/>
              </a:lnSpc>
              <a:spcBef>
                <a:spcPct val="0"/>
              </a:spcBef>
              <a:spcAft>
                <a:spcPct val="0"/>
              </a:spcAft>
              <a:buClrTx/>
              <a:buSzTx/>
              <a:buFontTx/>
              <a:buNone/>
              <a:tabLst/>
              <a:defRPr/>
            </a:pPr>
            <a:endPar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endParaRPr>
          </a:p>
          <a:p>
            <a:pPr marL="0" marR="0" lvl="0" indent="0" algn="l" defTabSz="1462088" rtl="0" eaLnBrk="1" fontAlgn="base" latinLnBrk="0" hangingPunct="1">
              <a:lnSpc>
                <a:spcPct val="100000"/>
              </a:lnSpc>
              <a:spcBef>
                <a:spcPct val="0"/>
              </a:spcBef>
              <a:spcAft>
                <a:spcPct val="0"/>
              </a:spcAft>
              <a:buClrTx/>
              <a:buSzTx/>
              <a:buFontTx/>
              <a:buNone/>
              <a:tabLst/>
              <a:defRPr/>
            </a:pPr>
            <a:endParaRPr lang="en-US" sz="2000" dirty="0">
              <a:solidFill>
                <a:prstClr val="white"/>
              </a:solidFill>
              <a:latin typeface="Yu Gothic UI Semilight" panose="020B0400000000000000" pitchFamily="34" charset="-128"/>
              <a:ea typeface="Yu Gothic UI Semilight" panose="020B0400000000000000" pitchFamily="34" charset="-128"/>
              <a:cs typeface="Arial" panose="020B0604020202020204" pitchFamily="34" charset="0"/>
            </a:endParaRPr>
          </a:p>
          <a:p>
            <a:pPr marL="0" marR="0" lvl="0" indent="0" algn="l" defTabSz="1462088" rtl="0" eaLnBrk="1" fontAlgn="base" latinLnBrk="0" hangingPunct="1">
              <a:lnSpc>
                <a:spcPct val="100000"/>
              </a:lnSpc>
              <a:spcBef>
                <a:spcPct val="0"/>
              </a:spcBef>
              <a:spcAft>
                <a:spcPct val="0"/>
              </a:spcAft>
              <a:buClrTx/>
              <a:buSzTx/>
              <a:buFontTx/>
              <a:buNone/>
              <a:tabLst/>
              <a:defRPr/>
            </a:pPr>
            <a:endPar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endParaRPr>
          </a:p>
          <a:p>
            <a:pPr marL="0" marR="0" lvl="0" indent="0" algn="l" defTabSz="1462088" rtl="0" eaLnBrk="1" fontAlgn="base" latinLnBrk="0" hangingPunct="1">
              <a:lnSpc>
                <a:spcPct val="100000"/>
              </a:lnSpc>
              <a:spcBef>
                <a:spcPct val="0"/>
              </a:spcBef>
              <a:spcAft>
                <a:spcPct val="0"/>
              </a:spcAft>
              <a:buClrTx/>
              <a:buSzTx/>
              <a:buFontTx/>
              <a:buNone/>
              <a:tabLst/>
              <a:defRPr/>
            </a:pPr>
            <a:endParaRPr lang="en-US" sz="2000" dirty="0">
              <a:solidFill>
                <a:prstClr val="white"/>
              </a:solidFill>
              <a:latin typeface="Yu Gothic UI Semilight" panose="020B0400000000000000" pitchFamily="34" charset="-128"/>
              <a:ea typeface="Yu Gothic UI Semilight" panose="020B0400000000000000" pitchFamily="34" charset="-128"/>
              <a:cs typeface="Arial" panose="020B0604020202020204" pitchFamily="34" charset="0"/>
            </a:endParaRPr>
          </a:p>
          <a:p>
            <a:pPr marL="0" marR="0" lvl="0" indent="0" algn="l" defTabSz="1462088" rtl="0" eaLnBrk="1" fontAlgn="base" latinLnBrk="0" hangingPunct="1">
              <a:lnSpc>
                <a:spcPct val="100000"/>
              </a:lnSpc>
              <a:spcBef>
                <a:spcPct val="0"/>
              </a:spcBef>
              <a:spcAft>
                <a:spcPct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rPr>
              <a:t>Progress and Status:</a:t>
            </a:r>
          </a:p>
          <a:p>
            <a:pPr marL="730250" marR="0" lvl="1" indent="-273050" algn="l" defTabSz="1462088" rtl="0" eaLnBrk="1" fontAlgn="base" latinLnBrk="0" hangingPunct="1">
              <a:lnSpc>
                <a:spcPct val="100000"/>
              </a:lnSpc>
              <a:spcBef>
                <a:spcPct val="0"/>
              </a:spcBef>
              <a:spcAft>
                <a:spcPct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rPr>
              <a:t>Time Elapsed </a:t>
            </a:r>
            <a:r>
              <a:rPr lang="en-US" sz="2000" dirty="0">
                <a:solidFill>
                  <a:prstClr val="white"/>
                </a:solidFill>
                <a:latin typeface="Yu Gothic UI Semilight" panose="020B0400000000000000" pitchFamily="34" charset="-128"/>
                <a:ea typeface="Yu Gothic UI Semilight" panose="020B0400000000000000" pitchFamily="34" charset="-128"/>
                <a:cs typeface="Arial" panose="020B0604020202020204" pitchFamily="34" charset="0"/>
              </a:rPr>
              <a:t>41.96</a:t>
            </a:r>
            <a:r>
              <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rPr>
              <a:t>%</a:t>
            </a:r>
            <a:r>
              <a:rPr lang="en-US" sz="2000" dirty="0">
                <a:solidFill>
                  <a:prstClr val="white"/>
                </a:solidFill>
                <a:latin typeface="Yu Gothic UI Semilight" panose="020B0400000000000000" pitchFamily="34" charset="-128"/>
                <a:ea typeface="Yu Gothic UI Semilight" panose="020B0400000000000000" pitchFamily="34" charset="-128"/>
                <a:cs typeface="Arial" panose="020B0604020202020204" pitchFamily="34" charset="0"/>
              </a:rPr>
              <a:t> </a:t>
            </a:r>
          </a:p>
          <a:p>
            <a:pPr marL="730250" marR="0" lvl="1" indent="-273050" algn="l" defTabSz="1462088" rtl="0" eaLnBrk="1" fontAlgn="base" latinLnBrk="0" hangingPunct="1">
              <a:lnSpc>
                <a:spcPct val="100000"/>
              </a:lnSpc>
              <a:spcBef>
                <a:spcPct val="0"/>
              </a:spcBef>
              <a:spcAft>
                <a:spcPct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rPr>
              <a:t>Percent Complete 38.50%   </a:t>
            </a:r>
          </a:p>
          <a:p>
            <a:pPr marR="0" lvl="0" algn="l" defTabSz="1462088" rtl="0" eaLnBrk="1" fontAlgn="base" latinLnBrk="0" hangingPunct="1">
              <a:lnSpc>
                <a:spcPct val="100000"/>
              </a:lnSpc>
              <a:spcBef>
                <a:spcPct val="0"/>
              </a:spcBef>
              <a:spcAft>
                <a:spcPct val="0"/>
              </a:spcAft>
              <a:buClrTx/>
              <a:buSzTx/>
              <a:tabLst/>
              <a:defRPr/>
            </a:pPr>
            <a:endPar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endParaRPr>
          </a:p>
          <a:p>
            <a:pPr marR="0" lvl="0" algn="l" defTabSz="1462088" rtl="0" eaLnBrk="1" fontAlgn="base" latinLnBrk="0" hangingPunct="1">
              <a:lnSpc>
                <a:spcPct val="100000"/>
              </a:lnSpc>
              <a:spcBef>
                <a:spcPct val="0"/>
              </a:spcBef>
              <a:spcAft>
                <a:spcPct val="0"/>
              </a:spcAft>
              <a:buClrTx/>
              <a:buSzTx/>
              <a:tabLst/>
              <a:defRPr/>
            </a:pPr>
            <a:r>
              <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rPr>
              <a:t>Current Active Site:	</a:t>
            </a:r>
          </a:p>
          <a:p>
            <a:pPr marL="514350" marR="0" lvl="0" indent="-514350" algn="l" defTabSz="146208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rPr>
              <a:t>Jay Street &amp; Staple Street  </a:t>
            </a:r>
          </a:p>
          <a:p>
            <a:pPr marR="0" lvl="0" algn="l" defTabSz="1462088" rtl="0" eaLnBrk="1" fontAlgn="base" latinLnBrk="0" hangingPunct="1">
              <a:lnSpc>
                <a:spcPct val="100000"/>
              </a:lnSpc>
              <a:spcBef>
                <a:spcPct val="0"/>
              </a:spcBef>
              <a:spcAft>
                <a:spcPct val="0"/>
              </a:spcAft>
              <a:buClrTx/>
              <a:buSzTx/>
              <a:tabLst/>
              <a:defRPr/>
            </a:pPr>
            <a:endParaRPr lang="en-US" sz="2000" noProof="0" dirty="0">
              <a:solidFill>
                <a:prstClr val="white"/>
              </a:solidFill>
              <a:latin typeface="Yu Gothic UI Semilight" panose="020B0400000000000000" pitchFamily="34" charset="-128"/>
              <a:ea typeface="Yu Gothic UI Semilight" panose="020B0400000000000000" pitchFamily="34" charset="-128"/>
              <a:cs typeface="Arial" panose="020B0604020202020204" pitchFamily="34" charset="0"/>
            </a:endParaRPr>
          </a:p>
          <a:p>
            <a:pPr marR="0" lvl="0" algn="l" defTabSz="1462088" rtl="0" eaLnBrk="1" fontAlgn="base" latinLnBrk="0" hangingPunct="1">
              <a:lnSpc>
                <a:spcPct val="100000"/>
              </a:lnSpc>
              <a:spcBef>
                <a:spcPct val="0"/>
              </a:spcBef>
              <a:spcAft>
                <a:spcPct val="0"/>
              </a:spcAft>
              <a:buClrTx/>
              <a:buSzTx/>
              <a:tabLst/>
              <a:defRPr/>
            </a:pPr>
            <a:r>
              <a:rPr kumimoji="0" lang="en-US" sz="2000" i="0" u="none" strike="noStrike" kern="1200" cap="none" spc="0" normalizeH="0" baseline="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rPr>
              <a:t>Pending Site:</a:t>
            </a:r>
            <a:endPar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endParaRPr>
          </a:p>
          <a:p>
            <a:pPr marL="457200" marR="0" lvl="0" indent="-457200" algn="l" defTabSz="146208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sz="2000" dirty="0">
                <a:solidFill>
                  <a:prstClr val="white"/>
                </a:solidFill>
                <a:latin typeface="Yu Gothic UI Semilight" panose="020B0400000000000000" pitchFamily="34" charset="-128"/>
                <a:ea typeface="Yu Gothic UI Semilight" panose="020B0400000000000000" pitchFamily="34" charset="-128"/>
                <a:cs typeface="Arial" panose="020B0604020202020204" pitchFamily="34" charset="0"/>
              </a:rPr>
              <a:t>Laight Street &amp; Collister Street </a:t>
            </a:r>
            <a:endPar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endParaRPr>
          </a:p>
          <a:p>
            <a:pPr marL="0" marR="0" lvl="0" indent="0" algn="l" defTabSz="1462088" rtl="0" eaLnBrk="1" fontAlgn="base" latinLnBrk="0" hangingPunct="1">
              <a:lnSpc>
                <a:spcPct val="100000"/>
              </a:lnSpc>
              <a:spcBef>
                <a:spcPct val="0"/>
              </a:spcBef>
              <a:spcAft>
                <a:spcPct val="0"/>
              </a:spcAft>
              <a:buClrTx/>
              <a:buSzTx/>
              <a:buFontTx/>
              <a:buNone/>
              <a:tabLst/>
              <a:defRPr/>
            </a:pPr>
            <a:endPar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endParaRPr>
          </a:p>
          <a:p>
            <a:pPr marL="0" marR="0" lvl="0" indent="0" algn="l" defTabSz="1462088" rtl="0" eaLnBrk="1" fontAlgn="base" latinLnBrk="0" hangingPunct="1">
              <a:lnSpc>
                <a:spcPct val="100000"/>
              </a:lnSpc>
              <a:spcBef>
                <a:spcPct val="0"/>
              </a:spcBef>
              <a:spcAft>
                <a:spcPct val="0"/>
              </a:spcAft>
              <a:buClrTx/>
              <a:buSzTx/>
              <a:buFontTx/>
              <a:buNone/>
              <a:tabLst/>
              <a:defRPr/>
            </a:pPr>
            <a:r>
              <a:rPr lang="en-US" sz="2000" dirty="0">
                <a:solidFill>
                  <a:prstClr val="white"/>
                </a:solidFill>
                <a:latin typeface="Yu Gothic UI Semilight" panose="020B0400000000000000" pitchFamily="34" charset="-128"/>
                <a:ea typeface="Yu Gothic UI Semilight" panose="020B0400000000000000" pitchFamily="34" charset="-128"/>
                <a:cs typeface="Arial" panose="020B0604020202020204" pitchFamily="34" charset="0"/>
              </a:rPr>
              <a:t>Phase 1 Completed:</a:t>
            </a:r>
          </a:p>
          <a:p>
            <a:pPr marL="457200" marR="0" lvl="0" indent="-457200" algn="l" defTabSz="146208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rPr>
              <a:t>Hudson Street &amp; Jay Street </a:t>
            </a:r>
          </a:p>
          <a:p>
            <a:pPr marL="457200" marR="0" lvl="0" indent="-457200" algn="l" defTabSz="146208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sz="2000" dirty="0">
                <a:solidFill>
                  <a:prstClr val="white"/>
                </a:solidFill>
                <a:latin typeface="Yu Gothic UI Semilight" panose="020B0400000000000000" pitchFamily="34" charset="-128"/>
                <a:ea typeface="Yu Gothic UI Semilight" panose="020B0400000000000000" pitchFamily="34" charset="-128"/>
                <a:cs typeface="Arial" panose="020B0604020202020204" pitchFamily="34" charset="0"/>
              </a:rPr>
              <a:t>Hudson Street &amp; Duane Street</a:t>
            </a:r>
          </a:p>
          <a:p>
            <a:pPr marL="457200" marR="0" lvl="0" indent="-457200" algn="l" defTabSz="1462088" rtl="0" eaLnBrk="1" fontAlgn="base" latinLnBrk="0" hangingPunct="1">
              <a:lnSpc>
                <a:spcPct val="100000"/>
              </a:lnSpc>
              <a:spcBef>
                <a:spcPct val="0"/>
              </a:spcBef>
              <a:spcAft>
                <a:spcPct val="0"/>
              </a:spcAft>
              <a:buClrTx/>
              <a:buSzTx/>
              <a:buFont typeface="+mj-lt"/>
              <a:buAutoNum type="alphaLcParenR"/>
              <a:tabLst/>
              <a:defRPr/>
            </a:pPr>
            <a:endParaRPr kumimoji="0" lang="en-US" sz="24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endParaRPr>
          </a:p>
          <a:p>
            <a:pPr marL="0" marR="0" lvl="0" indent="0" algn="l" defTabSz="1462088" rtl="0" eaLnBrk="1" fontAlgn="base" latinLnBrk="0" hangingPunct="1">
              <a:lnSpc>
                <a:spcPct val="100000"/>
              </a:lnSpc>
              <a:spcBef>
                <a:spcPct val="0"/>
              </a:spcBef>
              <a:spcAft>
                <a:spcPct val="0"/>
              </a:spcAft>
              <a:buClrTx/>
              <a:buSzTx/>
              <a:buFontTx/>
              <a:buNone/>
              <a:tabLst/>
              <a:defRPr/>
            </a:pPr>
            <a:r>
              <a:rPr lang="en-US" sz="2000" dirty="0">
                <a:solidFill>
                  <a:prstClr val="white"/>
                </a:solidFill>
                <a:latin typeface="Yu Gothic UI Semilight" panose="020B0400000000000000" pitchFamily="34" charset="-128"/>
                <a:ea typeface="Yu Gothic UI Semilight" panose="020B0400000000000000" pitchFamily="34" charset="-128"/>
                <a:cs typeface="Arial" panose="020B0604020202020204" pitchFamily="34" charset="0"/>
              </a:rPr>
              <a:t>Phase 1: (Underground)</a:t>
            </a:r>
          </a:p>
          <a:p>
            <a:pPr marL="457200" marR="0" lvl="0" indent="-457200" algn="l" defTabSz="146208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sz="2000" dirty="0">
                <a:solidFill>
                  <a:prstClr val="white"/>
                </a:solidFill>
                <a:latin typeface="Yu Gothic UI Semilight" panose="020B0400000000000000" pitchFamily="34" charset="-128"/>
                <a:ea typeface="Yu Gothic UI Semilight" panose="020B0400000000000000" pitchFamily="34" charset="-128"/>
                <a:cs typeface="Arial" panose="020B0604020202020204" pitchFamily="34" charset="0"/>
              </a:rPr>
              <a:t>Excavation </a:t>
            </a:r>
          </a:p>
          <a:p>
            <a:pPr marL="457200" marR="0" lvl="0" indent="-457200" algn="l" defTabSz="146208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sz="2000" dirty="0">
                <a:solidFill>
                  <a:prstClr val="white"/>
                </a:solidFill>
                <a:latin typeface="Yu Gothic UI Semilight" panose="020B0400000000000000" pitchFamily="34" charset="-128"/>
                <a:ea typeface="Yu Gothic UI Semilight" panose="020B0400000000000000" pitchFamily="34" charset="-128"/>
                <a:cs typeface="Arial" panose="020B0604020202020204" pitchFamily="34" charset="0"/>
              </a:rPr>
              <a:t>Utilities coordination for installation interferences </a:t>
            </a:r>
          </a:p>
          <a:p>
            <a:pPr marL="457200" marR="0" lvl="0" indent="-457200" algn="l" defTabSz="146208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sz="2000" dirty="0">
                <a:solidFill>
                  <a:prstClr val="white"/>
                </a:solidFill>
                <a:latin typeface="Yu Gothic UI Semilight" panose="020B0400000000000000" pitchFamily="34" charset="-128"/>
                <a:ea typeface="Yu Gothic UI Semilight" panose="020B0400000000000000" pitchFamily="34" charset="-128"/>
                <a:cs typeface="Arial" panose="020B0604020202020204" pitchFamily="34" charset="0"/>
              </a:rPr>
              <a:t>C</a:t>
            </a:r>
            <a:r>
              <a:rPr kumimoji="0" lang="en-US" sz="2000" i="0" u="none" strike="noStrike" kern="1200" cap="none" spc="0" normalizeH="0" baseline="0" noProof="0" dirty="0" err="1">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rPr>
              <a:t>atch</a:t>
            </a:r>
            <a:r>
              <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rPr>
              <a:t> basin, Manhole &amp; chute connection Installation</a:t>
            </a:r>
          </a:p>
          <a:p>
            <a:pPr marL="342900" marR="0" lvl="0" indent="-342900" algn="l" defTabSz="1462088"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rPr>
              <a:t>Watermain &amp; </a:t>
            </a:r>
            <a:r>
              <a:rPr lang="en-US" sz="2000" dirty="0">
                <a:solidFill>
                  <a:prstClr val="white"/>
                </a:solidFill>
                <a:latin typeface="Yu Gothic UI Semilight" panose="020B0400000000000000" pitchFamily="34" charset="-128"/>
                <a:ea typeface="Yu Gothic UI Semilight" panose="020B0400000000000000" pitchFamily="34" charset="-128"/>
                <a:cs typeface="Arial" panose="020B0604020202020204" pitchFamily="34" charset="0"/>
              </a:rPr>
              <a:t>Hydrant connection </a:t>
            </a:r>
            <a:endParaRPr kumimoji="0" lang="en-US" sz="2000" i="0" u="none" strike="noStrike" kern="1200" cap="none" spc="0" normalizeH="0" baseline="0" noProof="0" dirty="0">
              <a:ln>
                <a:noFill/>
              </a:ln>
              <a:solidFill>
                <a:prstClr val="white"/>
              </a:solidFill>
              <a:effectLst/>
              <a:uLnTx/>
              <a:uFillTx/>
              <a:latin typeface="Yu Gothic UI Semilight" panose="020B0400000000000000" pitchFamily="34" charset="-128"/>
              <a:ea typeface="Yu Gothic UI Semilight" panose="020B0400000000000000" pitchFamily="34" charset="-128"/>
              <a:cs typeface="Arial" panose="020B0604020202020204" pitchFamily="34" charset="0"/>
            </a:endParaRPr>
          </a:p>
          <a:p>
            <a:pPr marR="0" lvl="0" algn="l" defTabSz="1462088" rtl="0" eaLnBrk="1" fontAlgn="base" latinLnBrk="0" hangingPunct="1">
              <a:lnSpc>
                <a:spcPct val="100000"/>
              </a:lnSpc>
              <a:spcBef>
                <a:spcPct val="0"/>
              </a:spcBef>
              <a:spcAft>
                <a:spcPct val="0"/>
              </a:spcAft>
              <a:buClrTx/>
              <a:buSzTx/>
              <a:tabLst/>
              <a:defRPr/>
            </a:pPr>
            <a:endParaRPr lang="en-US" sz="2800" b="1" dirty="0">
              <a:solidFill>
                <a:prstClr val="white"/>
              </a:solidFill>
              <a:latin typeface="Yu Gothic UI Semilight" panose="020B0400000000000000" pitchFamily="34" charset="-128"/>
              <a:ea typeface="Yu Gothic UI Semilight" panose="020B0400000000000000" pitchFamily="34" charset="-128"/>
              <a:cs typeface="Arial" panose="020B0604020202020204" pitchFamily="34" charset="0"/>
            </a:endParaRPr>
          </a:p>
          <a:p>
            <a:pPr marL="342900" marR="0" lvl="0" indent="-342900" algn="l" defTabSz="1462088"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914400" marR="0" lvl="2" indent="0" algn="l" defTabSz="1462088" rtl="0" eaLnBrk="1" fontAlgn="base" latinLnBrk="0" hangingPunct="1">
              <a:lnSpc>
                <a:spcPct val="100000"/>
              </a:lnSpc>
              <a:spcBef>
                <a:spcPct val="0"/>
              </a:spcBef>
              <a:spcAft>
                <a:spcPct val="0"/>
              </a:spcAft>
              <a:buClrTx/>
              <a:buSzTx/>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730250" marR="0" lvl="1" indent="-273050" algn="l" defTabSz="1462088" rtl="0" eaLnBrk="1" fontAlgn="base" latinLnBrk="0" hangingPunct="1">
              <a:lnSpc>
                <a:spcPct val="100000"/>
              </a:lnSpc>
              <a:spcBef>
                <a:spcPct val="0"/>
              </a:spcBef>
              <a:spcAft>
                <a:spcPct val="0"/>
              </a:spcAft>
              <a:buClrTx/>
              <a:buSzTx/>
              <a:buFontTx/>
              <a:buNone/>
              <a:tabLst/>
              <a:defRPr/>
            </a:pPr>
            <a:r>
              <a:rPr kumimoji="0" lang="en-US" sz="2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pic>
        <p:nvPicPr>
          <p:cNvPr id="21" name="Picture 20" descr="A map of a city">
            <a:extLst>
              <a:ext uri="{FF2B5EF4-FFF2-40B4-BE49-F238E27FC236}">
                <a16:creationId xmlns:a16="http://schemas.microsoft.com/office/drawing/2014/main" id="{36515D6C-A610-779D-4E31-CF1700885B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4850" y="1426558"/>
            <a:ext cx="5642301" cy="6875433"/>
          </a:xfrm>
          <a:prstGeom prst="rect">
            <a:avLst/>
          </a:prstGeom>
        </p:spPr>
      </p:pic>
      <p:sp>
        <p:nvSpPr>
          <p:cNvPr id="22" name="TextBox 21">
            <a:extLst>
              <a:ext uri="{FF2B5EF4-FFF2-40B4-BE49-F238E27FC236}">
                <a16:creationId xmlns:a16="http://schemas.microsoft.com/office/drawing/2014/main" id="{558A1760-BA2B-D7C7-7DDA-7B04A40089A3}"/>
              </a:ext>
            </a:extLst>
          </p:cNvPr>
          <p:cNvSpPr txBox="1"/>
          <p:nvPr/>
        </p:nvSpPr>
        <p:spPr>
          <a:xfrm>
            <a:off x="9467850" y="8960911"/>
            <a:ext cx="3625850" cy="830997"/>
          </a:xfrm>
          <a:prstGeom prst="rect">
            <a:avLst/>
          </a:prstGeom>
          <a:noFill/>
        </p:spPr>
        <p:txBody>
          <a:bodyPr wrap="square" rtlCol="0">
            <a:spAutoFit/>
          </a:bodyPr>
          <a:lstStyle/>
          <a:p>
            <a:pPr algn="ctr"/>
            <a:r>
              <a:rPr lang="en-US" sz="2400" dirty="0">
                <a:solidFill>
                  <a:srgbClr val="FFFF00"/>
                </a:solidFill>
                <a:latin typeface="Yu Gothic UI Light" panose="020B0300000000000000" pitchFamily="34" charset="-128"/>
                <a:ea typeface="Yu Gothic UI Light" panose="020B0300000000000000" pitchFamily="34" charset="-128"/>
              </a:rPr>
              <a:t>Yellow</a:t>
            </a:r>
            <a:r>
              <a:rPr lang="en-US" sz="2400" dirty="0">
                <a:latin typeface="Yu Gothic UI Light" panose="020B0300000000000000" pitchFamily="34" charset="-128"/>
                <a:ea typeface="Yu Gothic UI Light" panose="020B0300000000000000" pitchFamily="34" charset="-128"/>
              </a:rPr>
              <a:t> – Catch Basin </a:t>
            </a:r>
          </a:p>
          <a:p>
            <a:pPr algn="ctr"/>
            <a:r>
              <a:rPr lang="en-US" sz="2400" dirty="0">
                <a:solidFill>
                  <a:srgbClr val="FF0000"/>
                </a:solidFill>
                <a:latin typeface="Yu Gothic UI Light" panose="020B0300000000000000" pitchFamily="34" charset="-128"/>
                <a:ea typeface="Yu Gothic UI Light" panose="020B0300000000000000" pitchFamily="34" charset="-128"/>
              </a:rPr>
              <a:t>Red</a:t>
            </a:r>
            <a:r>
              <a:rPr lang="en-US" sz="2400" dirty="0">
                <a:latin typeface="Yu Gothic UI Light" panose="020B0300000000000000" pitchFamily="34" charset="-128"/>
                <a:ea typeface="Yu Gothic UI Light" panose="020B0300000000000000" pitchFamily="34" charset="-128"/>
              </a:rPr>
              <a:t> – Pedestrian Ramp</a:t>
            </a:r>
          </a:p>
        </p:txBody>
      </p:sp>
    </p:spTree>
    <p:extLst>
      <p:ext uri="{BB962C8B-B14F-4D97-AF65-F5344CB8AC3E}">
        <p14:creationId xmlns:p14="http://schemas.microsoft.com/office/powerpoint/2010/main" val="3568426569"/>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D72C8DD-156B-4359-A886-0AFE2D1A4852}"/>
              </a:ext>
            </a:extLst>
          </p:cNvPr>
          <p:cNvSpPr txBox="1">
            <a:spLocks/>
          </p:cNvSpPr>
          <p:nvPr/>
        </p:nvSpPr>
        <p:spPr>
          <a:xfrm>
            <a:off x="0" y="1"/>
            <a:ext cx="15544800" cy="889348"/>
          </a:xfrm>
          <a:prstGeom prst="rect">
            <a:avLst/>
          </a:prstGeom>
        </p:spPr>
        <p:txBody>
          <a:bodyPr lIns="91440" tIns="45720" rIns="91440" bIns="45720" anchor="b"/>
          <a:lstStyle>
            <a:lvl1pPr algn="ctr" defTabSz="1463675" rtl="0" eaLnBrk="0" fontAlgn="base" hangingPunct="0">
              <a:spcBef>
                <a:spcPct val="0"/>
              </a:spcBef>
              <a:spcAft>
                <a:spcPct val="0"/>
              </a:spcAft>
              <a:defRPr sz="7000" kern="1200">
                <a:solidFill>
                  <a:schemeClr val="tx1"/>
                </a:solidFill>
                <a:latin typeface="+mj-lt"/>
                <a:ea typeface="+mj-ea"/>
                <a:cs typeface="+mj-cs"/>
              </a:defRPr>
            </a:lvl1pPr>
            <a:lvl2pPr algn="ctr" defTabSz="1463675" rtl="0" eaLnBrk="0" fontAlgn="base" hangingPunct="0">
              <a:spcBef>
                <a:spcPct val="0"/>
              </a:spcBef>
              <a:spcAft>
                <a:spcPct val="0"/>
              </a:spcAft>
              <a:defRPr sz="7000">
                <a:solidFill>
                  <a:schemeClr val="tx1"/>
                </a:solidFill>
                <a:latin typeface="Calibri" pitchFamily="34" charset="0"/>
              </a:defRPr>
            </a:lvl2pPr>
            <a:lvl3pPr algn="ctr" defTabSz="1463675" rtl="0" eaLnBrk="0" fontAlgn="base" hangingPunct="0">
              <a:spcBef>
                <a:spcPct val="0"/>
              </a:spcBef>
              <a:spcAft>
                <a:spcPct val="0"/>
              </a:spcAft>
              <a:defRPr sz="7000">
                <a:solidFill>
                  <a:schemeClr val="tx1"/>
                </a:solidFill>
                <a:latin typeface="Calibri" pitchFamily="34" charset="0"/>
              </a:defRPr>
            </a:lvl3pPr>
            <a:lvl4pPr algn="ctr" defTabSz="1463675" rtl="0" eaLnBrk="0" fontAlgn="base" hangingPunct="0">
              <a:spcBef>
                <a:spcPct val="0"/>
              </a:spcBef>
              <a:spcAft>
                <a:spcPct val="0"/>
              </a:spcAft>
              <a:defRPr sz="7000">
                <a:solidFill>
                  <a:schemeClr val="tx1"/>
                </a:solidFill>
                <a:latin typeface="Calibri" pitchFamily="34" charset="0"/>
              </a:defRPr>
            </a:lvl4pPr>
            <a:lvl5pPr algn="ctr" defTabSz="1463675" rtl="0" eaLnBrk="0" fontAlgn="base" hangingPunct="0">
              <a:spcBef>
                <a:spcPct val="0"/>
              </a:spcBef>
              <a:spcAft>
                <a:spcPct val="0"/>
              </a:spcAft>
              <a:defRPr sz="7000">
                <a:solidFill>
                  <a:schemeClr val="tx1"/>
                </a:solidFill>
                <a:latin typeface="Calibri" pitchFamily="34" charset="0"/>
              </a:defRPr>
            </a:lvl5pPr>
            <a:lvl6pPr marL="457200" algn="ctr" defTabSz="1462088" rtl="0" fontAlgn="base">
              <a:spcBef>
                <a:spcPct val="0"/>
              </a:spcBef>
              <a:spcAft>
                <a:spcPct val="0"/>
              </a:spcAft>
              <a:defRPr sz="7000">
                <a:solidFill>
                  <a:schemeClr val="tx1"/>
                </a:solidFill>
                <a:latin typeface="Calibri" pitchFamily="34" charset="0"/>
              </a:defRPr>
            </a:lvl6pPr>
            <a:lvl7pPr marL="914400" algn="ctr" defTabSz="1462088" rtl="0" fontAlgn="base">
              <a:spcBef>
                <a:spcPct val="0"/>
              </a:spcBef>
              <a:spcAft>
                <a:spcPct val="0"/>
              </a:spcAft>
              <a:defRPr sz="7000">
                <a:solidFill>
                  <a:schemeClr val="tx1"/>
                </a:solidFill>
                <a:latin typeface="Calibri" pitchFamily="34" charset="0"/>
              </a:defRPr>
            </a:lvl7pPr>
            <a:lvl8pPr marL="1371600" algn="ctr" defTabSz="1462088" rtl="0" fontAlgn="base">
              <a:spcBef>
                <a:spcPct val="0"/>
              </a:spcBef>
              <a:spcAft>
                <a:spcPct val="0"/>
              </a:spcAft>
              <a:defRPr sz="7000">
                <a:solidFill>
                  <a:schemeClr val="tx1"/>
                </a:solidFill>
                <a:latin typeface="Calibri" pitchFamily="34" charset="0"/>
              </a:defRPr>
            </a:lvl8pPr>
            <a:lvl9pPr marL="1828800" algn="ctr" defTabSz="1462088" rtl="0" fontAlgn="base">
              <a:spcBef>
                <a:spcPct val="0"/>
              </a:spcBef>
              <a:spcAft>
                <a:spcPct val="0"/>
              </a:spcAft>
              <a:defRPr sz="7000">
                <a:solidFill>
                  <a:schemeClr val="tx1"/>
                </a:solidFill>
                <a:latin typeface="Calibri" pitchFamily="34" charset="0"/>
              </a:defRPr>
            </a:lvl9pPr>
          </a:lstStyle>
          <a:p>
            <a:pPr marL="0" marR="0" lvl="0" indent="0" algn="ctr" defTabSz="1463675"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mj-cs"/>
              </a:rPr>
              <a:t>HWP19CWLM – Installation of Complex And Landmark Pedestrian Ramps</a:t>
            </a:r>
          </a:p>
        </p:txBody>
      </p:sp>
      <p:cxnSp>
        <p:nvCxnSpPr>
          <p:cNvPr id="2" name="Straight Connector 1">
            <a:extLst>
              <a:ext uri="{FF2B5EF4-FFF2-40B4-BE49-F238E27FC236}">
                <a16:creationId xmlns:a16="http://schemas.microsoft.com/office/drawing/2014/main" id="{2D641934-A2FD-3490-5278-DBF6689DF63F}"/>
              </a:ext>
            </a:extLst>
          </p:cNvPr>
          <p:cNvCxnSpPr/>
          <p:nvPr/>
        </p:nvCxnSpPr>
        <p:spPr>
          <a:xfrm>
            <a:off x="0" y="889348"/>
            <a:ext cx="1554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CB4DE5C-EBEA-357C-6F36-70C03A44BA34}"/>
              </a:ext>
            </a:extLst>
          </p:cNvPr>
          <p:cNvCxnSpPr/>
          <p:nvPr/>
        </p:nvCxnSpPr>
        <p:spPr>
          <a:xfrm>
            <a:off x="0" y="8839200"/>
            <a:ext cx="1554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491D710-8320-07D8-10B8-CFC6C4B10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63" y="9070309"/>
            <a:ext cx="3437481" cy="805917"/>
          </a:xfrm>
          <a:prstGeom prst="rect">
            <a:avLst/>
          </a:prstGeom>
        </p:spPr>
      </p:pic>
      <p:sp>
        <p:nvSpPr>
          <p:cNvPr id="15" name="TextBox 14">
            <a:extLst>
              <a:ext uri="{FF2B5EF4-FFF2-40B4-BE49-F238E27FC236}">
                <a16:creationId xmlns:a16="http://schemas.microsoft.com/office/drawing/2014/main" id="{0888354F-0F3F-A823-460F-F592C6828340}"/>
              </a:ext>
            </a:extLst>
          </p:cNvPr>
          <p:cNvSpPr txBox="1"/>
          <p:nvPr/>
        </p:nvSpPr>
        <p:spPr>
          <a:xfrm>
            <a:off x="5526822" y="9070309"/>
            <a:ext cx="5877052"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a:t>Hudson Street &amp; Duane Street</a:t>
            </a:r>
          </a:p>
        </p:txBody>
      </p:sp>
      <p:pic>
        <p:nvPicPr>
          <p:cNvPr id="6" name="Picture 5" descr="A construction site in a city&#10;&#10;AI-generated content may be incorrect.">
            <a:extLst>
              <a:ext uri="{FF2B5EF4-FFF2-40B4-BE49-F238E27FC236}">
                <a16:creationId xmlns:a16="http://schemas.microsoft.com/office/drawing/2014/main" id="{4E26CE65-1D71-C313-9B6A-F20159FDCED7}"/>
              </a:ext>
            </a:extLst>
          </p:cNvPr>
          <p:cNvPicPr>
            <a:picLocks noChangeAspect="1"/>
          </p:cNvPicPr>
          <p:nvPr/>
        </p:nvPicPr>
        <p:blipFill>
          <a:blip r:embed="rId4" cstate="print">
            <a:extLst>
              <a:ext uri="{28A0092B-C50C-407E-A947-70E740481C1C}">
                <a14:useLocalDpi xmlns:a14="http://schemas.microsoft.com/office/drawing/2010/main" val="0"/>
              </a:ext>
            </a:extLst>
          </a:blip>
          <a:srcRect l="29270" r="15349"/>
          <a:stretch>
            <a:fillRect/>
          </a:stretch>
        </p:blipFill>
        <p:spPr>
          <a:xfrm>
            <a:off x="1863702" y="2152673"/>
            <a:ext cx="5476897" cy="5955639"/>
          </a:xfrm>
          <a:prstGeom prst="rect">
            <a:avLst/>
          </a:prstGeom>
          <a:ln>
            <a:noFill/>
          </a:ln>
          <a:effectLst>
            <a:softEdge rad="112500"/>
          </a:effectLst>
        </p:spPr>
      </p:pic>
      <p:pic>
        <p:nvPicPr>
          <p:cNvPr id="8" name="Picture 7" descr="A road with a manhole cover and a manhole cover&#10;&#10;AI-generated content may be incorrect.">
            <a:extLst>
              <a:ext uri="{FF2B5EF4-FFF2-40B4-BE49-F238E27FC236}">
                <a16:creationId xmlns:a16="http://schemas.microsoft.com/office/drawing/2014/main" id="{45F23CDB-1E8B-EEB5-4F07-2BCCAEE938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5200" y="2152667"/>
            <a:ext cx="5257800" cy="6043227"/>
          </a:xfrm>
          <a:prstGeom prst="rect">
            <a:avLst/>
          </a:prstGeom>
          <a:ln>
            <a:noFill/>
          </a:ln>
          <a:effectLst>
            <a:softEdge rad="112500"/>
          </a:effectLst>
        </p:spPr>
      </p:pic>
      <p:sp>
        <p:nvSpPr>
          <p:cNvPr id="9" name="TextBox 8">
            <a:extLst>
              <a:ext uri="{FF2B5EF4-FFF2-40B4-BE49-F238E27FC236}">
                <a16:creationId xmlns:a16="http://schemas.microsoft.com/office/drawing/2014/main" id="{B6F9F680-E8E7-8DCF-8A53-09359853FB9E}"/>
              </a:ext>
            </a:extLst>
          </p:cNvPr>
          <p:cNvSpPr txBox="1"/>
          <p:nvPr/>
        </p:nvSpPr>
        <p:spPr>
          <a:xfrm>
            <a:off x="1158875" y="1336785"/>
            <a:ext cx="13227050" cy="584775"/>
          </a:xfrm>
          <a:prstGeom prst="rect">
            <a:avLst/>
          </a:prstGeom>
          <a:noFill/>
        </p:spPr>
        <p:txBody>
          <a:bodyPr wrap="square" rtlCol="0">
            <a:spAutoFit/>
          </a:bodyPr>
          <a:lstStyle/>
          <a:p>
            <a:r>
              <a:rPr lang="en-US" sz="3200" dirty="0"/>
              <a:t>Backfilled after Chute Connection was completed; Laid and compacted Asphalt </a:t>
            </a:r>
          </a:p>
        </p:txBody>
      </p:sp>
    </p:spTree>
    <p:extLst>
      <p:ext uri="{BB962C8B-B14F-4D97-AF65-F5344CB8AC3E}">
        <p14:creationId xmlns:p14="http://schemas.microsoft.com/office/powerpoint/2010/main" val="359445097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D72C8DD-156B-4359-A886-0AFE2D1A4852}"/>
              </a:ext>
            </a:extLst>
          </p:cNvPr>
          <p:cNvSpPr txBox="1">
            <a:spLocks/>
          </p:cNvSpPr>
          <p:nvPr/>
        </p:nvSpPr>
        <p:spPr>
          <a:xfrm>
            <a:off x="0" y="1"/>
            <a:ext cx="15544800" cy="889348"/>
          </a:xfrm>
          <a:prstGeom prst="rect">
            <a:avLst/>
          </a:prstGeom>
        </p:spPr>
        <p:txBody>
          <a:bodyPr lIns="91440" tIns="45720" rIns="91440" bIns="45720" anchor="b"/>
          <a:lstStyle>
            <a:lvl1pPr algn="ctr" defTabSz="1463675" rtl="0" eaLnBrk="0" fontAlgn="base" hangingPunct="0">
              <a:spcBef>
                <a:spcPct val="0"/>
              </a:spcBef>
              <a:spcAft>
                <a:spcPct val="0"/>
              </a:spcAft>
              <a:defRPr sz="7000" kern="1200">
                <a:solidFill>
                  <a:schemeClr val="tx1"/>
                </a:solidFill>
                <a:latin typeface="+mj-lt"/>
                <a:ea typeface="+mj-ea"/>
                <a:cs typeface="+mj-cs"/>
              </a:defRPr>
            </a:lvl1pPr>
            <a:lvl2pPr algn="ctr" defTabSz="1463675" rtl="0" eaLnBrk="0" fontAlgn="base" hangingPunct="0">
              <a:spcBef>
                <a:spcPct val="0"/>
              </a:spcBef>
              <a:spcAft>
                <a:spcPct val="0"/>
              </a:spcAft>
              <a:defRPr sz="7000">
                <a:solidFill>
                  <a:schemeClr val="tx1"/>
                </a:solidFill>
                <a:latin typeface="Calibri" pitchFamily="34" charset="0"/>
              </a:defRPr>
            </a:lvl2pPr>
            <a:lvl3pPr algn="ctr" defTabSz="1463675" rtl="0" eaLnBrk="0" fontAlgn="base" hangingPunct="0">
              <a:spcBef>
                <a:spcPct val="0"/>
              </a:spcBef>
              <a:spcAft>
                <a:spcPct val="0"/>
              </a:spcAft>
              <a:defRPr sz="7000">
                <a:solidFill>
                  <a:schemeClr val="tx1"/>
                </a:solidFill>
                <a:latin typeface="Calibri" pitchFamily="34" charset="0"/>
              </a:defRPr>
            </a:lvl3pPr>
            <a:lvl4pPr algn="ctr" defTabSz="1463675" rtl="0" eaLnBrk="0" fontAlgn="base" hangingPunct="0">
              <a:spcBef>
                <a:spcPct val="0"/>
              </a:spcBef>
              <a:spcAft>
                <a:spcPct val="0"/>
              </a:spcAft>
              <a:defRPr sz="7000">
                <a:solidFill>
                  <a:schemeClr val="tx1"/>
                </a:solidFill>
                <a:latin typeface="Calibri" pitchFamily="34" charset="0"/>
              </a:defRPr>
            </a:lvl4pPr>
            <a:lvl5pPr algn="ctr" defTabSz="1463675" rtl="0" eaLnBrk="0" fontAlgn="base" hangingPunct="0">
              <a:spcBef>
                <a:spcPct val="0"/>
              </a:spcBef>
              <a:spcAft>
                <a:spcPct val="0"/>
              </a:spcAft>
              <a:defRPr sz="7000">
                <a:solidFill>
                  <a:schemeClr val="tx1"/>
                </a:solidFill>
                <a:latin typeface="Calibri" pitchFamily="34" charset="0"/>
              </a:defRPr>
            </a:lvl5pPr>
            <a:lvl6pPr marL="457200" algn="ctr" defTabSz="1462088" rtl="0" fontAlgn="base">
              <a:spcBef>
                <a:spcPct val="0"/>
              </a:spcBef>
              <a:spcAft>
                <a:spcPct val="0"/>
              </a:spcAft>
              <a:defRPr sz="7000">
                <a:solidFill>
                  <a:schemeClr val="tx1"/>
                </a:solidFill>
                <a:latin typeface="Calibri" pitchFamily="34" charset="0"/>
              </a:defRPr>
            </a:lvl6pPr>
            <a:lvl7pPr marL="914400" algn="ctr" defTabSz="1462088" rtl="0" fontAlgn="base">
              <a:spcBef>
                <a:spcPct val="0"/>
              </a:spcBef>
              <a:spcAft>
                <a:spcPct val="0"/>
              </a:spcAft>
              <a:defRPr sz="7000">
                <a:solidFill>
                  <a:schemeClr val="tx1"/>
                </a:solidFill>
                <a:latin typeface="Calibri" pitchFamily="34" charset="0"/>
              </a:defRPr>
            </a:lvl7pPr>
            <a:lvl8pPr marL="1371600" algn="ctr" defTabSz="1462088" rtl="0" fontAlgn="base">
              <a:spcBef>
                <a:spcPct val="0"/>
              </a:spcBef>
              <a:spcAft>
                <a:spcPct val="0"/>
              </a:spcAft>
              <a:defRPr sz="7000">
                <a:solidFill>
                  <a:schemeClr val="tx1"/>
                </a:solidFill>
                <a:latin typeface="Calibri" pitchFamily="34" charset="0"/>
              </a:defRPr>
            </a:lvl8pPr>
            <a:lvl9pPr marL="1828800" algn="ctr" defTabSz="1462088" rtl="0" fontAlgn="base">
              <a:spcBef>
                <a:spcPct val="0"/>
              </a:spcBef>
              <a:spcAft>
                <a:spcPct val="0"/>
              </a:spcAft>
              <a:defRPr sz="7000">
                <a:solidFill>
                  <a:schemeClr val="tx1"/>
                </a:solidFill>
                <a:latin typeface="Calibri" pitchFamily="34" charset="0"/>
              </a:defRPr>
            </a:lvl9pPr>
          </a:lstStyle>
          <a:p>
            <a:pPr marL="0" marR="0" lvl="0" indent="0" algn="ctr" defTabSz="1463675"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mj-cs"/>
              </a:rPr>
              <a:t>HWP19CWLM – Installation of Complex And Landmark Pedestrian Ramps</a:t>
            </a:r>
          </a:p>
        </p:txBody>
      </p:sp>
      <p:cxnSp>
        <p:nvCxnSpPr>
          <p:cNvPr id="2" name="Straight Connector 1">
            <a:extLst>
              <a:ext uri="{FF2B5EF4-FFF2-40B4-BE49-F238E27FC236}">
                <a16:creationId xmlns:a16="http://schemas.microsoft.com/office/drawing/2014/main" id="{2D641934-A2FD-3490-5278-DBF6689DF63F}"/>
              </a:ext>
            </a:extLst>
          </p:cNvPr>
          <p:cNvCxnSpPr/>
          <p:nvPr/>
        </p:nvCxnSpPr>
        <p:spPr>
          <a:xfrm>
            <a:off x="0" y="889348"/>
            <a:ext cx="1554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CB4DE5C-EBEA-357C-6F36-70C03A44BA34}"/>
              </a:ext>
            </a:extLst>
          </p:cNvPr>
          <p:cNvCxnSpPr/>
          <p:nvPr/>
        </p:nvCxnSpPr>
        <p:spPr>
          <a:xfrm>
            <a:off x="0" y="8839200"/>
            <a:ext cx="1554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491D710-8320-07D8-10B8-CFC6C4B10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63" y="9070309"/>
            <a:ext cx="3437481" cy="805917"/>
          </a:xfrm>
          <a:prstGeom prst="rect">
            <a:avLst/>
          </a:prstGeom>
        </p:spPr>
      </p:pic>
      <p:sp>
        <p:nvSpPr>
          <p:cNvPr id="15" name="TextBox 14">
            <a:extLst>
              <a:ext uri="{FF2B5EF4-FFF2-40B4-BE49-F238E27FC236}">
                <a16:creationId xmlns:a16="http://schemas.microsoft.com/office/drawing/2014/main" id="{0888354F-0F3F-A823-460F-F592C6828340}"/>
              </a:ext>
            </a:extLst>
          </p:cNvPr>
          <p:cNvSpPr txBox="1"/>
          <p:nvPr/>
        </p:nvSpPr>
        <p:spPr>
          <a:xfrm>
            <a:off x="4840631" y="9070309"/>
            <a:ext cx="5870912"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a:t>Jay Street &amp; Hudson Street </a:t>
            </a:r>
          </a:p>
        </p:txBody>
      </p:sp>
      <p:pic>
        <p:nvPicPr>
          <p:cNvPr id="6" name="Picture 5" descr="A metal grate on a road&#10;&#10;AI-generated content may be incorrect.">
            <a:extLst>
              <a:ext uri="{FF2B5EF4-FFF2-40B4-BE49-F238E27FC236}">
                <a16:creationId xmlns:a16="http://schemas.microsoft.com/office/drawing/2014/main" id="{D02553A9-2956-E6D8-98FE-98487951F0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24122" y="3172894"/>
            <a:ext cx="5725044" cy="4140199"/>
          </a:xfrm>
          <a:prstGeom prst="rect">
            <a:avLst/>
          </a:prstGeom>
          <a:ln>
            <a:noFill/>
          </a:ln>
          <a:effectLst>
            <a:softEdge rad="112500"/>
          </a:effectLst>
        </p:spPr>
      </p:pic>
      <p:pic>
        <p:nvPicPr>
          <p:cNvPr id="8" name="Picture 7" descr="A manhole cover in the sand&#10;&#10;AI-generated content may be incorrect.">
            <a:extLst>
              <a:ext uri="{FF2B5EF4-FFF2-40B4-BE49-F238E27FC236}">
                <a16:creationId xmlns:a16="http://schemas.microsoft.com/office/drawing/2014/main" id="{9071F655-9432-3B49-62C5-4119EAF347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183786" y="3003306"/>
            <a:ext cx="5731249" cy="4417560"/>
          </a:xfrm>
          <a:prstGeom prst="rect">
            <a:avLst/>
          </a:prstGeom>
          <a:ln>
            <a:noFill/>
          </a:ln>
          <a:effectLst>
            <a:softEdge rad="112500"/>
          </a:effectLst>
        </p:spPr>
      </p:pic>
      <p:pic>
        <p:nvPicPr>
          <p:cNvPr id="10" name="Picture 9" descr="A black fire hydrant on a dirt road&#10;&#10;AI-generated content may be incorrect.">
            <a:extLst>
              <a:ext uri="{FF2B5EF4-FFF2-40B4-BE49-F238E27FC236}">
                <a16:creationId xmlns:a16="http://schemas.microsoft.com/office/drawing/2014/main" id="{D7916F2D-ED2C-A883-94D5-C65A53F763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260977" y="3126219"/>
            <a:ext cx="5662419" cy="4296175"/>
          </a:xfrm>
          <a:prstGeom prst="rect">
            <a:avLst/>
          </a:prstGeom>
          <a:ln>
            <a:noFill/>
          </a:ln>
          <a:effectLst>
            <a:softEdge rad="112500"/>
          </a:effectLst>
        </p:spPr>
      </p:pic>
      <p:sp>
        <p:nvSpPr>
          <p:cNvPr id="17" name="TextBox 16">
            <a:extLst>
              <a:ext uri="{FF2B5EF4-FFF2-40B4-BE49-F238E27FC236}">
                <a16:creationId xmlns:a16="http://schemas.microsoft.com/office/drawing/2014/main" id="{E5A7FFD3-1D44-618B-799C-B60C460B5BA3}"/>
              </a:ext>
            </a:extLst>
          </p:cNvPr>
          <p:cNvSpPr txBox="1"/>
          <p:nvPr/>
        </p:nvSpPr>
        <p:spPr>
          <a:xfrm>
            <a:off x="1663700" y="1461117"/>
            <a:ext cx="2108200" cy="538609"/>
          </a:xfrm>
          <a:prstGeom prst="rect">
            <a:avLst/>
          </a:prstGeom>
          <a:noFill/>
        </p:spPr>
        <p:txBody>
          <a:bodyPr wrap="square" rtlCol="0">
            <a:spAutoFit/>
          </a:bodyPr>
          <a:lstStyle/>
          <a:p>
            <a:r>
              <a:rPr lang="en-US" dirty="0"/>
              <a:t>Catch Basin</a:t>
            </a:r>
          </a:p>
        </p:txBody>
      </p:sp>
      <p:sp>
        <p:nvSpPr>
          <p:cNvPr id="18" name="TextBox 17">
            <a:extLst>
              <a:ext uri="{FF2B5EF4-FFF2-40B4-BE49-F238E27FC236}">
                <a16:creationId xmlns:a16="http://schemas.microsoft.com/office/drawing/2014/main" id="{04BB1B4F-ACA9-C11C-5BF2-21C40E9878D9}"/>
              </a:ext>
            </a:extLst>
          </p:cNvPr>
          <p:cNvSpPr txBox="1"/>
          <p:nvPr/>
        </p:nvSpPr>
        <p:spPr>
          <a:xfrm>
            <a:off x="5634185" y="1530853"/>
            <a:ext cx="2565400" cy="538609"/>
          </a:xfrm>
          <a:prstGeom prst="rect">
            <a:avLst/>
          </a:prstGeom>
          <a:noFill/>
        </p:spPr>
        <p:txBody>
          <a:bodyPr wrap="square" rtlCol="0">
            <a:spAutoFit/>
          </a:bodyPr>
          <a:lstStyle/>
          <a:p>
            <a:r>
              <a:rPr lang="en-US" dirty="0"/>
              <a:t>Sewer Manhole</a:t>
            </a:r>
          </a:p>
        </p:txBody>
      </p:sp>
      <p:sp>
        <p:nvSpPr>
          <p:cNvPr id="19" name="TextBox 18">
            <a:extLst>
              <a:ext uri="{FF2B5EF4-FFF2-40B4-BE49-F238E27FC236}">
                <a16:creationId xmlns:a16="http://schemas.microsoft.com/office/drawing/2014/main" id="{C041FB85-40A5-86E5-95C6-13B2D1CB2645}"/>
              </a:ext>
            </a:extLst>
          </p:cNvPr>
          <p:cNvSpPr txBox="1"/>
          <p:nvPr/>
        </p:nvSpPr>
        <p:spPr>
          <a:xfrm>
            <a:off x="9405154" y="1476506"/>
            <a:ext cx="5593546" cy="523220"/>
          </a:xfrm>
          <a:prstGeom prst="rect">
            <a:avLst/>
          </a:prstGeom>
          <a:noFill/>
        </p:spPr>
        <p:txBody>
          <a:bodyPr wrap="square" rtlCol="0">
            <a:spAutoFit/>
          </a:bodyPr>
          <a:lstStyle/>
          <a:p>
            <a:pPr algn="ctr"/>
            <a:r>
              <a:rPr lang="en-US" sz="2800" dirty="0"/>
              <a:t>New Hydrant Installed &amp; shifted west </a:t>
            </a:r>
          </a:p>
        </p:txBody>
      </p:sp>
    </p:spTree>
    <p:extLst>
      <p:ext uri="{BB962C8B-B14F-4D97-AF65-F5344CB8AC3E}">
        <p14:creationId xmlns:p14="http://schemas.microsoft.com/office/powerpoint/2010/main" val="383425313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544799" cy="4447591"/>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088" rtl="0" eaLnBrk="1" fontAlgn="base" latinLnBrk="0" hangingPunct="1">
              <a:lnSpc>
                <a:spcPct val="100000"/>
              </a:lnSpc>
              <a:spcBef>
                <a:spcPct val="0"/>
              </a:spcBef>
              <a:spcAft>
                <a:spcPct val="0"/>
              </a:spcAft>
              <a:buClrTx/>
              <a:buSzTx/>
              <a:buFontTx/>
              <a:buNone/>
              <a:tabLst/>
              <a:defRPr/>
            </a:pPr>
            <a:endParaRPr kumimoji="0" lang="en-US" sz="2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9" name="Picture 28">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2323871"/>
            <a:ext cx="15544799" cy="2043473"/>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8" name="Title 1">
            <a:extLst>
              <a:ext uri="{FF2B5EF4-FFF2-40B4-BE49-F238E27FC236}">
                <a16:creationId xmlns:a16="http://schemas.microsoft.com/office/drawing/2014/main" id="{D2697047-0677-4FB0-9CB1-A1DFCC74F5EB}"/>
              </a:ext>
            </a:extLst>
          </p:cNvPr>
          <p:cNvSpPr txBox="1">
            <a:spLocks/>
          </p:cNvSpPr>
          <p:nvPr/>
        </p:nvSpPr>
        <p:spPr>
          <a:xfrm>
            <a:off x="9847984" y="1644697"/>
            <a:ext cx="6389628" cy="2601773"/>
          </a:xfrm>
          <a:prstGeom prst="rect">
            <a:avLst/>
          </a:prstGeom>
        </p:spPr>
        <p:txBody>
          <a:bodyPr vert="horz" lIns="91440" tIns="45720" rIns="91440" bIns="45720" rtlCol="0" anchor="ctr">
            <a:normAutofit/>
          </a:bodyPr>
          <a:lstStyle>
            <a:lvl1pPr algn="ctr" defTabSz="1463675" rtl="0" eaLnBrk="0" fontAlgn="base" hangingPunct="0">
              <a:spcBef>
                <a:spcPct val="0"/>
              </a:spcBef>
              <a:spcAft>
                <a:spcPct val="0"/>
              </a:spcAft>
              <a:defRPr sz="7000" kern="1200">
                <a:solidFill>
                  <a:schemeClr val="tx1"/>
                </a:solidFill>
                <a:latin typeface="+mj-lt"/>
                <a:ea typeface="+mj-ea"/>
                <a:cs typeface="+mj-cs"/>
              </a:defRPr>
            </a:lvl1pPr>
            <a:lvl2pPr algn="ctr" defTabSz="1463675" rtl="0" eaLnBrk="0" fontAlgn="base" hangingPunct="0">
              <a:spcBef>
                <a:spcPct val="0"/>
              </a:spcBef>
              <a:spcAft>
                <a:spcPct val="0"/>
              </a:spcAft>
              <a:defRPr sz="7000">
                <a:solidFill>
                  <a:schemeClr val="tx1"/>
                </a:solidFill>
                <a:latin typeface="Calibri" pitchFamily="34" charset="0"/>
              </a:defRPr>
            </a:lvl2pPr>
            <a:lvl3pPr algn="ctr" defTabSz="1463675" rtl="0" eaLnBrk="0" fontAlgn="base" hangingPunct="0">
              <a:spcBef>
                <a:spcPct val="0"/>
              </a:spcBef>
              <a:spcAft>
                <a:spcPct val="0"/>
              </a:spcAft>
              <a:defRPr sz="7000">
                <a:solidFill>
                  <a:schemeClr val="tx1"/>
                </a:solidFill>
                <a:latin typeface="Calibri" pitchFamily="34" charset="0"/>
              </a:defRPr>
            </a:lvl3pPr>
            <a:lvl4pPr algn="ctr" defTabSz="1463675" rtl="0" eaLnBrk="0" fontAlgn="base" hangingPunct="0">
              <a:spcBef>
                <a:spcPct val="0"/>
              </a:spcBef>
              <a:spcAft>
                <a:spcPct val="0"/>
              </a:spcAft>
              <a:defRPr sz="7000">
                <a:solidFill>
                  <a:schemeClr val="tx1"/>
                </a:solidFill>
                <a:latin typeface="Calibri" pitchFamily="34" charset="0"/>
              </a:defRPr>
            </a:lvl4pPr>
            <a:lvl5pPr algn="ctr" defTabSz="1463675" rtl="0" eaLnBrk="0" fontAlgn="base" hangingPunct="0">
              <a:spcBef>
                <a:spcPct val="0"/>
              </a:spcBef>
              <a:spcAft>
                <a:spcPct val="0"/>
              </a:spcAft>
              <a:defRPr sz="7000">
                <a:solidFill>
                  <a:schemeClr val="tx1"/>
                </a:solidFill>
                <a:latin typeface="Calibri" pitchFamily="34" charset="0"/>
              </a:defRPr>
            </a:lvl5pPr>
            <a:lvl6pPr marL="457200" algn="ctr" defTabSz="1462088" rtl="0" fontAlgn="base">
              <a:spcBef>
                <a:spcPct val="0"/>
              </a:spcBef>
              <a:spcAft>
                <a:spcPct val="0"/>
              </a:spcAft>
              <a:defRPr sz="7000">
                <a:solidFill>
                  <a:schemeClr val="tx1"/>
                </a:solidFill>
                <a:latin typeface="Calibri" pitchFamily="34" charset="0"/>
              </a:defRPr>
            </a:lvl6pPr>
            <a:lvl7pPr marL="914400" algn="ctr" defTabSz="1462088" rtl="0" fontAlgn="base">
              <a:spcBef>
                <a:spcPct val="0"/>
              </a:spcBef>
              <a:spcAft>
                <a:spcPct val="0"/>
              </a:spcAft>
              <a:defRPr sz="7000">
                <a:solidFill>
                  <a:schemeClr val="tx1"/>
                </a:solidFill>
                <a:latin typeface="Calibri" pitchFamily="34" charset="0"/>
              </a:defRPr>
            </a:lvl7pPr>
            <a:lvl8pPr marL="1371600" algn="ctr" defTabSz="1462088" rtl="0" fontAlgn="base">
              <a:spcBef>
                <a:spcPct val="0"/>
              </a:spcBef>
              <a:spcAft>
                <a:spcPct val="0"/>
              </a:spcAft>
              <a:defRPr sz="7000">
                <a:solidFill>
                  <a:schemeClr val="tx1"/>
                </a:solidFill>
                <a:latin typeface="Calibri" pitchFamily="34" charset="0"/>
              </a:defRPr>
            </a:lvl8pPr>
            <a:lvl9pPr marL="1828800" algn="ctr" defTabSz="1462088" rtl="0" fontAlgn="base">
              <a:spcBef>
                <a:spcPct val="0"/>
              </a:spcBef>
              <a:spcAft>
                <a:spcPct val="0"/>
              </a:spcAft>
              <a:defRPr sz="7000">
                <a:solidFill>
                  <a:schemeClr val="tx1"/>
                </a:solidFill>
                <a:latin typeface="Calibri" pitchFamily="34" charset="0"/>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a:ea typeface="+mj-ea"/>
                <a:cs typeface="+mj-cs"/>
              </a:rPr>
              <a:t>Thank You!</a:t>
            </a:r>
          </a:p>
        </p:txBody>
      </p:sp>
      <p:sp>
        <p:nvSpPr>
          <p:cNvPr id="31" name="Rectangle 30">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114533"/>
            <a:ext cx="15540913" cy="59438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088" rtl="0" eaLnBrk="1" fontAlgn="base" latinLnBrk="0" hangingPunct="1">
              <a:lnSpc>
                <a:spcPct val="100000"/>
              </a:lnSpc>
              <a:spcBef>
                <a:spcPct val="0"/>
              </a:spcBef>
              <a:spcAft>
                <a:spcPct val="0"/>
              </a:spcAft>
              <a:buClrTx/>
              <a:buSzTx/>
              <a:buFontTx/>
              <a:buNone/>
              <a:tabLst/>
              <a:defRPr/>
            </a:pPr>
            <a:endParaRPr kumimoji="0" lang="en-US" sz="2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2" name="Picture 20" descr="https://gallery.yopriceville.com/var/albums/Free-Clipart-Pictures/Silhouettes-PNG/New_York_City_Skyline_Silhouette_PNG_Clip_Art.png?m=1523526551">
            <a:extLst>
              <a:ext uri="{FF2B5EF4-FFF2-40B4-BE49-F238E27FC236}">
                <a16:creationId xmlns:a16="http://schemas.microsoft.com/office/drawing/2014/main" id="{82D688D2-375D-46A1-8B74-8EABEFAC077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2793"/>
                    </a14:imgEffect>
                  </a14:imgLayer>
                </a14:imgProps>
              </a:ext>
              <a:ext uri="{28A0092B-C50C-407E-A947-70E740481C1C}">
                <a14:useLocalDpi xmlns:a14="http://schemas.microsoft.com/office/drawing/2010/main" val="0"/>
              </a:ext>
            </a:extLst>
          </a:blip>
          <a:stretch>
            <a:fillRect/>
          </a:stretch>
        </p:blipFill>
        <p:spPr bwMode="auto">
          <a:xfrm>
            <a:off x="1115458" y="4917713"/>
            <a:ext cx="6587109" cy="38205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ddc logo design\">
            <a:extLst>
              <a:ext uri="{FF2B5EF4-FFF2-40B4-BE49-F238E27FC236}">
                <a16:creationId xmlns:a16="http://schemas.microsoft.com/office/drawing/2014/main" id="{5B5A3734-FA22-4C12-A306-818F7AC2331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798390" y="7139800"/>
            <a:ext cx="6349409" cy="171963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16DFB89C-53EA-4E83-B506-DA95CE4BA7B9}"/>
              </a:ext>
            </a:extLst>
          </p:cNvPr>
          <p:cNvSpPr txBox="1">
            <a:spLocks/>
          </p:cNvSpPr>
          <p:nvPr/>
        </p:nvSpPr>
        <p:spPr>
          <a:xfrm>
            <a:off x="-21921" y="96653"/>
            <a:ext cx="15544800" cy="1346924"/>
          </a:xfrm>
          <a:prstGeom prst="rect">
            <a:avLst/>
          </a:prstGeom>
        </p:spPr>
        <p:txBody>
          <a:bodyPr/>
          <a:lstStyle>
            <a:lvl1pPr algn="ctr" defTabSz="1463675" rtl="0" eaLnBrk="0" fontAlgn="base" hangingPunct="0">
              <a:spcBef>
                <a:spcPct val="0"/>
              </a:spcBef>
              <a:spcAft>
                <a:spcPct val="0"/>
              </a:spcAft>
              <a:defRPr sz="7000" kern="1200">
                <a:solidFill>
                  <a:schemeClr val="tx1"/>
                </a:solidFill>
                <a:latin typeface="+mj-lt"/>
                <a:ea typeface="+mj-ea"/>
                <a:cs typeface="+mj-cs"/>
              </a:defRPr>
            </a:lvl1pPr>
            <a:lvl2pPr algn="ctr" defTabSz="1463675" rtl="0" eaLnBrk="0" fontAlgn="base" hangingPunct="0">
              <a:spcBef>
                <a:spcPct val="0"/>
              </a:spcBef>
              <a:spcAft>
                <a:spcPct val="0"/>
              </a:spcAft>
              <a:defRPr sz="7000">
                <a:solidFill>
                  <a:schemeClr val="tx1"/>
                </a:solidFill>
                <a:latin typeface="Calibri" pitchFamily="34" charset="0"/>
              </a:defRPr>
            </a:lvl2pPr>
            <a:lvl3pPr algn="ctr" defTabSz="1463675" rtl="0" eaLnBrk="0" fontAlgn="base" hangingPunct="0">
              <a:spcBef>
                <a:spcPct val="0"/>
              </a:spcBef>
              <a:spcAft>
                <a:spcPct val="0"/>
              </a:spcAft>
              <a:defRPr sz="7000">
                <a:solidFill>
                  <a:schemeClr val="tx1"/>
                </a:solidFill>
                <a:latin typeface="Calibri" pitchFamily="34" charset="0"/>
              </a:defRPr>
            </a:lvl3pPr>
            <a:lvl4pPr algn="ctr" defTabSz="1463675" rtl="0" eaLnBrk="0" fontAlgn="base" hangingPunct="0">
              <a:spcBef>
                <a:spcPct val="0"/>
              </a:spcBef>
              <a:spcAft>
                <a:spcPct val="0"/>
              </a:spcAft>
              <a:defRPr sz="7000">
                <a:solidFill>
                  <a:schemeClr val="tx1"/>
                </a:solidFill>
                <a:latin typeface="Calibri" pitchFamily="34" charset="0"/>
              </a:defRPr>
            </a:lvl4pPr>
            <a:lvl5pPr algn="ctr" defTabSz="1463675" rtl="0" eaLnBrk="0" fontAlgn="base" hangingPunct="0">
              <a:spcBef>
                <a:spcPct val="0"/>
              </a:spcBef>
              <a:spcAft>
                <a:spcPct val="0"/>
              </a:spcAft>
              <a:defRPr sz="7000">
                <a:solidFill>
                  <a:schemeClr val="tx1"/>
                </a:solidFill>
                <a:latin typeface="Calibri" pitchFamily="34" charset="0"/>
              </a:defRPr>
            </a:lvl5pPr>
            <a:lvl6pPr marL="457200" algn="ctr" defTabSz="1462088" rtl="0" fontAlgn="base">
              <a:spcBef>
                <a:spcPct val="0"/>
              </a:spcBef>
              <a:spcAft>
                <a:spcPct val="0"/>
              </a:spcAft>
              <a:defRPr sz="7000">
                <a:solidFill>
                  <a:schemeClr val="tx1"/>
                </a:solidFill>
                <a:latin typeface="Calibri" pitchFamily="34" charset="0"/>
              </a:defRPr>
            </a:lvl6pPr>
            <a:lvl7pPr marL="914400" algn="ctr" defTabSz="1462088" rtl="0" fontAlgn="base">
              <a:spcBef>
                <a:spcPct val="0"/>
              </a:spcBef>
              <a:spcAft>
                <a:spcPct val="0"/>
              </a:spcAft>
              <a:defRPr sz="7000">
                <a:solidFill>
                  <a:schemeClr val="tx1"/>
                </a:solidFill>
                <a:latin typeface="Calibri" pitchFamily="34" charset="0"/>
              </a:defRPr>
            </a:lvl7pPr>
            <a:lvl8pPr marL="1371600" algn="ctr" defTabSz="1462088" rtl="0" fontAlgn="base">
              <a:spcBef>
                <a:spcPct val="0"/>
              </a:spcBef>
              <a:spcAft>
                <a:spcPct val="0"/>
              </a:spcAft>
              <a:defRPr sz="7000">
                <a:solidFill>
                  <a:schemeClr val="tx1"/>
                </a:solidFill>
                <a:latin typeface="Calibri" pitchFamily="34" charset="0"/>
              </a:defRPr>
            </a:lvl8pPr>
            <a:lvl9pPr marL="1828800" algn="ctr" defTabSz="1462088" rtl="0" fontAlgn="base">
              <a:spcBef>
                <a:spcPct val="0"/>
              </a:spcBef>
              <a:spcAft>
                <a:spcPct val="0"/>
              </a:spcAft>
              <a:defRPr sz="7000">
                <a:solidFill>
                  <a:schemeClr val="tx1"/>
                </a:solidFill>
                <a:latin typeface="Calibri" pitchFamily="34" charset="0"/>
              </a:defRPr>
            </a:lvl9pPr>
          </a:lstStyle>
          <a:p>
            <a:pPr marL="0" marR="0" lvl="0" indent="0" algn="ctr" defTabSz="1463675"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j-ea"/>
              <a:cs typeface="+mj-cs"/>
            </a:endParaRPr>
          </a:p>
        </p:txBody>
      </p:sp>
      <p:sp>
        <p:nvSpPr>
          <p:cNvPr id="11" name="Rectangle 10">
            <a:extLst>
              <a:ext uri="{FF2B5EF4-FFF2-40B4-BE49-F238E27FC236}">
                <a16:creationId xmlns:a16="http://schemas.microsoft.com/office/drawing/2014/main" id="{5F0A0519-04C3-4E6C-9458-9CF645AF0553}"/>
              </a:ext>
            </a:extLst>
          </p:cNvPr>
          <p:cNvSpPr/>
          <p:nvPr/>
        </p:nvSpPr>
        <p:spPr>
          <a:xfrm>
            <a:off x="10363200" y="9006664"/>
            <a:ext cx="10363200" cy="103320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numCol="2"/>
          <a:lstStyle/>
          <a:p>
            <a:pPr marL="0" marR="0" lvl="0" indent="0" algn="l" defTabSz="1463675" rtl="0" eaLnBrk="1" fontAlgn="base" latinLnBrk="0" hangingPunct="1">
              <a:lnSpc>
                <a:spcPct val="100000"/>
              </a:lnSpc>
              <a:spcBef>
                <a:spcPct val="0"/>
              </a:spcBef>
              <a:spcAft>
                <a:spcPct val="0"/>
              </a:spcAft>
              <a:buClrTx/>
              <a:buSzTx/>
              <a:buFontTx/>
              <a:buNone/>
              <a:tabLst/>
              <a:defRPr/>
            </a:pPr>
            <a:endParaRPr kumimoji="0" lang="en-US" sz="2600" b="1" i="0" u="none" strike="noStrike" kern="1200" cap="none" spc="0" normalizeH="0" baseline="0" noProof="0" dirty="0">
              <a:ln>
                <a:noFill/>
              </a:ln>
              <a:solidFill>
                <a:prstClr val="white"/>
              </a:solidFill>
              <a:effectLst/>
              <a:uLnTx/>
              <a:uFillTx/>
              <a:latin typeface="Calibri"/>
              <a:ea typeface="+mn-ea"/>
              <a:cs typeface="Arial" pitchFamily="34" charset="0"/>
            </a:endParaRPr>
          </a:p>
        </p:txBody>
      </p:sp>
      <p:sp>
        <p:nvSpPr>
          <p:cNvPr id="4" name="Content Placeholder 3">
            <a:extLst>
              <a:ext uri="{FF2B5EF4-FFF2-40B4-BE49-F238E27FC236}">
                <a16:creationId xmlns:a16="http://schemas.microsoft.com/office/drawing/2014/main" id="{EEC6523D-AB0A-498E-87BC-5D8D84F8E065}"/>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2" name="TextBox 1">
            <a:extLst>
              <a:ext uri="{FF2B5EF4-FFF2-40B4-BE49-F238E27FC236}">
                <a16:creationId xmlns:a16="http://schemas.microsoft.com/office/drawing/2014/main" id="{BECA4333-3738-1E8C-77B1-4C916EE9068D}"/>
              </a:ext>
            </a:extLst>
          </p:cNvPr>
          <p:cNvSpPr txBox="1"/>
          <p:nvPr/>
        </p:nvSpPr>
        <p:spPr>
          <a:xfrm>
            <a:off x="1564224" y="320315"/>
            <a:ext cx="7321360" cy="2769989"/>
          </a:xfrm>
          <a:prstGeom prst="rect">
            <a:avLst/>
          </a:prstGeom>
          <a:noFill/>
        </p:spPr>
        <p:txBody>
          <a:bodyPr wrap="square" rtlCol="0">
            <a:spAutoFit/>
          </a:bodyPr>
          <a:lstStyle/>
          <a:p>
            <a:r>
              <a:rPr lang="en-US" dirty="0"/>
              <a:t>Presented By: RE, Maaz Mansoor</a:t>
            </a:r>
          </a:p>
          <a:p>
            <a:r>
              <a:rPr lang="en-US" dirty="0"/>
              <a:t>Project HWP19WLM Contact info:</a:t>
            </a:r>
          </a:p>
          <a:p>
            <a:r>
              <a:rPr lang="en-US" dirty="0"/>
              <a:t>CCL, Loretta Loutan</a:t>
            </a:r>
          </a:p>
          <a:p>
            <a:r>
              <a:rPr lang="en-US" dirty="0"/>
              <a:t>Email: </a:t>
            </a:r>
            <a:r>
              <a:rPr lang="en-US" dirty="0">
                <a:hlinkClick r:id="rId7"/>
              </a:rPr>
              <a:t>HWP19CWLMCCL@gmail.com</a:t>
            </a:r>
            <a:endParaRPr lang="en-US" dirty="0"/>
          </a:p>
          <a:p>
            <a:r>
              <a:rPr lang="en-US" dirty="0"/>
              <a:t>Cell: 929.757.7012</a:t>
            </a:r>
          </a:p>
          <a:p>
            <a:r>
              <a:rPr lang="en-US" dirty="0"/>
              <a:t>Office: 212.391.3910</a:t>
            </a:r>
          </a:p>
        </p:txBody>
      </p:sp>
    </p:spTree>
    <p:extLst>
      <p:ext uri="{BB962C8B-B14F-4D97-AF65-F5344CB8AC3E}">
        <p14:creationId xmlns:p14="http://schemas.microsoft.com/office/powerpoint/2010/main" val="3577610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22005</TotalTime>
  <Words>425</Words>
  <Application>Microsoft Office PowerPoint</Application>
  <PresentationFormat>Custom</PresentationFormat>
  <Paragraphs>83</Paragraphs>
  <Slides>6</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Yu Gothic UI Light</vt:lpstr>
      <vt:lpstr>Yu Gothic UI Semilight</vt:lpstr>
      <vt:lpstr>Arial</vt:lpstr>
      <vt:lpstr>Calibri</vt:lpstr>
      <vt:lpstr>Cambria Math</vt:lpstr>
      <vt:lpstr>Franklin Gothic Medium</vt:lpstr>
      <vt:lpstr>FranklinGothic-Medium</vt:lpstr>
      <vt:lpstr>Wingdings</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Besher Sawaqed Sawaqed</dc:creator>
  <cp:lastModifiedBy>WS 01</cp:lastModifiedBy>
  <cp:revision>533</cp:revision>
  <cp:lastPrinted>2025-07-14T11:42:24Z</cp:lastPrinted>
  <dcterms:created xsi:type="dcterms:W3CDTF">2021-06-07T17:15:49Z</dcterms:created>
  <dcterms:modified xsi:type="dcterms:W3CDTF">2025-07-14T18:12:38Z</dcterms:modified>
</cp:coreProperties>
</file>