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55448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0" d="100"/>
          <a:sy n="60" d="100"/>
        </p:scale>
        <p:origin x="102"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860" y="1646133"/>
            <a:ext cx="13213080" cy="3501813"/>
          </a:xfrm>
        </p:spPr>
        <p:txBody>
          <a:bodyPr anchor="b"/>
          <a:lstStyle>
            <a:lvl1pPr algn="ctr">
              <a:defRPr sz="8800"/>
            </a:lvl1pPr>
          </a:lstStyle>
          <a:p>
            <a:r>
              <a:rPr lang="en-US"/>
              <a:t>Click to edit Master title style</a:t>
            </a:r>
            <a:endParaRPr lang="en-US" dirty="0"/>
          </a:p>
        </p:txBody>
      </p:sp>
      <p:sp>
        <p:nvSpPr>
          <p:cNvPr id="3" name="Subtitle 2"/>
          <p:cNvSpPr>
            <a:spLocks noGrp="1"/>
          </p:cNvSpPr>
          <p:nvPr>
            <p:ph type="subTitle" idx="1"/>
          </p:nvPr>
        </p:nvSpPr>
        <p:spPr>
          <a:xfrm>
            <a:off x="1943100" y="5282989"/>
            <a:ext cx="11658600" cy="2428451"/>
          </a:xfrm>
        </p:spPr>
        <p:txBody>
          <a:bodyPr/>
          <a:lstStyle>
            <a:lvl1pPr marL="0" indent="0" algn="ctr">
              <a:buNone/>
              <a:defRPr sz="3520"/>
            </a:lvl1pPr>
            <a:lvl2pPr marL="670575" indent="0" algn="ctr">
              <a:buNone/>
              <a:defRPr sz="2933"/>
            </a:lvl2pPr>
            <a:lvl3pPr marL="1341150" indent="0" algn="ctr">
              <a:buNone/>
              <a:defRPr sz="2640"/>
            </a:lvl3pPr>
            <a:lvl4pPr marL="2011726" indent="0" algn="ctr">
              <a:buNone/>
              <a:defRPr sz="2347"/>
            </a:lvl4pPr>
            <a:lvl5pPr marL="2682301" indent="0" algn="ctr">
              <a:buNone/>
              <a:defRPr sz="2347"/>
            </a:lvl5pPr>
            <a:lvl6pPr marL="3352876" indent="0" algn="ctr">
              <a:buNone/>
              <a:defRPr sz="2347"/>
            </a:lvl6pPr>
            <a:lvl7pPr marL="4023451" indent="0" algn="ctr">
              <a:buNone/>
              <a:defRPr sz="2347"/>
            </a:lvl7pPr>
            <a:lvl8pPr marL="4694027" indent="0" algn="ctr">
              <a:buNone/>
              <a:defRPr sz="2347"/>
            </a:lvl8pPr>
            <a:lvl9pPr marL="5364602" indent="0" algn="ctr">
              <a:buNone/>
              <a:defRPr sz="234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8016EF-2A29-42A3-8E5E-1AE1AE7506AB}" type="datetimeFigureOut">
              <a:rPr lang="en-US" smtClean="0"/>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DE754D-3978-4380-B409-BE8EC55FADEA}" type="slidenum">
              <a:rPr lang="en-US" smtClean="0"/>
              <a:t>‹#›</a:t>
            </a:fld>
            <a:endParaRPr lang="en-US" dirty="0"/>
          </a:p>
        </p:txBody>
      </p:sp>
    </p:spTree>
    <p:extLst>
      <p:ext uri="{BB962C8B-B14F-4D97-AF65-F5344CB8AC3E}">
        <p14:creationId xmlns:p14="http://schemas.microsoft.com/office/powerpoint/2010/main" val="2567801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8016EF-2A29-42A3-8E5E-1AE1AE7506AB}" type="datetimeFigureOut">
              <a:rPr lang="en-US" smtClean="0"/>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DE754D-3978-4380-B409-BE8EC55FADEA}" type="slidenum">
              <a:rPr lang="en-US" smtClean="0"/>
              <a:t>‹#›</a:t>
            </a:fld>
            <a:endParaRPr lang="en-US" dirty="0"/>
          </a:p>
        </p:txBody>
      </p:sp>
    </p:spTree>
    <p:extLst>
      <p:ext uri="{BB962C8B-B14F-4D97-AF65-F5344CB8AC3E}">
        <p14:creationId xmlns:p14="http://schemas.microsoft.com/office/powerpoint/2010/main" val="366815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24248" y="535517"/>
            <a:ext cx="3351848"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8706" y="535517"/>
            <a:ext cx="9861233"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8016EF-2A29-42A3-8E5E-1AE1AE7506AB}" type="datetimeFigureOut">
              <a:rPr lang="en-US" smtClean="0"/>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DE754D-3978-4380-B409-BE8EC55FADEA}" type="slidenum">
              <a:rPr lang="en-US" smtClean="0"/>
              <a:t>‹#›</a:t>
            </a:fld>
            <a:endParaRPr lang="en-US" dirty="0"/>
          </a:p>
        </p:txBody>
      </p:sp>
    </p:spTree>
    <p:extLst>
      <p:ext uri="{BB962C8B-B14F-4D97-AF65-F5344CB8AC3E}">
        <p14:creationId xmlns:p14="http://schemas.microsoft.com/office/powerpoint/2010/main" val="190230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8016EF-2A29-42A3-8E5E-1AE1AE7506AB}" type="datetimeFigureOut">
              <a:rPr lang="en-US" smtClean="0"/>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DE754D-3978-4380-B409-BE8EC55FADEA}" type="slidenum">
              <a:rPr lang="en-US" smtClean="0"/>
              <a:t>‹#›</a:t>
            </a:fld>
            <a:endParaRPr lang="en-US" dirty="0"/>
          </a:p>
        </p:txBody>
      </p:sp>
    </p:spTree>
    <p:extLst>
      <p:ext uri="{BB962C8B-B14F-4D97-AF65-F5344CB8AC3E}">
        <p14:creationId xmlns:p14="http://schemas.microsoft.com/office/powerpoint/2010/main" val="3808225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0610" y="2507618"/>
            <a:ext cx="13407390" cy="4184014"/>
          </a:xfrm>
        </p:spPr>
        <p:txBody>
          <a:bodyPr anchor="b"/>
          <a:lstStyle>
            <a:lvl1pPr>
              <a:defRPr sz="8800"/>
            </a:lvl1pPr>
          </a:lstStyle>
          <a:p>
            <a:r>
              <a:rPr lang="en-US"/>
              <a:t>Click to edit Master title style</a:t>
            </a:r>
            <a:endParaRPr lang="en-US" dirty="0"/>
          </a:p>
        </p:txBody>
      </p:sp>
      <p:sp>
        <p:nvSpPr>
          <p:cNvPr id="3" name="Text Placeholder 2"/>
          <p:cNvSpPr>
            <a:spLocks noGrp="1"/>
          </p:cNvSpPr>
          <p:nvPr>
            <p:ph type="body" idx="1"/>
          </p:nvPr>
        </p:nvSpPr>
        <p:spPr>
          <a:xfrm>
            <a:off x="1060610" y="6731215"/>
            <a:ext cx="13407390" cy="2200274"/>
          </a:xfrm>
        </p:spPr>
        <p:txBody>
          <a:bodyPr/>
          <a:lstStyle>
            <a:lvl1pPr marL="0" indent="0">
              <a:buNone/>
              <a:defRPr sz="3520">
                <a:solidFill>
                  <a:schemeClr val="tx1"/>
                </a:solidFill>
              </a:defRPr>
            </a:lvl1pPr>
            <a:lvl2pPr marL="670575" indent="0">
              <a:buNone/>
              <a:defRPr sz="2933">
                <a:solidFill>
                  <a:schemeClr val="tx1">
                    <a:tint val="75000"/>
                  </a:schemeClr>
                </a:solidFill>
              </a:defRPr>
            </a:lvl2pPr>
            <a:lvl3pPr marL="1341150" indent="0">
              <a:buNone/>
              <a:defRPr sz="2640">
                <a:solidFill>
                  <a:schemeClr val="tx1">
                    <a:tint val="75000"/>
                  </a:schemeClr>
                </a:solidFill>
              </a:defRPr>
            </a:lvl3pPr>
            <a:lvl4pPr marL="2011726" indent="0">
              <a:buNone/>
              <a:defRPr sz="2347">
                <a:solidFill>
                  <a:schemeClr val="tx1">
                    <a:tint val="75000"/>
                  </a:schemeClr>
                </a:solidFill>
              </a:defRPr>
            </a:lvl4pPr>
            <a:lvl5pPr marL="2682301" indent="0">
              <a:buNone/>
              <a:defRPr sz="2347">
                <a:solidFill>
                  <a:schemeClr val="tx1">
                    <a:tint val="75000"/>
                  </a:schemeClr>
                </a:solidFill>
              </a:defRPr>
            </a:lvl5pPr>
            <a:lvl6pPr marL="3352876" indent="0">
              <a:buNone/>
              <a:defRPr sz="2347">
                <a:solidFill>
                  <a:schemeClr val="tx1">
                    <a:tint val="75000"/>
                  </a:schemeClr>
                </a:solidFill>
              </a:defRPr>
            </a:lvl6pPr>
            <a:lvl7pPr marL="4023451" indent="0">
              <a:buNone/>
              <a:defRPr sz="2347">
                <a:solidFill>
                  <a:schemeClr val="tx1">
                    <a:tint val="75000"/>
                  </a:schemeClr>
                </a:solidFill>
              </a:defRPr>
            </a:lvl7pPr>
            <a:lvl8pPr marL="4694027" indent="0">
              <a:buNone/>
              <a:defRPr sz="2347">
                <a:solidFill>
                  <a:schemeClr val="tx1">
                    <a:tint val="75000"/>
                  </a:schemeClr>
                </a:solidFill>
              </a:defRPr>
            </a:lvl8pPr>
            <a:lvl9pPr marL="5364602" indent="0">
              <a:buNone/>
              <a:defRPr sz="234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8016EF-2A29-42A3-8E5E-1AE1AE7506AB}" type="datetimeFigureOut">
              <a:rPr lang="en-US" smtClean="0"/>
              <a:t>9/21/2018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DE754D-3978-4380-B409-BE8EC55FADEA}" type="slidenum">
              <a:rPr lang="en-US" smtClean="0"/>
              <a:t>‹#›</a:t>
            </a:fld>
            <a:endParaRPr lang="en-US" dirty="0"/>
          </a:p>
        </p:txBody>
      </p:sp>
    </p:spTree>
    <p:extLst>
      <p:ext uri="{BB962C8B-B14F-4D97-AF65-F5344CB8AC3E}">
        <p14:creationId xmlns:p14="http://schemas.microsoft.com/office/powerpoint/2010/main" val="1551986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8705" y="2677584"/>
            <a:ext cx="660654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69555" y="2677584"/>
            <a:ext cx="660654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8016EF-2A29-42A3-8E5E-1AE1AE7506AB}" type="datetimeFigureOut">
              <a:rPr lang="en-US" smtClean="0"/>
              <a:t>9/21/2018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DE754D-3978-4380-B409-BE8EC55FADEA}" type="slidenum">
              <a:rPr lang="en-US" smtClean="0"/>
              <a:t>‹#›</a:t>
            </a:fld>
            <a:endParaRPr lang="en-US" dirty="0"/>
          </a:p>
        </p:txBody>
      </p:sp>
    </p:spTree>
    <p:extLst>
      <p:ext uri="{BB962C8B-B14F-4D97-AF65-F5344CB8AC3E}">
        <p14:creationId xmlns:p14="http://schemas.microsoft.com/office/powerpoint/2010/main" val="2453100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70730" y="535519"/>
            <a:ext cx="13407390"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0731" y="2465706"/>
            <a:ext cx="6576178" cy="1208404"/>
          </a:xfrm>
        </p:spPr>
        <p:txBody>
          <a:bodyPr anchor="b"/>
          <a:lstStyle>
            <a:lvl1pPr marL="0" indent="0">
              <a:buNone/>
              <a:defRPr sz="3520" b="1"/>
            </a:lvl1pPr>
            <a:lvl2pPr marL="670575" indent="0">
              <a:buNone/>
              <a:defRPr sz="2933" b="1"/>
            </a:lvl2pPr>
            <a:lvl3pPr marL="1341150" indent="0">
              <a:buNone/>
              <a:defRPr sz="2640" b="1"/>
            </a:lvl3pPr>
            <a:lvl4pPr marL="2011726" indent="0">
              <a:buNone/>
              <a:defRPr sz="2347" b="1"/>
            </a:lvl4pPr>
            <a:lvl5pPr marL="2682301" indent="0">
              <a:buNone/>
              <a:defRPr sz="2347" b="1"/>
            </a:lvl5pPr>
            <a:lvl6pPr marL="3352876" indent="0">
              <a:buNone/>
              <a:defRPr sz="2347" b="1"/>
            </a:lvl6pPr>
            <a:lvl7pPr marL="4023451" indent="0">
              <a:buNone/>
              <a:defRPr sz="2347" b="1"/>
            </a:lvl7pPr>
            <a:lvl8pPr marL="4694027" indent="0">
              <a:buNone/>
              <a:defRPr sz="2347" b="1"/>
            </a:lvl8pPr>
            <a:lvl9pPr marL="5364602" indent="0">
              <a:buNone/>
              <a:defRPr sz="2347" b="1"/>
            </a:lvl9pPr>
          </a:lstStyle>
          <a:p>
            <a:pPr lvl="0"/>
            <a:r>
              <a:rPr lang="en-US"/>
              <a:t>Edit Master text styles</a:t>
            </a:r>
          </a:p>
        </p:txBody>
      </p:sp>
      <p:sp>
        <p:nvSpPr>
          <p:cNvPr id="4" name="Content Placeholder 3"/>
          <p:cNvSpPr>
            <a:spLocks noGrp="1"/>
          </p:cNvSpPr>
          <p:nvPr>
            <p:ph sz="half" idx="2"/>
          </p:nvPr>
        </p:nvSpPr>
        <p:spPr>
          <a:xfrm>
            <a:off x="1070731" y="3674110"/>
            <a:ext cx="6576178"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69556" y="2465706"/>
            <a:ext cx="6608565" cy="1208404"/>
          </a:xfrm>
        </p:spPr>
        <p:txBody>
          <a:bodyPr anchor="b"/>
          <a:lstStyle>
            <a:lvl1pPr marL="0" indent="0">
              <a:buNone/>
              <a:defRPr sz="3520" b="1"/>
            </a:lvl1pPr>
            <a:lvl2pPr marL="670575" indent="0">
              <a:buNone/>
              <a:defRPr sz="2933" b="1"/>
            </a:lvl2pPr>
            <a:lvl3pPr marL="1341150" indent="0">
              <a:buNone/>
              <a:defRPr sz="2640" b="1"/>
            </a:lvl3pPr>
            <a:lvl4pPr marL="2011726" indent="0">
              <a:buNone/>
              <a:defRPr sz="2347" b="1"/>
            </a:lvl4pPr>
            <a:lvl5pPr marL="2682301" indent="0">
              <a:buNone/>
              <a:defRPr sz="2347" b="1"/>
            </a:lvl5pPr>
            <a:lvl6pPr marL="3352876" indent="0">
              <a:buNone/>
              <a:defRPr sz="2347" b="1"/>
            </a:lvl6pPr>
            <a:lvl7pPr marL="4023451" indent="0">
              <a:buNone/>
              <a:defRPr sz="2347" b="1"/>
            </a:lvl7pPr>
            <a:lvl8pPr marL="4694027" indent="0">
              <a:buNone/>
              <a:defRPr sz="2347" b="1"/>
            </a:lvl8pPr>
            <a:lvl9pPr marL="5364602" indent="0">
              <a:buNone/>
              <a:defRPr sz="2347" b="1"/>
            </a:lvl9pPr>
          </a:lstStyle>
          <a:p>
            <a:pPr lvl="0"/>
            <a:r>
              <a:rPr lang="en-US"/>
              <a:t>Edit Master text styles</a:t>
            </a:r>
          </a:p>
        </p:txBody>
      </p:sp>
      <p:sp>
        <p:nvSpPr>
          <p:cNvPr id="6" name="Content Placeholder 5"/>
          <p:cNvSpPr>
            <a:spLocks noGrp="1"/>
          </p:cNvSpPr>
          <p:nvPr>
            <p:ph sz="quarter" idx="4"/>
          </p:nvPr>
        </p:nvSpPr>
        <p:spPr>
          <a:xfrm>
            <a:off x="7869556" y="3674110"/>
            <a:ext cx="6608565"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8016EF-2A29-42A3-8E5E-1AE1AE7506AB}" type="datetimeFigureOut">
              <a:rPr lang="en-US" smtClean="0"/>
              <a:t>9/21/2018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EDE754D-3978-4380-B409-BE8EC55FADEA}" type="slidenum">
              <a:rPr lang="en-US" smtClean="0"/>
              <a:t>‹#›</a:t>
            </a:fld>
            <a:endParaRPr lang="en-US" dirty="0"/>
          </a:p>
        </p:txBody>
      </p:sp>
    </p:spTree>
    <p:extLst>
      <p:ext uri="{BB962C8B-B14F-4D97-AF65-F5344CB8AC3E}">
        <p14:creationId xmlns:p14="http://schemas.microsoft.com/office/powerpoint/2010/main" val="4137558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8016EF-2A29-42A3-8E5E-1AE1AE7506AB}" type="datetimeFigureOut">
              <a:rPr lang="en-US" smtClean="0"/>
              <a:t>9/21/2018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EDE754D-3978-4380-B409-BE8EC55FADEA}" type="slidenum">
              <a:rPr lang="en-US" smtClean="0"/>
              <a:t>‹#›</a:t>
            </a:fld>
            <a:endParaRPr lang="en-US" dirty="0"/>
          </a:p>
        </p:txBody>
      </p:sp>
    </p:spTree>
    <p:extLst>
      <p:ext uri="{BB962C8B-B14F-4D97-AF65-F5344CB8AC3E}">
        <p14:creationId xmlns:p14="http://schemas.microsoft.com/office/powerpoint/2010/main" val="3726239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016EF-2A29-42A3-8E5E-1AE1AE7506AB}" type="datetimeFigureOut">
              <a:rPr lang="en-US" smtClean="0"/>
              <a:t>9/21/2018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EDE754D-3978-4380-B409-BE8EC55FADEA}" type="slidenum">
              <a:rPr lang="en-US" smtClean="0"/>
              <a:t>‹#›</a:t>
            </a:fld>
            <a:endParaRPr lang="en-US" dirty="0"/>
          </a:p>
        </p:txBody>
      </p:sp>
    </p:spTree>
    <p:extLst>
      <p:ext uri="{BB962C8B-B14F-4D97-AF65-F5344CB8AC3E}">
        <p14:creationId xmlns:p14="http://schemas.microsoft.com/office/powerpoint/2010/main" val="2239991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670560"/>
            <a:ext cx="5013603" cy="2346960"/>
          </a:xfrm>
        </p:spPr>
        <p:txBody>
          <a:bodyPr anchor="b"/>
          <a:lstStyle>
            <a:lvl1pPr>
              <a:defRPr sz="4693"/>
            </a:lvl1pPr>
          </a:lstStyle>
          <a:p>
            <a:r>
              <a:rPr lang="en-US"/>
              <a:t>Click to edit Master title style</a:t>
            </a:r>
            <a:endParaRPr lang="en-US" dirty="0"/>
          </a:p>
        </p:txBody>
      </p:sp>
      <p:sp>
        <p:nvSpPr>
          <p:cNvPr id="3" name="Content Placeholder 2"/>
          <p:cNvSpPr>
            <a:spLocks noGrp="1"/>
          </p:cNvSpPr>
          <p:nvPr>
            <p:ph idx="1"/>
          </p:nvPr>
        </p:nvSpPr>
        <p:spPr>
          <a:xfrm>
            <a:off x="6608565" y="1448226"/>
            <a:ext cx="7869555" cy="7147983"/>
          </a:xfrm>
        </p:spPr>
        <p:txBody>
          <a:bodyPr/>
          <a:lstStyle>
            <a:lvl1pPr>
              <a:defRPr sz="4693"/>
            </a:lvl1pPr>
            <a:lvl2pPr>
              <a:defRPr sz="4107"/>
            </a:lvl2pPr>
            <a:lvl3pPr>
              <a:defRPr sz="3520"/>
            </a:lvl3pPr>
            <a:lvl4pPr>
              <a:defRPr sz="2933"/>
            </a:lvl4pPr>
            <a:lvl5pPr>
              <a:defRPr sz="2933"/>
            </a:lvl5pPr>
            <a:lvl6pPr>
              <a:defRPr sz="2933"/>
            </a:lvl6pPr>
            <a:lvl7pPr>
              <a:defRPr sz="2933"/>
            </a:lvl7pPr>
            <a:lvl8pPr>
              <a:defRPr sz="2933"/>
            </a:lvl8pPr>
            <a:lvl9pPr>
              <a:defRPr sz="29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0730" y="3017520"/>
            <a:ext cx="5013603" cy="5590329"/>
          </a:xfrm>
        </p:spPr>
        <p:txBody>
          <a:bodyPr/>
          <a:lstStyle>
            <a:lvl1pPr marL="0" indent="0">
              <a:buNone/>
              <a:defRPr sz="2347"/>
            </a:lvl1pPr>
            <a:lvl2pPr marL="670575" indent="0">
              <a:buNone/>
              <a:defRPr sz="2053"/>
            </a:lvl2pPr>
            <a:lvl3pPr marL="1341150" indent="0">
              <a:buNone/>
              <a:defRPr sz="1760"/>
            </a:lvl3pPr>
            <a:lvl4pPr marL="2011726" indent="0">
              <a:buNone/>
              <a:defRPr sz="1467"/>
            </a:lvl4pPr>
            <a:lvl5pPr marL="2682301" indent="0">
              <a:buNone/>
              <a:defRPr sz="1467"/>
            </a:lvl5pPr>
            <a:lvl6pPr marL="3352876" indent="0">
              <a:buNone/>
              <a:defRPr sz="1467"/>
            </a:lvl6pPr>
            <a:lvl7pPr marL="4023451" indent="0">
              <a:buNone/>
              <a:defRPr sz="1467"/>
            </a:lvl7pPr>
            <a:lvl8pPr marL="4694027" indent="0">
              <a:buNone/>
              <a:defRPr sz="1467"/>
            </a:lvl8pPr>
            <a:lvl9pPr marL="5364602" indent="0">
              <a:buNone/>
              <a:defRPr sz="1467"/>
            </a:lvl9pPr>
          </a:lstStyle>
          <a:p>
            <a:pPr lvl="0"/>
            <a:r>
              <a:rPr lang="en-US"/>
              <a:t>Edit Master text styles</a:t>
            </a:r>
          </a:p>
        </p:txBody>
      </p:sp>
      <p:sp>
        <p:nvSpPr>
          <p:cNvPr id="5" name="Date Placeholder 4"/>
          <p:cNvSpPr>
            <a:spLocks noGrp="1"/>
          </p:cNvSpPr>
          <p:nvPr>
            <p:ph type="dt" sz="half" idx="10"/>
          </p:nvPr>
        </p:nvSpPr>
        <p:spPr/>
        <p:txBody>
          <a:bodyPr/>
          <a:lstStyle/>
          <a:p>
            <a:fld id="{248016EF-2A29-42A3-8E5E-1AE1AE7506AB}" type="datetimeFigureOut">
              <a:rPr lang="en-US" smtClean="0"/>
              <a:t>9/21/2018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DE754D-3978-4380-B409-BE8EC55FADEA}" type="slidenum">
              <a:rPr lang="en-US" smtClean="0"/>
              <a:t>‹#›</a:t>
            </a:fld>
            <a:endParaRPr lang="en-US" dirty="0"/>
          </a:p>
        </p:txBody>
      </p:sp>
    </p:spTree>
    <p:extLst>
      <p:ext uri="{BB962C8B-B14F-4D97-AF65-F5344CB8AC3E}">
        <p14:creationId xmlns:p14="http://schemas.microsoft.com/office/powerpoint/2010/main" val="1997561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670560"/>
            <a:ext cx="5013603" cy="2346960"/>
          </a:xfrm>
        </p:spPr>
        <p:txBody>
          <a:bodyPr anchor="b"/>
          <a:lstStyle>
            <a:lvl1pPr>
              <a:defRPr sz="4693"/>
            </a:lvl1pPr>
          </a:lstStyle>
          <a:p>
            <a:r>
              <a:rPr lang="en-US"/>
              <a:t>Click to edit Master title style</a:t>
            </a:r>
            <a:endParaRPr lang="en-US" dirty="0"/>
          </a:p>
        </p:txBody>
      </p:sp>
      <p:sp>
        <p:nvSpPr>
          <p:cNvPr id="3" name="Picture Placeholder 2"/>
          <p:cNvSpPr>
            <a:spLocks noGrp="1" noChangeAspect="1"/>
          </p:cNvSpPr>
          <p:nvPr>
            <p:ph type="pic" idx="1"/>
          </p:nvPr>
        </p:nvSpPr>
        <p:spPr>
          <a:xfrm>
            <a:off x="6608565" y="1448226"/>
            <a:ext cx="7869555" cy="7147983"/>
          </a:xfrm>
        </p:spPr>
        <p:txBody>
          <a:bodyPr anchor="t"/>
          <a:lstStyle>
            <a:lvl1pPr marL="0" indent="0">
              <a:buNone/>
              <a:defRPr sz="4693"/>
            </a:lvl1pPr>
            <a:lvl2pPr marL="670575" indent="0">
              <a:buNone/>
              <a:defRPr sz="4107"/>
            </a:lvl2pPr>
            <a:lvl3pPr marL="1341150" indent="0">
              <a:buNone/>
              <a:defRPr sz="3520"/>
            </a:lvl3pPr>
            <a:lvl4pPr marL="2011726" indent="0">
              <a:buNone/>
              <a:defRPr sz="2933"/>
            </a:lvl4pPr>
            <a:lvl5pPr marL="2682301" indent="0">
              <a:buNone/>
              <a:defRPr sz="2933"/>
            </a:lvl5pPr>
            <a:lvl6pPr marL="3352876" indent="0">
              <a:buNone/>
              <a:defRPr sz="2933"/>
            </a:lvl6pPr>
            <a:lvl7pPr marL="4023451" indent="0">
              <a:buNone/>
              <a:defRPr sz="2933"/>
            </a:lvl7pPr>
            <a:lvl8pPr marL="4694027" indent="0">
              <a:buNone/>
              <a:defRPr sz="2933"/>
            </a:lvl8pPr>
            <a:lvl9pPr marL="5364602" indent="0">
              <a:buNone/>
              <a:defRPr sz="2933"/>
            </a:lvl9pPr>
          </a:lstStyle>
          <a:p>
            <a:r>
              <a:rPr lang="en-US" dirty="0"/>
              <a:t>Click icon to add picture</a:t>
            </a:r>
          </a:p>
        </p:txBody>
      </p:sp>
      <p:sp>
        <p:nvSpPr>
          <p:cNvPr id="4" name="Text Placeholder 3"/>
          <p:cNvSpPr>
            <a:spLocks noGrp="1"/>
          </p:cNvSpPr>
          <p:nvPr>
            <p:ph type="body" sz="half" idx="2"/>
          </p:nvPr>
        </p:nvSpPr>
        <p:spPr>
          <a:xfrm>
            <a:off x="1070730" y="3017520"/>
            <a:ext cx="5013603" cy="5590329"/>
          </a:xfrm>
        </p:spPr>
        <p:txBody>
          <a:bodyPr/>
          <a:lstStyle>
            <a:lvl1pPr marL="0" indent="0">
              <a:buNone/>
              <a:defRPr sz="2347"/>
            </a:lvl1pPr>
            <a:lvl2pPr marL="670575" indent="0">
              <a:buNone/>
              <a:defRPr sz="2053"/>
            </a:lvl2pPr>
            <a:lvl3pPr marL="1341150" indent="0">
              <a:buNone/>
              <a:defRPr sz="1760"/>
            </a:lvl3pPr>
            <a:lvl4pPr marL="2011726" indent="0">
              <a:buNone/>
              <a:defRPr sz="1467"/>
            </a:lvl4pPr>
            <a:lvl5pPr marL="2682301" indent="0">
              <a:buNone/>
              <a:defRPr sz="1467"/>
            </a:lvl5pPr>
            <a:lvl6pPr marL="3352876" indent="0">
              <a:buNone/>
              <a:defRPr sz="1467"/>
            </a:lvl6pPr>
            <a:lvl7pPr marL="4023451" indent="0">
              <a:buNone/>
              <a:defRPr sz="1467"/>
            </a:lvl7pPr>
            <a:lvl8pPr marL="4694027" indent="0">
              <a:buNone/>
              <a:defRPr sz="1467"/>
            </a:lvl8pPr>
            <a:lvl9pPr marL="5364602" indent="0">
              <a:buNone/>
              <a:defRPr sz="1467"/>
            </a:lvl9pPr>
          </a:lstStyle>
          <a:p>
            <a:pPr lvl="0"/>
            <a:r>
              <a:rPr lang="en-US"/>
              <a:t>Edit Master text styles</a:t>
            </a:r>
          </a:p>
        </p:txBody>
      </p:sp>
      <p:sp>
        <p:nvSpPr>
          <p:cNvPr id="5" name="Date Placeholder 4"/>
          <p:cNvSpPr>
            <a:spLocks noGrp="1"/>
          </p:cNvSpPr>
          <p:nvPr>
            <p:ph type="dt" sz="half" idx="10"/>
          </p:nvPr>
        </p:nvSpPr>
        <p:spPr/>
        <p:txBody>
          <a:bodyPr/>
          <a:lstStyle/>
          <a:p>
            <a:fld id="{248016EF-2A29-42A3-8E5E-1AE1AE7506AB}" type="datetimeFigureOut">
              <a:rPr lang="en-US" smtClean="0"/>
              <a:t>9/21/2018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DE754D-3978-4380-B409-BE8EC55FADEA}" type="slidenum">
              <a:rPr lang="en-US" smtClean="0"/>
              <a:t>‹#›</a:t>
            </a:fld>
            <a:endParaRPr lang="en-US" dirty="0"/>
          </a:p>
        </p:txBody>
      </p:sp>
    </p:spTree>
    <p:extLst>
      <p:ext uri="{BB962C8B-B14F-4D97-AF65-F5344CB8AC3E}">
        <p14:creationId xmlns:p14="http://schemas.microsoft.com/office/powerpoint/2010/main" val="1630909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8705" y="535519"/>
            <a:ext cx="13407390"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8705" y="2677584"/>
            <a:ext cx="13407390"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8705" y="9322649"/>
            <a:ext cx="3497580" cy="535517"/>
          </a:xfrm>
          <a:prstGeom prst="rect">
            <a:avLst/>
          </a:prstGeom>
        </p:spPr>
        <p:txBody>
          <a:bodyPr vert="horz" lIns="91440" tIns="45720" rIns="91440" bIns="45720" rtlCol="0" anchor="ctr"/>
          <a:lstStyle>
            <a:lvl1pPr algn="l">
              <a:defRPr sz="1760">
                <a:solidFill>
                  <a:schemeClr val="tx1">
                    <a:tint val="75000"/>
                  </a:schemeClr>
                </a:solidFill>
              </a:defRPr>
            </a:lvl1pPr>
          </a:lstStyle>
          <a:p>
            <a:fld id="{248016EF-2A29-42A3-8E5E-1AE1AE7506AB}" type="datetimeFigureOut">
              <a:rPr lang="en-US" smtClean="0"/>
              <a:t>9/21/2018</a:t>
            </a:fld>
            <a:endParaRPr lang="en-US" dirty="0"/>
          </a:p>
        </p:txBody>
      </p:sp>
      <p:sp>
        <p:nvSpPr>
          <p:cNvPr id="5" name="Footer Placeholder 4"/>
          <p:cNvSpPr>
            <a:spLocks noGrp="1"/>
          </p:cNvSpPr>
          <p:nvPr>
            <p:ph type="ftr" sz="quarter" idx="3"/>
          </p:nvPr>
        </p:nvSpPr>
        <p:spPr>
          <a:xfrm>
            <a:off x="5149215" y="9322649"/>
            <a:ext cx="5246370" cy="535517"/>
          </a:xfrm>
          <a:prstGeom prst="rect">
            <a:avLst/>
          </a:prstGeom>
        </p:spPr>
        <p:txBody>
          <a:bodyPr vert="horz" lIns="91440" tIns="45720" rIns="91440" bIns="45720" rtlCol="0" anchor="ctr"/>
          <a:lstStyle>
            <a:lvl1pPr algn="ctr">
              <a:defRPr sz="17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978515" y="9322649"/>
            <a:ext cx="3497580" cy="535517"/>
          </a:xfrm>
          <a:prstGeom prst="rect">
            <a:avLst/>
          </a:prstGeom>
        </p:spPr>
        <p:txBody>
          <a:bodyPr vert="horz" lIns="91440" tIns="45720" rIns="91440" bIns="45720" rtlCol="0" anchor="ctr"/>
          <a:lstStyle>
            <a:lvl1pPr algn="r">
              <a:defRPr sz="1760">
                <a:solidFill>
                  <a:schemeClr val="tx1">
                    <a:tint val="75000"/>
                  </a:schemeClr>
                </a:solidFill>
              </a:defRPr>
            </a:lvl1pPr>
          </a:lstStyle>
          <a:p>
            <a:fld id="{3EDE754D-3978-4380-B409-BE8EC55FADEA}" type="slidenum">
              <a:rPr lang="en-US" smtClean="0"/>
              <a:t>‹#›</a:t>
            </a:fld>
            <a:endParaRPr lang="en-US" dirty="0"/>
          </a:p>
        </p:txBody>
      </p:sp>
    </p:spTree>
    <p:extLst>
      <p:ext uri="{BB962C8B-B14F-4D97-AF65-F5344CB8AC3E}">
        <p14:creationId xmlns:p14="http://schemas.microsoft.com/office/powerpoint/2010/main" val="4264169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41150" rtl="0" eaLnBrk="1" latinLnBrk="0" hangingPunct="1">
        <a:lnSpc>
          <a:spcPct val="90000"/>
        </a:lnSpc>
        <a:spcBef>
          <a:spcPct val="0"/>
        </a:spcBef>
        <a:buNone/>
        <a:defRPr sz="6453" kern="1200">
          <a:solidFill>
            <a:schemeClr val="tx1"/>
          </a:solidFill>
          <a:latin typeface="+mj-lt"/>
          <a:ea typeface="+mj-ea"/>
          <a:cs typeface="+mj-cs"/>
        </a:defRPr>
      </a:lvl1pPr>
    </p:titleStyle>
    <p:bodyStyle>
      <a:lvl1pPr marL="335288" indent="-335288" algn="l" defTabSz="1341150" rtl="0" eaLnBrk="1" latinLnBrk="0" hangingPunct="1">
        <a:lnSpc>
          <a:spcPct val="90000"/>
        </a:lnSpc>
        <a:spcBef>
          <a:spcPts val="1467"/>
        </a:spcBef>
        <a:buFont typeface="Arial" panose="020B0604020202020204" pitchFamily="34" charset="0"/>
        <a:buChar char="•"/>
        <a:defRPr sz="4107" kern="1200">
          <a:solidFill>
            <a:schemeClr val="tx1"/>
          </a:solidFill>
          <a:latin typeface="+mn-lt"/>
          <a:ea typeface="+mn-ea"/>
          <a:cs typeface="+mn-cs"/>
        </a:defRPr>
      </a:lvl1pPr>
      <a:lvl2pPr marL="1005863" indent="-335288" algn="l" defTabSz="1341150" rtl="0" eaLnBrk="1" latinLnBrk="0" hangingPunct="1">
        <a:lnSpc>
          <a:spcPct val="90000"/>
        </a:lnSpc>
        <a:spcBef>
          <a:spcPts val="733"/>
        </a:spcBef>
        <a:buFont typeface="Arial" panose="020B0604020202020204" pitchFamily="34" charset="0"/>
        <a:buChar char="•"/>
        <a:defRPr sz="3520" kern="1200">
          <a:solidFill>
            <a:schemeClr val="tx1"/>
          </a:solidFill>
          <a:latin typeface="+mn-lt"/>
          <a:ea typeface="+mn-ea"/>
          <a:cs typeface="+mn-cs"/>
        </a:defRPr>
      </a:lvl2pPr>
      <a:lvl3pPr marL="1676438" indent="-335288" algn="l" defTabSz="1341150" rtl="0" eaLnBrk="1" latinLnBrk="0" hangingPunct="1">
        <a:lnSpc>
          <a:spcPct val="90000"/>
        </a:lnSpc>
        <a:spcBef>
          <a:spcPts val="733"/>
        </a:spcBef>
        <a:buFont typeface="Arial" panose="020B0604020202020204" pitchFamily="34" charset="0"/>
        <a:buChar char="•"/>
        <a:defRPr sz="2933" kern="1200">
          <a:solidFill>
            <a:schemeClr val="tx1"/>
          </a:solidFill>
          <a:latin typeface="+mn-lt"/>
          <a:ea typeface="+mn-ea"/>
          <a:cs typeface="+mn-cs"/>
        </a:defRPr>
      </a:lvl3pPr>
      <a:lvl4pPr marL="2347013"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4pPr>
      <a:lvl5pPr marL="3017589"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5pPr>
      <a:lvl6pPr marL="3688164"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739"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314"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890" indent="-335288" algn="l" defTabSz="1341150"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50" rtl="0" eaLnBrk="1" latinLnBrk="0" hangingPunct="1">
        <a:defRPr sz="2640" kern="1200">
          <a:solidFill>
            <a:schemeClr val="tx1"/>
          </a:solidFill>
          <a:latin typeface="+mn-lt"/>
          <a:ea typeface="+mn-ea"/>
          <a:cs typeface="+mn-cs"/>
        </a:defRPr>
      </a:lvl1pPr>
      <a:lvl2pPr marL="670575" algn="l" defTabSz="1341150" rtl="0" eaLnBrk="1" latinLnBrk="0" hangingPunct="1">
        <a:defRPr sz="2640" kern="1200">
          <a:solidFill>
            <a:schemeClr val="tx1"/>
          </a:solidFill>
          <a:latin typeface="+mn-lt"/>
          <a:ea typeface="+mn-ea"/>
          <a:cs typeface="+mn-cs"/>
        </a:defRPr>
      </a:lvl2pPr>
      <a:lvl3pPr marL="1341150" algn="l" defTabSz="1341150" rtl="0" eaLnBrk="1" latinLnBrk="0" hangingPunct="1">
        <a:defRPr sz="2640" kern="1200">
          <a:solidFill>
            <a:schemeClr val="tx1"/>
          </a:solidFill>
          <a:latin typeface="+mn-lt"/>
          <a:ea typeface="+mn-ea"/>
          <a:cs typeface="+mn-cs"/>
        </a:defRPr>
      </a:lvl3pPr>
      <a:lvl4pPr marL="2011726" algn="l" defTabSz="1341150" rtl="0" eaLnBrk="1" latinLnBrk="0" hangingPunct="1">
        <a:defRPr sz="2640" kern="1200">
          <a:solidFill>
            <a:schemeClr val="tx1"/>
          </a:solidFill>
          <a:latin typeface="+mn-lt"/>
          <a:ea typeface="+mn-ea"/>
          <a:cs typeface="+mn-cs"/>
        </a:defRPr>
      </a:lvl4pPr>
      <a:lvl5pPr marL="2682301" algn="l" defTabSz="1341150" rtl="0" eaLnBrk="1" latinLnBrk="0" hangingPunct="1">
        <a:defRPr sz="2640" kern="1200">
          <a:solidFill>
            <a:schemeClr val="tx1"/>
          </a:solidFill>
          <a:latin typeface="+mn-lt"/>
          <a:ea typeface="+mn-ea"/>
          <a:cs typeface="+mn-cs"/>
        </a:defRPr>
      </a:lvl5pPr>
      <a:lvl6pPr marL="3352876" algn="l" defTabSz="1341150" rtl="0" eaLnBrk="1" latinLnBrk="0" hangingPunct="1">
        <a:defRPr sz="2640" kern="1200">
          <a:solidFill>
            <a:schemeClr val="tx1"/>
          </a:solidFill>
          <a:latin typeface="+mn-lt"/>
          <a:ea typeface="+mn-ea"/>
          <a:cs typeface="+mn-cs"/>
        </a:defRPr>
      </a:lvl6pPr>
      <a:lvl7pPr marL="4023451" algn="l" defTabSz="1341150" rtl="0" eaLnBrk="1" latinLnBrk="0" hangingPunct="1">
        <a:defRPr sz="2640" kern="1200">
          <a:solidFill>
            <a:schemeClr val="tx1"/>
          </a:solidFill>
          <a:latin typeface="+mn-lt"/>
          <a:ea typeface="+mn-ea"/>
          <a:cs typeface="+mn-cs"/>
        </a:defRPr>
      </a:lvl7pPr>
      <a:lvl8pPr marL="4694027" algn="l" defTabSz="1341150" rtl="0" eaLnBrk="1" latinLnBrk="0" hangingPunct="1">
        <a:defRPr sz="2640" kern="1200">
          <a:solidFill>
            <a:schemeClr val="tx1"/>
          </a:solidFill>
          <a:latin typeface="+mn-lt"/>
          <a:ea typeface="+mn-ea"/>
          <a:cs typeface="+mn-cs"/>
        </a:defRPr>
      </a:lvl8pPr>
      <a:lvl9pPr marL="5364602" algn="l" defTabSz="1341150" rtl="0" eaLnBrk="1" latinLnBrk="0" hangingPunct="1">
        <a:defRPr sz="2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DD05B3-72D6-4A66-BEC8-3D12E489CF06}"/>
              </a:ext>
            </a:extLst>
          </p:cNvPr>
          <p:cNvSpPr txBox="1"/>
          <p:nvPr/>
        </p:nvSpPr>
        <p:spPr>
          <a:xfrm>
            <a:off x="1097280" y="914399"/>
            <a:ext cx="13258800" cy="8686800"/>
          </a:xfrm>
          <a:prstGeom prst="rect">
            <a:avLst/>
          </a:prstGeom>
          <a:noFill/>
        </p:spPr>
        <p:txBody>
          <a:bodyPr wrap="square" rtlCol="0">
            <a:spAutoFit/>
          </a:bodyPr>
          <a:lstStyle/>
          <a:p>
            <a:r>
              <a:rPr lang="en-US" altLang="en-US" sz="4000" kern="0" dirty="0">
                <a:solidFill>
                  <a:srgbClr val="000000"/>
                </a:solidFill>
                <a:latin typeface="HelveticaNeueLT Std" pitchFamily="34" charset="0"/>
                <a:ea typeface="ＭＳ Ｐゴシック" pitchFamily="34" charset="-128"/>
                <a:cs typeface="Times New Roman" pitchFamily="18" charset="0"/>
              </a:rPr>
              <a:t>[Provider name] is required by law to maintain in full force and effect, for the entire period during which it provides immigration assistance service and for one year after it ceases to do business as an immigration assistance service provider, a surety bond, contract of indemnity, or irrevocable letter of credit, payable to the people of the City of New York, in the principal amount of $50,000. </a:t>
            </a:r>
          </a:p>
          <a:p>
            <a:endParaRPr lang="en-US" altLang="en-US" sz="4000" kern="0" dirty="0">
              <a:solidFill>
                <a:srgbClr val="000000"/>
              </a:solidFill>
              <a:latin typeface="HelveticaNeueLT Std" pitchFamily="34" charset="0"/>
              <a:ea typeface="ＭＳ Ｐゴシック" pitchFamily="34" charset="-128"/>
              <a:cs typeface="Times New Roman" pitchFamily="18" charset="0"/>
            </a:endParaRPr>
          </a:p>
          <a:p>
            <a:r>
              <a:rPr lang="en-US" altLang="en-US" sz="4000" kern="0" dirty="0">
                <a:solidFill>
                  <a:srgbClr val="000000"/>
                </a:solidFill>
                <a:latin typeface="HelveticaNeueLT Std" pitchFamily="34" charset="0"/>
                <a:ea typeface="ＭＳ Ｐゴシック" pitchFamily="34" charset="-128"/>
                <a:cs typeface="Times New Roman" pitchFamily="18" charset="0"/>
              </a:rPr>
              <a:t>To file a claim against the surety bond, contract of indemnity, or irrevocable letter of credit, contact: </a:t>
            </a:r>
          </a:p>
          <a:p>
            <a:endParaRPr lang="en-US" altLang="en-US" sz="4000" kern="0" dirty="0">
              <a:solidFill>
                <a:srgbClr val="000000"/>
              </a:solidFill>
              <a:latin typeface="HelveticaNeueLT Std" pitchFamily="34" charset="0"/>
              <a:ea typeface="ＭＳ Ｐゴシック" pitchFamily="34" charset="-128"/>
              <a:cs typeface="Times New Roman" pitchFamily="18" charset="0"/>
            </a:endParaRPr>
          </a:p>
          <a:p>
            <a:r>
              <a:rPr lang="en-US" altLang="en-US" sz="4000" kern="0" dirty="0">
                <a:solidFill>
                  <a:srgbClr val="000000"/>
                </a:solidFill>
                <a:latin typeface="HelveticaNeueLT Std" pitchFamily="34" charset="0"/>
                <a:ea typeface="ＭＳ Ｐゴシック" pitchFamily="34" charset="-128"/>
                <a:cs typeface="Times New Roman" pitchFamily="18" charset="0"/>
              </a:rPr>
              <a:t>[name, address, and telephone number]</a:t>
            </a:r>
          </a:p>
          <a:p>
            <a:endParaRPr lang="en-US" sz="4000" dirty="0"/>
          </a:p>
        </p:txBody>
      </p:sp>
    </p:spTree>
    <p:extLst>
      <p:ext uri="{BB962C8B-B14F-4D97-AF65-F5344CB8AC3E}">
        <p14:creationId xmlns:p14="http://schemas.microsoft.com/office/powerpoint/2010/main" val="42212936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107</Words>
  <Application>Microsoft Office PowerPoint</Application>
  <PresentationFormat>Custom</PresentationFormat>
  <Paragraphs>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ＭＳ Ｐゴシック</vt:lpstr>
      <vt:lpstr>Arial</vt:lpstr>
      <vt:lpstr>Calibri</vt:lpstr>
      <vt:lpstr>Calibri Light</vt:lpstr>
      <vt:lpstr>HelveticaNeueLT Std</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 Debra (DCA)</dc:creator>
  <cp:lastModifiedBy>Gianakis, Christine (DCA)</cp:lastModifiedBy>
  <cp:revision>2</cp:revision>
  <dcterms:created xsi:type="dcterms:W3CDTF">2018-08-21T20:18:49Z</dcterms:created>
  <dcterms:modified xsi:type="dcterms:W3CDTF">2018-09-21T20:35:01Z</dcterms:modified>
</cp:coreProperties>
</file>