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1945600" cy="32918400"/>
  <p:notesSz cx="6858000" cy="9144000"/>
  <p:defaultTextStyle>
    <a:defPPr>
      <a:defRPr lang="en-US"/>
    </a:defPPr>
    <a:lvl1pPr marL="0" algn="l" defTabSz="3135020" rtl="0" eaLnBrk="1" latinLnBrk="0" hangingPunct="1">
      <a:defRPr sz="6200" kern="1200">
        <a:solidFill>
          <a:schemeClr val="tx1"/>
        </a:solidFill>
        <a:latin typeface="+mn-lt"/>
        <a:ea typeface="+mn-ea"/>
        <a:cs typeface="+mn-cs"/>
      </a:defRPr>
    </a:lvl1pPr>
    <a:lvl2pPr marL="1567510" algn="l" defTabSz="3135020" rtl="0" eaLnBrk="1" latinLnBrk="0" hangingPunct="1">
      <a:defRPr sz="6200" kern="1200">
        <a:solidFill>
          <a:schemeClr val="tx1"/>
        </a:solidFill>
        <a:latin typeface="+mn-lt"/>
        <a:ea typeface="+mn-ea"/>
        <a:cs typeface="+mn-cs"/>
      </a:defRPr>
    </a:lvl2pPr>
    <a:lvl3pPr marL="3135020" algn="l" defTabSz="3135020" rtl="0" eaLnBrk="1" latinLnBrk="0" hangingPunct="1">
      <a:defRPr sz="6200" kern="1200">
        <a:solidFill>
          <a:schemeClr val="tx1"/>
        </a:solidFill>
        <a:latin typeface="+mn-lt"/>
        <a:ea typeface="+mn-ea"/>
        <a:cs typeface="+mn-cs"/>
      </a:defRPr>
    </a:lvl3pPr>
    <a:lvl4pPr marL="4702531" algn="l" defTabSz="3135020" rtl="0" eaLnBrk="1" latinLnBrk="0" hangingPunct="1">
      <a:defRPr sz="6200" kern="1200">
        <a:solidFill>
          <a:schemeClr val="tx1"/>
        </a:solidFill>
        <a:latin typeface="+mn-lt"/>
        <a:ea typeface="+mn-ea"/>
        <a:cs typeface="+mn-cs"/>
      </a:defRPr>
    </a:lvl4pPr>
    <a:lvl5pPr marL="6270041" algn="l" defTabSz="3135020" rtl="0" eaLnBrk="1" latinLnBrk="0" hangingPunct="1">
      <a:defRPr sz="6200" kern="1200">
        <a:solidFill>
          <a:schemeClr val="tx1"/>
        </a:solidFill>
        <a:latin typeface="+mn-lt"/>
        <a:ea typeface="+mn-ea"/>
        <a:cs typeface="+mn-cs"/>
      </a:defRPr>
    </a:lvl5pPr>
    <a:lvl6pPr marL="7837551" algn="l" defTabSz="3135020" rtl="0" eaLnBrk="1" latinLnBrk="0" hangingPunct="1">
      <a:defRPr sz="6200" kern="1200">
        <a:solidFill>
          <a:schemeClr val="tx1"/>
        </a:solidFill>
        <a:latin typeface="+mn-lt"/>
        <a:ea typeface="+mn-ea"/>
        <a:cs typeface="+mn-cs"/>
      </a:defRPr>
    </a:lvl6pPr>
    <a:lvl7pPr marL="9405061" algn="l" defTabSz="3135020" rtl="0" eaLnBrk="1" latinLnBrk="0" hangingPunct="1">
      <a:defRPr sz="6200" kern="1200">
        <a:solidFill>
          <a:schemeClr val="tx1"/>
        </a:solidFill>
        <a:latin typeface="+mn-lt"/>
        <a:ea typeface="+mn-ea"/>
        <a:cs typeface="+mn-cs"/>
      </a:defRPr>
    </a:lvl7pPr>
    <a:lvl8pPr marL="10972571" algn="l" defTabSz="3135020" rtl="0" eaLnBrk="1" latinLnBrk="0" hangingPunct="1">
      <a:defRPr sz="6200" kern="1200">
        <a:solidFill>
          <a:schemeClr val="tx1"/>
        </a:solidFill>
        <a:latin typeface="+mn-lt"/>
        <a:ea typeface="+mn-ea"/>
        <a:cs typeface="+mn-cs"/>
      </a:defRPr>
    </a:lvl8pPr>
    <a:lvl9pPr marL="12540082" algn="l" defTabSz="3135020" rtl="0" eaLnBrk="1" latinLnBrk="0" hangingPunct="1">
      <a:defRPr sz="6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2" d="100"/>
          <a:sy n="22" d="100"/>
        </p:scale>
        <p:origin x="-1710" y="-120"/>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10226043"/>
            <a:ext cx="1865376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3291840" y="18653760"/>
            <a:ext cx="15361920" cy="8412480"/>
          </a:xfrm>
        </p:spPr>
        <p:txBody>
          <a:bodyPr/>
          <a:lstStyle>
            <a:lvl1pPr marL="0" indent="0" algn="ctr">
              <a:buNone/>
              <a:defRPr>
                <a:solidFill>
                  <a:schemeClr val="tx1">
                    <a:tint val="75000"/>
                  </a:schemeClr>
                </a:solidFill>
              </a:defRPr>
            </a:lvl1pPr>
            <a:lvl2pPr marL="1567510" indent="0" algn="ctr">
              <a:buNone/>
              <a:defRPr>
                <a:solidFill>
                  <a:schemeClr val="tx1">
                    <a:tint val="75000"/>
                  </a:schemeClr>
                </a:solidFill>
              </a:defRPr>
            </a:lvl2pPr>
            <a:lvl3pPr marL="3135020" indent="0" algn="ctr">
              <a:buNone/>
              <a:defRPr>
                <a:solidFill>
                  <a:schemeClr val="tx1">
                    <a:tint val="75000"/>
                  </a:schemeClr>
                </a:solidFill>
              </a:defRPr>
            </a:lvl3pPr>
            <a:lvl4pPr marL="4702531" indent="0" algn="ctr">
              <a:buNone/>
              <a:defRPr>
                <a:solidFill>
                  <a:schemeClr val="tx1">
                    <a:tint val="75000"/>
                  </a:schemeClr>
                </a:solidFill>
              </a:defRPr>
            </a:lvl4pPr>
            <a:lvl5pPr marL="6270041" indent="0" algn="ctr">
              <a:buNone/>
              <a:defRPr>
                <a:solidFill>
                  <a:schemeClr val="tx1">
                    <a:tint val="75000"/>
                  </a:schemeClr>
                </a:solidFill>
              </a:defRPr>
            </a:lvl5pPr>
            <a:lvl6pPr marL="7837551" indent="0" algn="ctr">
              <a:buNone/>
              <a:defRPr>
                <a:solidFill>
                  <a:schemeClr val="tx1">
                    <a:tint val="75000"/>
                  </a:schemeClr>
                </a:solidFill>
              </a:defRPr>
            </a:lvl6pPr>
            <a:lvl7pPr marL="9405061" indent="0" algn="ctr">
              <a:buNone/>
              <a:defRPr>
                <a:solidFill>
                  <a:schemeClr val="tx1">
                    <a:tint val="75000"/>
                  </a:schemeClr>
                </a:solidFill>
              </a:defRPr>
            </a:lvl7pPr>
            <a:lvl8pPr marL="10972571" indent="0" algn="ctr">
              <a:buNone/>
              <a:defRPr>
                <a:solidFill>
                  <a:schemeClr val="tx1">
                    <a:tint val="75000"/>
                  </a:schemeClr>
                </a:solidFill>
              </a:defRPr>
            </a:lvl8pPr>
            <a:lvl9pPr marL="1254008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17F289-A7A7-4636-AE7E-885089064E58}" type="datetimeFigureOut">
              <a:rPr lang="en-US" smtClean="0"/>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2343467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17F289-A7A7-4636-AE7E-885089064E58}" type="datetimeFigureOut">
              <a:rPr lang="en-US" smtClean="0"/>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3368266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10560" y="1318265"/>
            <a:ext cx="493776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97280" y="1318265"/>
            <a:ext cx="1444752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17F289-A7A7-4636-AE7E-885089064E58}" type="datetimeFigureOut">
              <a:rPr lang="en-US" smtClean="0"/>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3069259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17F289-A7A7-4636-AE7E-885089064E58}" type="datetimeFigureOut">
              <a:rPr lang="en-US" smtClean="0"/>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3278868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1" y="21153123"/>
            <a:ext cx="18653760" cy="6537960"/>
          </a:xfrm>
        </p:spPr>
        <p:txBody>
          <a:bodyPr anchor="t"/>
          <a:lstStyle>
            <a:lvl1pPr algn="l">
              <a:defRPr sz="13700" b="1" cap="all"/>
            </a:lvl1pPr>
          </a:lstStyle>
          <a:p>
            <a:r>
              <a:rPr lang="en-US" smtClean="0"/>
              <a:t>Click to edit Master title style</a:t>
            </a:r>
            <a:endParaRPr lang="en-US"/>
          </a:p>
        </p:txBody>
      </p:sp>
      <p:sp>
        <p:nvSpPr>
          <p:cNvPr id="3" name="Text Placeholder 2"/>
          <p:cNvSpPr>
            <a:spLocks noGrp="1"/>
          </p:cNvSpPr>
          <p:nvPr>
            <p:ph type="body" idx="1"/>
          </p:nvPr>
        </p:nvSpPr>
        <p:spPr>
          <a:xfrm>
            <a:off x="1733551" y="13952225"/>
            <a:ext cx="18653760" cy="7200897"/>
          </a:xfrm>
        </p:spPr>
        <p:txBody>
          <a:bodyPr anchor="b"/>
          <a:lstStyle>
            <a:lvl1pPr marL="0" indent="0">
              <a:buNone/>
              <a:defRPr sz="6900">
                <a:solidFill>
                  <a:schemeClr val="tx1">
                    <a:tint val="75000"/>
                  </a:schemeClr>
                </a:solidFill>
              </a:defRPr>
            </a:lvl1pPr>
            <a:lvl2pPr marL="1567510" indent="0">
              <a:buNone/>
              <a:defRPr sz="6200">
                <a:solidFill>
                  <a:schemeClr val="tx1">
                    <a:tint val="75000"/>
                  </a:schemeClr>
                </a:solidFill>
              </a:defRPr>
            </a:lvl2pPr>
            <a:lvl3pPr marL="3135020" indent="0">
              <a:buNone/>
              <a:defRPr sz="5500">
                <a:solidFill>
                  <a:schemeClr val="tx1">
                    <a:tint val="75000"/>
                  </a:schemeClr>
                </a:solidFill>
              </a:defRPr>
            </a:lvl3pPr>
            <a:lvl4pPr marL="4702531" indent="0">
              <a:buNone/>
              <a:defRPr sz="4800">
                <a:solidFill>
                  <a:schemeClr val="tx1">
                    <a:tint val="75000"/>
                  </a:schemeClr>
                </a:solidFill>
              </a:defRPr>
            </a:lvl4pPr>
            <a:lvl5pPr marL="6270041" indent="0">
              <a:buNone/>
              <a:defRPr sz="4800">
                <a:solidFill>
                  <a:schemeClr val="tx1">
                    <a:tint val="75000"/>
                  </a:schemeClr>
                </a:solidFill>
              </a:defRPr>
            </a:lvl5pPr>
            <a:lvl6pPr marL="7837551" indent="0">
              <a:buNone/>
              <a:defRPr sz="4800">
                <a:solidFill>
                  <a:schemeClr val="tx1">
                    <a:tint val="75000"/>
                  </a:schemeClr>
                </a:solidFill>
              </a:defRPr>
            </a:lvl6pPr>
            <a:lvl7pPr marL="9405061" indent="0">
              <a:buNone/>
              <a:defRPr sz="4800">
                <a:solidFill>
                  <a:schemeClr val="tx1">
                    <a:tint val="75000"/>
                  </a:schemeClr>
                </a:solidFill>
              </a:defRPr>
            </a:lvl7pPr>
            <a:lvl8pPr marL="10972571" indent="0">
              <a:buNone/>
              <a:defRPr sz="4800">
                <a:solidFill>
                  <a:schemeClr val="tx1">
                    <a:tint val="75000"/>
                  </a:schemeClr>
                </a:solidFill>
              </a:defRPr>
            </a:lvl8pPr>
            <a:lvl9pPr marL="12540082" indent="0">
              <a:buNone/>
              <a:defRPr sz="4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17F289-A7A7-4636-AE7E-885089064E58}" type="datetimeFigureOut">
              <a:rPr lang="en-US" smtClean="0"/>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855598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97280" y="7680962"/>
            <a:ext cx="9692640" cy="21724623"/>
          </a:xfrm>
        </p:spPr>
        <p:txBody>
          <a:bodyPr/>
          <a:lstStyle>
            <a:lvl1pPr>
              <a:defRPr sz="9600"/>
            </a:lvl1pPr>
            <a:lvl2pPr>
              <a:defRPr sz="8200"/>
            </a:lvl2pPr>
            <a:lvl3pPr>
              <a:defRPr sz="6900"/>
            </a:lvl3pPr>
            <a:lvl4pPr>
              <a:defRPr sz="6200"/>
            </a:lvl4pPr>
            <a:lvl5pPr>
              <a:defRPr sz="6200"/>
            </a:lvl5pPr>
            <a:lvl6pPr>
              <a:defRPr sz="6200"/>
            </a:lvl6pPr>
            <a:lvl7pPr>
              <a:defRPr sz="6200"/>
            </a:lvl7pPr>
            <a:lvl8pPr>
              <a:defRPr sz="6200"/>
            </a:lvl8pPr>
            <a:lvl9pPr>
              <a:defRPr sz="6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1155680" y="7680962"/>
            <a:ext cx="9692640" cy="21724623"/>
          </a:xfrm>
        </p:spPr>
        <p:txBody>
          <a:bodyPr/>
          <a:lstStyle>
            <a:lvl1pPr>
              <a:defRPr sz="9600"/>
            </a:lvl1pPr>
            <a:lvl2pPr>
              <a:defRPr sz="8200"/>
            </a:lvl2pPr>
            <a:lvl3pPr>
              <a:defRPr sz="6900"/>
            </a:lvl3pPr>
            <a:lvl4pPr>
              <a:defRPr sz="6200"/>
            </a:lvl4pPr>
            <a:lvl5pPr>
              <a:defRPr sz="6200"/>
            </a:lvl5pPr>
            <a:lvl6pPr>
              <a:defRPr sz="6200"/>
            </a:lvl6pPr>
            <a:lvl7pPr>
              <a:defRPr sz="6200"/>
            </a:lvl7pPr>
            <a:lvl8pPr>
              <a:defRPr sz="6200"/>
            </a:lvl8pPr>
            <a:lvl9pPr>
              <a:defRPr sz="6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17F289-A7A7-4636-AE7E-885089064E58}" type="datetimeFigureOut">
              <a:rPr lang="en-US" smtClean="0"/>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2902941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97281" y="7368543"/>
            <a:ext cx="9696451" cy="3070857"/>
          </a:xfrm>
        </p:spPr>
        <p:txBody>
          <a:bodyPr anchor="b"/>
          <a:lstStyle>
            <a:lvl1pPr marL="0" indent="0">
              <a:buNone/>
              <a:defRPr sz="8200" b="1"/>
            </a:lvl1pPr>
            <a:lvl2pPr marL="1567510" indent="0">
              <a:buNone/>
              <a:defRPr sz="6900" b="1"/>
            </a:lvl2pPr>
            <a:lvl3pPr marL="3135020" indent="0">
              <a:buNone/>
              <a:defRPr sz="6200" b="1"/>
            </a:lvl3pPr>
            <a:lvl4pPr marL="4702531" indent="0">
              <a:buNone/>
              <a:defRPr sz="5500" b="1"/>
            </a:lvl4pPr>
            <a:lvl5pPr marL="6270041" indent="0">
              <a:buNone/>
              <a:defRPr sz="5500" b="1"/>
            </a:lvl5pPr>
            <a:lvl6pPr marL="7837551" indent="0">
              <a:buNone/>
              <a:defRPr sz="5500" b="1"/>
            </a:lvl6pPr>
            <a:lvl7pPr marL="9405061" indent="0">
              <a:buNone/>
              <a:defRPr sz="5500" b="1"/>
            </a:lvl7pPr>
            <a:lvl8pPr marL="10972571" indent="0">
              <a:buNone/>
              <a:defRPr sz="5500" b="1"/>
            </a:lvl8pPr>
            <a:lvl9pPr marL="12540082" indent="0">
              <a:buNone/>
              <a:defRPr sz="5500" b="1"/>
            </a:lvl9pPr>
          </a:lstStyle>
          <a:p>
            <a:pPr lvl="0"/>
            <a:r>
              <a:rPr lang="en-US" smtClean="0"/>
              <a:t>Click to edit Master text styles</a:t>
            </a:r>
          </a:p>
        </p:txBody>
      </p:sp>
      <p:sp>
        <p:nvSpPr>
          <p:cNvPr id="4" name="Content Placeholder 3"/>
          <p:cNvSpPr>
            <a:spLocks noGrp="1"/>
          </p:cNvSpPr>
          <p:nvPr>
            <p:ph sz="half" idx="2"/>
          </p:nvPr>
        </p:nvSpPr>
        <p:spPr>
          <a:xfrm>
            <a:off x="1097281" y="10439400"/>
            <a:ext cx="9696451" cy="18966183"/>
          </a:xfrm>
        </p:spPr>
        <p:txBody>
          <a:bodyPr/>
          <a:lstStyle>
            <a:lvl1pPr>
              <a:defRPr sz="8200"/>
            </a:lvl1pPr>
            <a:lvl2pPr>
              <a:defRPr sz="6900"/>
            </a:lvl2pPr>
            <a:lvl3pPr>
              <a:defRPr sz="6200"/>
            </a:lvl3pPr>
            <a:lvl4pPr>
              <a:defRPr sz="5500"/>
            </a:lvl4pPr>
            <a:lvl5pPr>
              <a:defRPr sz="5500"/>
            </a:lvl5pPr>
            <a:lvl6pPr>
              <a:defRPr sz="5500"/>
            </a:lvl6pPr>
            <a:lvl7pPr>
              <a:defRPr sz="5500"/>
            </a:lvl7pPr>
            <a:lvl8pPr>
              <a:defRPr sz="5500"/>
            </a:lvl8pPr>
            <a:lvl9pPr>
              <a:defRPr sz="5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1148061" y="7368543"/>
            <a:ext cx="9700260" cy="3070857"/>
          </a:xfrm>
        </p:spPr>
        <p:txBody>
          <a:bodyPr anchor="b"/>
          <a:lstStyle>
            <a:lvl1pPr marL="0" indent="0">
              <a:buNone/>
              <a:defRPr sz="8200" b="1"/>
            </a:lvl1pPr>
            <a:lvl2pPr marL="1567510" indent="0">
              <a:buNone/>
              <a:defRPr sz="6900" b="1"/>
            </a:lvl2pPr>
            <a:lvl3pPr marL="3135020" indent="0">
              <a:buNone/>
              <a:defRPr sz="6200" b="1"/>
            </a:lvl3pPr>
            <a:lvl4pPr marL="4702531" indent="0">
              <a:buNone/>
              <a:defRPr sz="5500" b="1"/>
            </a:lvl4pPr>
            <a:lvl5pPr marL="6270041" indent="0">
              <a:buNone/>
              <a:defRPr sz="5500" b="1"/>
            </a:lvl5pPr>
            <a:lvl6pPr marL="7837551" indent="0">
              <a:buNone/>
              <a:defRPr sz="5500" b="1"/>
            </a:lvl6pPr>
            <a:lvl7pPr marL="9405061" indent="0">
              <a:buNone/>
              <a:defRPr sz="5500" b="1"/>
            </a:lvl7pPr>
            <a:lvl8pPr marL="10972571" indent="0">
              <a:buNone/>
              <a:defRPr sz="5500" b="1"/>
            </a:lvl8pPr>
            <a:lvl9pPr marL="12540082" indent="0">
              <a:buNone/>
              <a:defRPr sz="5500" b="1"/>
            </a:lvl9pPr>
          </a:lstStyle>
          <a:p>
            <a:pPr lvl="0"/>
            <a:r>
              <a:rPr lang="en-US" smtClean="0"/>
              <a:t>Click to edit Master text styles</a:t>
            </a:r>
          </a:p>
        </p:txBody>
      </p:sp>
      <p:sp>
        <p:nvSpPr>
          <p:cNvPr id="6" name="Content Placeholder 5"/>
          <p:cNvSpPr>
            <a:spLocks noGrp="1"/>
          </p:cNvSpPr>
          <p:nvPr>
            <p:ph sz="quarter" idx="4"/>
          </p:nvPr>
        </p:nvSpPr>
        <p:spPr>
          <a:xfrm>
            <a:off x="11148061" y="10439400"/>
            <a:ext cx="9700260" cy="18966183"/>
          </a:xfrm>
        </p:spPr>
        <p:txBody>
          <a:bodyPr/>
          <a:lstStyle>
            <a:lvl1pPr>
              <a:defRPr sz="8200"/>
            </a:lvl1pPr>
            <a:lvl2pPr>
              <a:defRPr sz="6900"/>
            </a:lvl2pPr>
            <a:lvl3pPr>
              <a:defRPr sz="6200"/>
            </a:lvl3pPr>
            <a:lvl4pPr>
              <a:defRPr sz="5500"/>
            </a:lvl4pPr>
            <a:lvl5pPr>
              <a:defRPr sz="5500"/>
            </a:lvl5pPr>
            <a:lvl6pPr>
              <a:defRPr sz="5500"/>
            </a:lvl6pPr>
            <a:lvl7pPr>
              <a:defRPr sz="5500"/>
            </a:lvl7pPr>
            <a:lvl8pPr>
              <a:defRPr sz="5500"/>
            </a:lvl8pPr>
            <a:lvl9pPr>
              <a:defRPr sz="5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17F289-A7A7-4636-AE7E-885089064E58}" type="datetimeFigureOut">
              <a:rPr lang="en-US" smtClean="0"/>
              <a:t>2/27/2018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853803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17F289-A7A7-4636-AE7E-885089064E58}" type="datetimeFigureOut">
              <a:rPr lang="en-US" smtClean="0"/>
              <a:t>2/27/2018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3114961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17F289-A7A7-4636-AE7E-885089064E58}" type="datetimeFigureOut">
              <a:rPr lang="en-US" smtClean="0"/>
              <a:t>2/27/2018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67291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2" y="1310640"/>
            <a:ext cx="7219951" cy="5577840"/>
          </a:xfrm>
        </p:spPr>
        <p:txBody>
          <a:bodyPr anchor="b"/>
          <a:lstStyle>
            <a:lvl1pPr algn="l">
              <a:defRPr sz="6900" b="1"/>
            </a:lvl1pPr>
          </a:lstStyle>
          <a:p>
            <a:r>
              <a:rPr lang="en-US" smtClean="0"/>
              <a:t>Click to edit Master title style</a:t>
            </a:r>
            <a:endParaRPr lang="en-US"/>
          </a:p>
        </p:txBody>
      </p:sp>
      <p:sp>
        <p:nvSpPr>
          <p:cNvPr id="3" name="Content Placeholder 2"/>
          <p:cNvSpPr>
            <a:spLocks noGrp="1"/>
          </p:cNvSpPr>
          <p:nvPr>
            <p:ph idx="1"/>
          </p:nvPr>
        </p:nvSpPr>
        <p:spPr>
          <a:xfrm>
            <a:off x="8580120" y="1310642"/>
            <a:ext cx="12268200" cy="28094943"/>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2" y="6888482"/>
            <a:ext cx="7219951" cy="22517103"/>
          </a:xfrm>
        </p:spPr>
        <p:txBody>
          <a:bodyPr/>
          <a:lstStyle>
            <a:lvl1pPr marL="0" indent="0">
              <a:buNone/>
              <a:defRPr sz="4800"/>
            </a:lvl1pPr>
            <a:lvl2pPr marL="1567510" indent="0">
              <a:buNone/>
              <a:defRPr sz="4100"/>
            </a:lvl2pPr>
            <a:lvl3pPr marL="3135020" indent="0">
              <a:buNone/>
              <a:defRPr sz="3400"/>
            </a:lvl3pPr>
            <a:lvl4pPr marL="4702531" indent="0">
              <a:buNone/>
              <a:defRPr sz="3100"/>
            </a:lvl4pPr>
            <a:lvl5pPr marL="6270041" indent="0">
              <a:buNone/>
              <a:defRPr sz="3100"/>
            </a:lvl5pPr>
            <a:lvl6pPr marL="7837551" indent="0">
              <a:buNone/>
              <a:defRPr sz="3100"/>
            </a:lvl6pPr>
            <a:lvl7pPr marL="9405061" indent="0">
              <a:buNone/>
              <a:defRPr sz="3100"/>
            </a:lvl7pPr>
            <a:lvl8pPr marL="10972571" indent="0">
              <a:buNone/>
              <a:defRPr sz="3100"/>
            </a:lvl8pPr>
            <a:lvl9pPr marL="12540082" indent="0">
              <a:buNone/>
              <a:defRPr sz="3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17F289-A7A7-4636-AE7E-885089064E58}" type="datetimeFigureOut">
              <a:rPr lang="en-US" smtClean="0"/>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1554800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1491" y="23042880"/>
            <a:ext cx="13167360" cy="2720343"/>
          </a:xfrm>
        </p:spPr>
        <p:txBody>
          <a:bodyPr anchor="b"/>
          <a:lstStyle>
            <a:lvl1pPr algn="l">
              <a:defRPr sz="6900" b="1"/>
            </a:lvl1pPr>
          </a:lstStyle>
          <a:p>
            <a:r>
              <a:rPr lang="en-US" smtClean="0"/>
              <a:t>Click to edit Master title style</a:t>
            </a:r>
            <a:endParaRPr lang="en-US"/>
          </a:p>
        </p:txBody>
      </p:sp>
      <p:sp>
        <p:nvSpPr>
          <p:cNvPr id="3" name="Picture Placeholder 2"/>
          <p:cNvSpPr>
            <a:spLocks noGrp="1"/>
          </p:cNvSpPr>
          <p:nvPr>
            <p:ph type="pic" idx="1"/>
          </p:nvPr>
        </p:nvSpPr>
        <p:spPr>
          <a:xfrm>
            <a:off x="4301491" y="2941320"/>
            <a:ext cx="13167360" cy="19751040"/>
          </a:xfrm>
        </p:spPr>
        <p:txBody>
          <a:bodyPr/>
          <a:lstStyle>
            <a:lvl1pPr marL="0" indent="0">
              <a:buNone/>
              <a:defRPr sz="11000"/>
            </a:lvl1pPr>
            <a:lvl2pPr marL="1567510" indent="0">
              <a:buNone/>
              <a:defRPr sz="9600"/>
            </a:lvl2pPr>
            <a:lvl3pPr marL="3135020" indent="0">
              <a:buNone/>
              <a:defRPr sz="8200"/>
            </a:lvl3pPr>
            <a:lvl4pPr marL="4702531" indent="0">
              <a:buNone/>
              <a:defRPr sz="6900"/>
            </a:lvl4pPr>
            <a:lvl5pPr marL="6270041" indent="0">
              <a:buNone/>
              <a:defRPr sz="6900"/>
            </a:lvl5pPr>
            <a:lvl6pPr marL="7837551" indent="0">
              <a:buNone/>
              <a:defRPr sz="6900"/>
            </a:lvl6pPr>
            <a:lvl7pPr marL="9405061" indent="0">
              <a:buNone/>
              <a:defRPr sz="6900"/>
            </a:lvl7pPr>
            <a:lvl8pPr marL="10972571" indent="0">
              <a:buNone/>
              <a:defRPr sz="6900"/>
            </a:lvl8pPr>
            <a:lvl9pPr marL="12540082" indent="0">
              <a:buNone/>
              <a:defRPr sz="6900"/>
            </a:lvl9pPr>
          </a:lstStyle>
          <a:p>
            <a:endParaRPr lang="en-US" dirty="0"/>
          </a:p>
        </p:txBody>
      </p:sp>
      <p:sp>
        <p:nvSpPr>
          <p:cNvPr id="4" name="Text Placeholder 3"/>
          <p:cNvSpPr>
            <a:spLocks noGrp="1"/>
          </p:cNvSpPr>
          <p:nvPr>
            <p:ph type="body" sz="half" idx="2"/>
          </p:nvPr>
        </p:nvSpPr>
        <p:spPr>
          <a:xfrm>
            <a:off x="4301491" y="25763223"/>
            <a:ext cx="13167360" cy="3863337"/>
          </a:xfrm>
        </p:spPr>
        <p:txBody>
          <a:bodyPr/>
          <a:lstStyle>
            <a:lvl1pPr marL="0" indent="0">
              <a:buNone/>
              <a:defRPr sz="4800"/>
            </a:lvl1pPr>
            <a:lvl2pPr marL="1567510" indent="0">
              <a:buNone/>
              <a:defRPr sz="4100"/>
            </a:lvl2pPr>
            <a:lvl3pPr marL="3135020" indent="0">
              <a:buNone/>
              <a:defRPr sz="3400"/>
            </a:lvl3pPr>
            <a:lvl4pPr marL="4702531" indent="0">
              <a:buNone/>
              <a:defRPr sz="3100"/>
            </a:lvl4pPr>
            <a:lvl5pPr marL="6270041" indent="0">
              <a:buNone/>
              <a:defRPr sz="3100"/>
            </a:lvl5pPr>
            <a:lvl6pPr marL="7837551" indent="0">
              <a:buNone/>
              <a:defRPr sz="3100"/>
            </a:lvl6pPr>
            <a:lvl7pPr marL="9405061" indent="0">
              <a:buNone/>
              <a:defRPr sz="3100"/>
            </a:lvl7pPr>
            <a:lvl8pPr marL="10972571" indent="0">
              <a:buNone/>
              <a:defRPr sz="3100"/>
            </a:lvl8pPr>
            <a:lvl9pPr marL="12540082" indent="0">
              <a:buNone/>
              <a:defRPr sz="3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17F289-A7A7-4636-AE7E-885089064E58}" type="datetimeFigureOut">
              <a:rPr lang="en-US" smtClean="0"/>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2689598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97280" y="1318263"/>
            <a:ext cx="19751040" cy="5486400"/>
          </a:xfrm>
          <a:prstGeom prst="rect">
            <a:avLst/>
          </a:prstGeom>
        </p:spPr>
        <p:txBody>
          <a:bodyPr vert="horz" lIns="313502" tIns="156751" rIns="313502" bIns="15675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097280" y="7680962"/>
            <a:ext cx="19751040" cy="21724623"/>
          </a:xfrm>
          <a:prstGeom prst="rect">
            <a:avLst/>
          </a:prstGeom>
        </p:spPr>
        <p:txBody>
          <a:bodyPr vert="horz" lIns="313502" tIns="156751" rIns="313502" bIns="15675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097280" y="30510483"/>
            <a:ext cx="5120640" cy="1752600"/>
          </a:xfrm>
          <a:prstGeom prst="rect">
            <a:avLst/>
          </a:prstGeom>
        </p:spPr>
        <p:txBody>
          <a:bodyPr vert="horz" lIns="313502" tIns="156751" rIns="313502" bIns="156751" rtlCol="0" anchor="ctr"/>
          <a:lstStyle>
            <a:lvl1pPr algn="l">
              <a:defRPr sz="4100">
                <a:solidFill>
                  <a:schemeClr val="tx1">
                    <a:tint val="75000"/>
                  </a:schemeClr>
                </a:solidFill>
              </a:defRPr>
            </a:lvl1pPr>
          </a:lstStyle>
          <a:p>
            <a:fld id="{3317F289-A7A7-4636-AE7E-885089064E58}" type="datetimeFigureOut">
              <a:rPr lang="en-US" smtClean="0"/>
              <a:t>2/27/2018</a:t>
            </a:fld>
            <a:endParaRPr lang="en-US" dirty="0"/>
          </a:p>
        </p:txBody>
      </p:sp>
      <p:sp>
        <p:nvSpPr>
          <p:cNvPr id="5" name="Footer Placeholder 4"/>
          <p:cNvSpPr>
            <a:spLocks noGrp="1"/>
          </p:cNvSpPr>
          <p:nvPr>
            <p:ph type="ftr" sz="quarter" idx="3"/>
          </p:nvPr>
        </p:nvSpPr>
        <p:spPr>
          <a:xfrm>
            <a:off x="7498080" y="30510483"/>
            <a:ext cx="6949440" cy="1752600"/>
          </a:xfrm>
          <a:prstGeom prst="rect">
            <a:avLst/>
          </a:prstGeom>
        </p:spPr>
        <p:txBody>
          <a:bodyPr vert="horz" lIns="313502" tIns="156751" rIns="313502" bIns="156751" rtlCol="0" anchor="ctr"/>
          <a:lstStyle>
            <a:lvl1pPr algn="ctr">
              <a:defRPr sz="4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727680" y="30510483"/>
            <a:ext cx="5120640" cy="1752600"/>
          </a:xfrm>
          <a:prstGeom prst="rect">
            <a:avLst/>
          </a:prstGeom>
        </p:spPr>
        <p:txBody>
          <a:bodyPr vert="horz" lIns="313502" tIns="156751" rIns="313502" bIns="156751" rtlCol="0" anchor="ctr"/>
          <a:lstStyle>
            <a:lvl1pPr algn="r">
              <a:defRPr sz="4100">
                <a:solidFill>
                  <a:schemeClr val="tx1">
                    <a:tint val="75000"/>
                  </a:schemeClr>
                </a:solidFill>
              </a:defRPr>
            </a:lvl1pPr>
          </a:lstStyle>
          <a:p>
            <a:fld id="{FA918D97-981C-4E67-9EE9-E1608A1E3FF3}" type="slidenum">
              <a:rPr lang="en-US" smtClean="0"/>
              <a:t>‹#›</a:t>
            </a:fld>
            <a:endParaRPr lang="en-US" dirty="0"/>
          </a:p>
        </p:txBody>
      </p:sp>
    </p:spTree>
    <p:extLst>
      <p:ext uri="{BB962C8B-B14F-4D97-AF65-F5344CB8AC3E}">
        <p14:creationId xmlns:p14="http://schemas.microsoft.com/office/powerpoint/2010/main" val="229913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35020" rtl="0" eaLnBrk="1" latinLnBrk="0" hangingPunct="1">
        <a:spcBef>
          <a:spcPct val="0"/>
        </a:spcBef>
        <a:buNone/>
        <a:defRPr sz="15100" kern="1200">
          <a:solidFill>
            <a:schemeClr val="tx1"/>
          </a:solidFill>
          <a:latin typeface="+mj-lt"/>
          <a:ea typeface="+mj-ea"/>
          <a:cs typeface="+mj-cs"/>
        </a:defRPr>
      </a:lvl1pPr>
    </p:titleStyle>
    <p:bodyStyle>
      <a:lvl1pPr marL="1175633" indent="-1175633" algn="l" defTabSz="3135020" rtl="0" eaLnBrk="1" latinLnBrk="0" hangingPunct="1">
        <a:spcBef>
          <a:spcPct val="20000"/>
        </a:spcBef>
        <a:buFont typeface="Arial" panose="020B0604020202020204" pitchFamily="34" charset="0"/>
        <a:buChar char="•"/>
        <a:defRPr sz="11000" kern="1200">
          <a:solidFill>
            <a:schemeClr val="tx1"/>
          </a:solidFill>
          <a:latin typeface="+mn-lt"/>
          <a:ea typeface="+mn-ea"/>
          <a:cs typeface="+mn-cs"/>
        </a:defRPr>
      </a:lvl1pPr>
      <a:lvl2pPr marL="2547204" indent="-979694" algn="l" defTabSz="31350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2pPr>
      <a:lvl3pPr marL="3918776" indent="-783755" algn="l" defTabSz="3135020"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3pPr>
      <a:lvl4pPr marL="5486286"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4pPr>
      <a:lvl5pPr marL="7053796"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5pPr>
      <a:lvl6pPr marL="8621306"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6pPr>
      <a:lvl7pPr marL="10188816"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7pPr>
      <a:lvl8pPr marL="11756327"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8pPr>
      <a:lvl9pPr marL="13323837"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9pPr>
    </p:bodyStyle>
    <p:otherStyle>
      <a:defPPr>
        <a:defRPr lang="en-US"/>
      </a:defPPr>
      <a:lvl1pPr marL="0" algn="l" defTabSz="3135020" rtl="0" eaLnBrk="1" latinLnBrk="0" hangingPunct="1">
        <a:defRPr sz="6200" kern="1200">
          <a:solidFill>
            <a:schemeClr val="tx1"/>
          </a:solidFill>
          <a:latin typeface="+mn-lt"/>
          <a:ea typeface="+mn-ea"/>
          <a:cs typeface="+mn-cs"/>
        </a:defRPr>
      </a:lvl1pPr>
      <a:lvl2pPr marL="1567510" algn="l" defTabSz="3135020" rtl="0" eaLnBrk="1" latinLnBrk="0" hangingPunct="1">
        <a:defRPr sz="6200" kern="1200">
          <a:solidFill>
            <a:schemeClr val="tx1"/>
          </a:solidFill>
          <a:latin typeface="+mn-lt"/>
          <a:ea typeface="+mn-ea"/>
          <a:cs typeface="+mn-cs"/>
        </a:defRPr>
      </a:lvl2pPr>
      <a:lvl3pPr marL="3135020" algn="l" defTabSz="3135020" rtl="0" eaLnBrk="1" latinLnBrk="0" hangingPunct="1">
        <a:defRPr sz="6200" kern="1200">
          <a:solidFill>
            <a:schemeClr val="tx1"/>
          </a:solidFill>
          <a:latin typeface="+mn-lt"/>
          <a:ea typeface="+mn-ea"/>
          <a:cs typeface="+mn-cs"/>
        </a:defRPr>
      </a:lvl3pPr>
      <a:lvl4pPr marL="4702531" algn="l" defTabSz="3135020" rtl="0" eaLnBrk="1" latinLnBrk="0" hangingPunct="1">
        <a:defRPr sz="6200" kern="1200">
          <a:solidFill>
            <a:schemeClr val="tx1"/>
          </a:solidFill>
          <a:latin typeface="+mn-lt"/>
          <a:ea typeface="+mn-ea"/>
          <a:cs typeface="+mn-cs"/>
        </a:defRPr>
      </a:lvl4pPr>
      <a:lvl5pPr marL="6270041" algn="l" defTabSz="3135020" rtl="0" eaLnBrk="1" latinLnBrk="0" hangingPunct="1">
        <a:defRPr sz="6200" kern="1200">
          <a:solidFill>
            <a:schemeClr val="tx1"/>
          </a:solidFill>
          <a:latin typeface="+mn-lt"/>
          <a:ea typeface="+mn-ea"/>
          <a:cs typeface="+mn-cs"/>
        </a:defRPr>
      </a:lvl5pPr>
      <a:lvl6pPr marL="7837551" algn="l" defTabSz="3135020" rtl="0" eaLnBrk="1" latinLnBrk="0" hangingPunct="1">
        <a:defRPr sz="6200" kern="1200">
          <a:solidFill>
            <a:schemeClr val="tx1"/>
          </a:solidFill>
          <a:latin typeface="+mn-lt"/>
          <a:ea typeface="+mn-ea"/>
          <a:cs typeface="+mn-cs"/>
        </a:defRPr>
      </a:lvl6pPr>
      <a:lvl7pPr marL="9405061" algn="l" defTabSz="3135020" rtl="0" eaLnBrk="1" latinLnBrk="0" hangingPunct="1">
        <a:defRPr sz="6200" kern="1200">
          <a:solidFill>
            <a:schemeClr val="tx1"/>
          </a:solidFill>
          <a:latin typeface="+mn-lt"/>
          <a:ea typeface="+mn-ea"/>
          <a:cs typeface="+mn-cs"/>
        </a:defRPr>
      </a:lvl7pPr>
      <a:lvl8pPr marL="10972571" algn="l" defTabSz="3135020" rtl="0" eaLnBrk="1" latinLnBrk="0" hangingPunct="1">
        <a:defRPr sz="6200" kern="1200">
          <a:solidFill>
            <a:schemeClr val="tx1"/>
          </a:solidFill>
          <a:latin typeface="+mn-lt"/>
          <a:ea typeface="+mn-ea"/>
          <a:cs typeface="+mn-cs"/>
        </a:defRPr>
      </a:lvl8pPr>
      <a:lvl9pPr marL="12540082" algn="l" defTabSz="3135020" rtl="0" eaLnBrk="1" latinLnBrk="0" hangingPunct="1">
        <a:defRPr sz="6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828800"/>
            <a:ext cx="20116800" cy="27915914"/>
          </a:xfrm>
          <a:prstGeom prst="rect">
            <a:avLst/>
          </a:prstGeom>
        </p:spPr>
        <p:txBody>
          <a:bodyPr lIns="313502" tIns="156751" rIns="313502" bIns="156751">
            <a:spAutoFit/>
          </a:bodyPr>
          <a:lstStyle/>
          <a:p>
            <a:pPr>
              <a:lnSpc>
                <a:spcPts val="9400"/>
              </a:lnSpc>
            </a:pPr>
            <a:r>
              <a:rPr lang="en-US" sz="6000" dirty="0">
                <a:latin typeface="Arial" panose="020B0604020202020204" pitchFamily="34" charset="0"/>
                <a:cs typeface="Arial" panose="020B0604020202020204" pitchFamily="34" charset="0"/>
              </a:rPr>
              <a:t>THE INDIVIDUAL PROVIDING ASSISTANCE TO YOU UNDER THIS CONTRACT IS NOT AN ATTORNEY LICENSED TO PRACTICE LAW OR ACCREDITED BY THE UNITED STATES DEPARTMENT OF JUSTICE TO PROVIDE REPRESENTATION TO YOU BEFORE THE UNITED STATES CITIZENSHIP AND IMMIGRATION SERVICES, THE EXECUTIVE OFFICE FOR IMMIGRATION REVIEW, THE DEPARTMENT OF HOMELAND SECURITY, THE DEPARTMENT OF JUSTICE, THE DEPARTMENT OF LABOR, THE DEPARTMENT OF STATE OR ANY IMMIGRATION AUTHORITIES AND MAY NOT GIVE LEGAL ADVICE OR ACCEPT FEES FOR LEGAL </a:t>
            </a:r>
            <a:r>
              <a:rPr lang="en-US" sz="6000" dirty="0" smtClean="0">
                <a:latin typeface="Arial" panose="020B0604020202020204" pitchFamily="34" charset="0"/>
                <a:cs typeface="Arial" panose="020B0604020202020204" pitchFamily="34" charset="0"/>
              </a:rPr>
              <a:t>ADVICE. FOR </a:t>
            </a:r>
            <a:r>
              <a:rPr lang="en-US" sz="6000" dirty="0">
                <a:latin typeface="Arial" panose="020B0604020202020204" pitchFamily="34" charset="0"/>
                <a:cs typeface="Arial" panose="020B0604020202020204" pitchFamily="34" charset="0"/>
              </a:rPr>
              <a:t>A FREE LEGAL REFERRAL CALL THE OFFICE FOR NEW AMERICANS HOTLINE AT </a:t>
            </a:r>
            <a:r>
              <a:rPr lang="en-US" sz="6000" dirty="0" smtClean="0">
                <a:latin typeface="Arial" panose="020B0604020202020204" pitchFamily="34" charset="0"/>
                <a:cs typeface="Arial" panose="020B0604020202020204" pitchFamily="34" charset="0"/>
              </a:rPr>
              <a:t>1-800-566-7636. TO </a:t>
            </a:r>
            <a:r>
              <a:rPr lang="en-US" sz="6000" dirty="0">
                <a:latin typeface="Arial" panose="020B0604020202020204" pitchFamily="34" charset="0"/>
                <a:cs typeface="Arial" panose="020B0604020202020204" pitchFamily="34" charset="0"/>
              </a:rPr>
              <a:t>FILE A COMPLAINT ABOUT AN IMMIGRATION ASSISTANCE SERVICE PROVIDER, CALL NEW YORK STATE OFFICE FOR NEW AMERICANS AT 1-800-566-7636, THE NEW YORK STATE OFFICE OF THE ATTORNEY GENERAL AT 1-800-771-7755, OR YOUR LOCAL DISTRICT ATTORNEY OR PROSECUTOR’S OFFICE AT </a:t>
            </a:r>
            <a:r>
              <a:rPr lang="en-US" sz="6000" i="1" dirty="0" smtClean="0">
                <a:latin typeface="Arial" panose="020B0604020202020204" pitchFamily="34" charset="0"/>
                <a:cs typeface="Arial" panose="020B0604020202020204" pitchFamily="34" charset="0"/>
              </a:rPr>
              <a:t>(phone number of the District Attorney in the county where the provider provides services)</a:t>
            </a:r>
            <a:r>
              <a:rPr lang="en-US" sz="6000" dirty="0" smtClean="0">
                <a:latin typeface="Arial" panose="020B0604020202020204" pitchFamily="34" charset="0"/>
                <a:cs typeface="Arial" panose="020B0604020202020204" pitchFamily="34" charset="0"/>
              </a:rPr>
              <a:t>.</a:t>
            </a:r>
            <a:endParaRPr lang="en-US" sz="6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975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158</Words>
  <Application>Microsoft Office PowerPoint</Application>
  <PresentationFormat>Custom</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NYC DCA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halpind</dc:creator>
  <cp:lastModifiedBy>halpind</cp:lastModifiedBy>
  <cp:revision>1</cp:revision>
  <dcterms:created xsi:type="dcterms:W3CDTF">2018-02-27T18:06:05Z</dcterms:created>
  <dcterms:modified xsi:type="dcterms:W3CDTF">2018-02-27T18:15:32Z</dcterms:modified>
</cp:coreProperties>
</file>