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1945600" cy="32918400"/>
  <p:notesSz cx="6858000" cy="9144000"/>
  <p:defaultTextStyle>
    <a:defPPr>
      <a:defRPr lang="en-US"/>
    </a:defPPr>
    <a:lvl1pPr marL="0" algn="l" defTabSz="3134824" rtl="0" eaLnBrk="1" latinLnBrk="0" hangingPunct="1">
      <a:defRPr sz="6200" kern="1200">
        <a:solidFill>
          <a:schemeClr val="tx1"/>
        </a:solidFill>
        <a:latin typeface="+mn-lt"/>
        <a:ea typeface="+mn-ea"/>
        <a:cs typeface="+mn-cs"/>
      </a:defRPr>
    </a:lvl1pPr>
    <a:lvl2pPr marL="1567412" algn="l" defTabSz="3134824" rtl="0" eaLnBrk="1" latinLnBrk="0" hangingPunct="1">
      <a:defRPr sz="6200" kern="1200">
        <a:solidFill>
          <a:schemeClr val="tx1"/>
        </a:solidFill>
        <a:latin typeface="+mn-lt"/>
        <a:ea typeface="+mn-ea"/>
        <a:cs typeface="+mn-cs"/>
      </a:defRPr>
    </a:lvl2pPr>
    <a:lvl3pPr marL="3134824" algn="l" defTabSz="3134824" rtl="0" eaLnBrk="1" latinLnBrk="0" hangingPunct="1">
      <a:defRPr sz="6200" kern="1200">
        <a:solidFill>
          <a:schemeClr val="tx1"/>
        </a:solidFill>
        <a:latin typeface="+mn-lt"/>
        <a:ea typeface="+mn-ea"/>
        <a:cs typeface="+mn-cs"/>
      </a:defRPr>
    </a:lvl3pPr>
    <a:lvl4pPr marL="4702238" algn="l" defTabSz="3134824" rtl="0" eaLnBrk="1" latinLnBrk="0" hangingPunct="1">
      <a:defRPr sz="6200" kern="1200">
        <a:solidFill>
          <a:schemeClr val="tx1"/>
        </a:solidFill>
        <a:latin typeface="+mn-lt"/>
        <a:ea typeface="+mn-ea"/>
        <a:cs typeface="+mn-cs"/>
      </a:defRPr>
    </a:lvl4pPr>
    <a:lvl5pPr marL="6269649" algn="l" defTabSz="3134824" rtl="0" eaLnBrk="1" latinLnBrk="0" hangingPunct="1">
      <a:defRPr sz="6200" kern="1200">
        <a:solidFill>
          <a:schemeClr val="tx1"/>
        </a:solidFill>
        <a:latin typeface="+mn-lt"/>
        <a:ea typeface="+mn-ea"/>
        <a:cs typeface="+mn-cs"/>
      </a:defRPr>
    </a:lvl5pPr>
    <a:lvl6pPr marL="7837061" algn="l" defTabSz="3134824" rtl="0" eaLnBrk="1" latinLnBrk="0" hangingPunct="1">
      <a:defRPr sz="6200" kern="1200">
        <a:solidFill>
          <a:schemeClr val="tx1"/>
        </a:solidFill>
        <a:latin typeface="+mn-lt"/>
        <a:ea typeface="+mn-ea"/>
        <a:cs typeface="+mn-cs"/>
      </a:defRPr>
    </a:lvl6pPr>
    <a:lvl7pPr marL="9404473" algn="l" defTabSz="3134824" rtl="0" eaLnBrk="1" latinLnBrk="0" hangingPunct="1">
      <a:defRPr sz="6200" kern="1200">
        <a:solidFill>
          <a:schemeClr val="tx1"/>
        </a:solidFill>
        <a:latin typeface="+mn-lt"/>
        <a:ea typeface="+mn-ea"/>
        <a:cs typeface="+mn-cs"/>
      </a:defRPr>
    </a:lvl7pPr>
    <a:lvl8pPr marL="10971885" algn="l" defTabSz="3134824" rtl="0" eaLnBrk="1" latinLnBrk="0" hangingPunct="1">
      <a:defRPr sz="6200" kern="1200">
        <a:solidFill>
          <a:schemeClr val="tx1"/>
        </a:solidFill>
        <a:latin typeface="+mn-lt"/>
        <a:ea typeface="+mn-ea"/>
        <a:cs typeface="+mn-cs"/>
      </a:defRPr>
    </a:lvl8pPr>
    <a:lvl9pPr marL="12539298" algn="l" defTabSz="3134824" rtl="0" eaLnBrk="1" latinLnBrk="0" hangingPunct="1">
      <a:defRPr sz="62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0368" userDrawn="1">
          <p15:clr>
            <a:srgbClr val="A4A3A4"/>
          </p15:clr>
        </p15:guide>
        <p15:guide id="2" pos="691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20" d="100"/>
          <a:sy n="20" d="100"/>
        </p:scale>
        <p:origin x="-2454" y="-522"/>
      </p:cViewPr>
      <p:guideLst>
        <p:guide orient="horz" pos="10368"/>
        <p:guide pos="691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5920" y="10226043"/>
            <a:ext cx="18653760" cy="7056120"/>
          </a:xfrm>
        </p:spPr>
        <p:txBody>
          <a:bodyPr/>
          <a:lstStyle/>
          <a:p>
            <a:r>
              <a:rPr lang="en-US"/>
              <a:t>Click to edit Master title style</a:t>
            </a:r>
          </a:p>
        </p:txBody>
      </p:sp>
      <p:sp>
        <p:nvSpPr>
          <p:cNvPr id="3" name="Subtitle 2"/>
          <p:cNvSpPr>
            <a:spLocks noGrp="1"/>
          </p:cNvSpPr>
          <p:nvPr>
            <p:ph type="subTitle" idx="1"/>
          </p:nvPr>
        </p:nvSpPr>
        <p:spPr>
          <a:xfrm>
            <a:off x="3291840" y="18653760"/>
            <a:ext cx="15361920" cy="8412480"/>
          </a:xfrm>
        </p:spPr>
        <p:txBody>
          <a:bodyPr/>
          <a:lstStyle>
            <a:lvl1pPr marL="0" indent="0" algn="ctr">
              <a:buNone/>
              <a:defRPr>
                <a:solidFill>
                  <a:schemeClr val="tx1">
                    <a:tint val="75000"/>
                  </a:schemeClr>
                </a:solidFill>
              </a:defRPr>
            </a:lvl1pPr>
            <a:lvl2pPr marL="1446954" indent="0" algn="ctr">
              <a:buNone/>
              <a:defRPr>
                <a:solidFill>
                  <a:schemeClr val="tx1">
                    <a:tint val="75000"/>
                  </a:schemeClr>
                </a:solidFill>
              </a:defRPr>
            </a:lvl2pPr>
            <a:lvl3pPr marL="2893908" indent="0" algn="ctr">
              <a:buNone/>
              <a:defRPr>
                <a:solidFill>
                  <a:schemeClr val="tx1">
                    <a:tint val="75000"/>
                  </a:schemeClr>
                </a:solidFill>
              </a:defRPr>
            </a:lvl3pPr>
            <a:lvl4pPr marL="4340863" indent="0" algn="ctr">
              <a:buNone/>
              <a:defRPr>
                <a:solidFill>
                  <a:schemeClr val="tx1">
                    <a:tint val="75000"/>
                  </a:schemeClr>
                </a:solidFill>
              </a:defRPr>
            </a:lvl4pPr>
            <a:lvl5pPr marL="5787818" indent="0" algn="ctr">
              <a:buNone/>
              <a:defRPr>
                <a:solidFill>
                  <a:schemeClr val="tx1">
                    <a:tint val="75000"/>
                  </a:schemeClr>
                </a:solidFill>
              </a:defRPr>
            </a:lvl5pPr>
            <a:lvl6pPr marL="7234771" indent="0" algn="ctr">
              <a:buNone/>
              <a:defRPr>
                <a:solidFill>
                  <a:schemeClr val="tx1">
                    <a:tint val="75000"/>
                  </a:schemeClr>
                </a:solidFill>
              </a:defRPr>
            </a:lvl6pPr>
            <a:lvl7pPr marL="8681725" indent="0" algn="ctr">
              <a:buNone/>
              <a:defRPr>
                <a:solidFill>
                  <a:schemeClr val="tx1">
                    <a:tint val="75000"/>
                  </a:schemeClr>
                </a:solidFill>
              </a:defRPr>
            </a:lvl7pPr>
            <a:lvl8pPr marL="10128680" indent="0" algn="ctr">
              <a:buNone/>
              <a:defRPr>
                <a:solidFill>
                  <a:schemeClr val="tx1">
                    <a:tint val="75000"/>
                  </a:schemeClr>
                </a:solidFill>
              </a:defRPr>
            </a:lvl8pPr>
            <a:lvl9pPr marL="11575634"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2343467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3368266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910560" y="1318268"/>
            <a:ext cx="4937760" cy="2808732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97280" y="1318268"/>
            <a:ext cx="14447520" cy="280873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3069259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3278868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33551" y="21153123"/>
            <a:ext cx="18653760" cy="6537960"/>
          </a:xfrm>
        </p:spPr>
        <p:txBody>
          <a:bodyPr anchor="t"/>
          <a:lstStyle>
            <a:lvl1pPr algn="l">
              <a:defRPr sz="12646" b="1" cap="all"/>
            </a:lvl1pPr>
          </a:lstStyle>
          <a:p>
            <a:r>
              <a:rPr lang="en-US"/>
              <a:t>Click to edit Master title style</a:t>
            </a:r>
          </a:p>
        </p:txBody>
      </p:sp>
      <p:sp>
        <p:nvSpPr>
          <p:cNvPr id="3" name="Text Placeholder 2"/>
          <p:cNvSpPr>
            <a:spLocks noGrp="1"/>
          </p:cNvSpPr>
          <p:nvPr>
            <p:ph type="body" idx="1"/>
          </p:nvPr>
        </p:nvSpPr>
        <p:spPr>
          <a:xfrm>
            <a:off x="1733551" y="13952229"/>
            <a:ext cx="18653760" cy="7200897"/>
          </a:xfrm>
        </p:spPr>
        <p:txBody>
          <a:bodyPr anchor="b"/>
          <a:lstStyle>
            <a:lvl1pPr marL="0" indent="0">
              <a:buNone/>
              <a:defRPr sz="6369">
                <a:solidFill>
                  <a:schemeClr val="tx1">
                    <a:tint val="75000"/>
                  </a:schemeClr>
                </a:solidFill>
              </a:defRPr>
            </a:lvl1pPr>
            <a:lvl2pPr marL="1446954" indent="0">
              <a:buNone/>
              <a:defRPr sz="5723">
                <a:solidFill>
                  <a:schemeClr val="tx1">
                    <a:tint val="75000"/>
                  </a:schemeClr>
                </a:solidFill>
              </a:defRPr>
            </a:lvl2pPr>
            <a:lvl3pPr marL="2893908" indent="0">
              <a:buNone/>
              <a:defRPr sz="5077">
                <a:solidFill>
                  <a:schemeClr val="tx1">
                    <a:tint val="75000"/>
                  </a:schemeClr>
                </a:solidFill>
              </a:defRPr>
            </a:lvl3pPr>
            <a:lvl4pPr marL="4340863" indent="0">
              <a:buNone/>
              <a:defRPr sz="4431">
                <a:solidFill>
                  <a:schemeClr val="tx1">
                    <a:tint val="75000"/>
                  </a:schemeClr>
                </a:solidFill>
              </a:defRPr>
            </a:lvl4pPr>
            <a:lvl5pPr marL="5787818" indent="0">
              <a:buNone/>
              <a:defRPr sz="4431">
                <a:solidFill>
                  <a:schemeClr val="tx1">
                    <a:tint val="75000"/>
                  </a:schemeClr>
                </a:solidFill>
              </a:defRPr>
            </a:lvl5pPr>
            <a:lvl6pPr marL="7234771" indent="0">
              <a:buNone/>
              <a:defRPr sz="4431">
                <a:solidFill>
                  <a:schemeClr val="tx1">
                    <a:tint val="75000"/>
                  </a:schemeClr>
                </a:solidFill>
              </a:defRPr>
            </a:lvl6pPr>
            <a:lvl7pPr marL="8681725" indent="0">
              <a:buNone/>
              <a:defRPr sz="4431">
                <a:solidFill>
                  <a:schemeClr val="tx1">
                    <a:tint val="75000"/>
                  </a:schemeClr>
                </a:solidFill>
              </a:defRPr>
            </a:lvl7pPr>
            <a:lvl8pPr marL="10128680" indent="0">
              <a:buNone/>
              <a:defRPr sz="4431">
                <a:solidFill>
                  <a:schemeClr val="tx1">
                    <a:tint val="75000"/>
                  </a:schemeClr>
                </a:solidFill>
              </a:defRPr>
            </a:lvl8pPr>
            <a:lvl9pPr marL="11575634" indent="0">
              <a:buNone/>
              <a:defRPr sz="443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855598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97280" y="7680964"/>
            <a:ext cx="9692640" cy="21724623"/>
          </a:xfrm>
        </p:spPr>
        <p:txBody>
          <a:bodyPr/>
          <a:lstStyle>
            <a:lvl1pPr>
              <a:defRPr sz="8862"/>
            </a:lvl1pPr>
            <a:lvl2pPr>
              <a:defRPr sz="7569"/>
            </a:lvl2pPr>
            <a:lvl3pPr>
              <a:defRPr sz="6369"/>
            </a:lvl3pPr>
            <a:lvl4pPr>
              <a:defRPr sz="5723"/>
            </a:lvl4pPr>
            <a:lvl5pPr>
              <a:defRPr sz="5723"/>
            </a:lvl5pPr>
            <a:lvl6pPr>
              <a:defRPr sz="5723"/>
            </a:lvl6pPr>
            <a:lvl7pPr>
              <a:defRPr sz="5723"/>
            </a:lvl7pPr>
            <a:lvl8pPr>
              <a:defRPr sz="5723"/>
            </a:lvl8pPr>
            <a:lvl9pPr>
              <a:defRPr sz="572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1155680" y="7680964"/>
            <a:ext cx="9692640" cy="21724623"/>
          </a:xfrm>
        </p:spPr>
        <p:txBody>
          <a:bodyPr/>
          <a:lstStyle>
            <a:lvl1pPr>
              <a:defRPr sz="8862"/>
            </a:lvl1pPr>
            <a:lvl2pPr>
              <a:defRPr sz="7569"/>
            </a:lvl2pPr>
            <a:lvl3pPr>
              <a:defRPr sz="6369"/>
            </a:lvl3pPr>
            <a:lvl4pPr>
              <a:defRPr sz="5723"/>
            </a:lvl4pPr>
            <a:lvl5pPr>
              <a:defRPr sz="5723"/>
            </a:lvl5pPr>
            <a:lvl6pPr>
              <a:defRPr sz="5723"/>
            </a:lvl6pPr>
            <a:lvl7pPr>
              <a:defRPr sz="5723"/>
            </a:lvl7pPr>
            <a:lvl8pPr>
              <a:defRPr sz="5723"/>
            </a:lvl8pPr>
            <a:lvl9pPr>
              <a:defRPr sz="572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2902941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97285" y="7368545"/>
            <a:ext cx="9696451" cy="3070857"/>
          </a:xfrm>
        </p:spPr>
        <p:txBody>
          <a:bodyPr anchor="b"/>
          <a:lstStyle>
            <a:lvl1pPr marL="0" indent="0">
              <a:buNone/>
              <a:defRPr sz="7569" b="1"/>
            </a:lvl1pPr>
            <a:lvl2pPr marL="1446954" indent="0">
              <a:buNone/>
              <a:defRPr sz="6369" b="1"/>
            </a:lvl2pPr>
            <a:lvl3pPr marL="2893908" indent="0">
              <a:buNone/>
              <a:defRPr sz="5723" b="1"/>
            </a:lvl3pPr>
            <a:lvl4pPr marL="4340863" indent="0">
              <a:buNone/>
              <a:defRPr sz="5077" b="1"/>
            </a:lvl4pPr>
            <a:lvl5pPr marL="5787818" indent="0">
              <a:buNone/>
              <a:defRPr sz="5077" b="1"/>
            </a:lvl5pPr>
            <a:lvl6pPr marL="7234771" indent="0">
              <a:buNone/>
              <a:defRPr sz="5077" b="1"/>
            </a:lvl6pPr>
            <a:lvl7pPr marL="8681725" indent="0">
              <a:buNone/>
              <a:defRPr sz="5077" b="1"/>
            </a:lvl7pPr>
            <a:lvl8pPr marL="10128680" indent="0">
              <a:buNone/>
              <a:defRPr sz="5077" b="1"/>
            </a:lvl8pPr>
            <a:lvl9pPr marL="11575634" indent="0">
              <a:buNone/>
              <a:defRPr sz="5077" b="1"/>
            </a:lvl9pPr>
          </a:lstStyle>
          <a:p>
            <a:pPr lvl="0"/>
            <a:r>
              <a:rPr lang="en-US"/>
              <a:t>Click to edit Master text styles</a:t>
            </a:r>
          </a:p>
        </p:txBody>
      </p:sp>
      <p:sp>
        <p:nvSpPr>
          <p:cNvPr id="4" name="Content Placeholder 3"/>
          <p:cNvSpPr>
            <a:spLocks noGrp="1"/>
          </p:cNvSpPr>
          <p:nvPr>
            <p:ph sz="half" idx="2"/>
          </p:nvPr>
        </p:nvSpPr>
        <p:spPr>
          <a:xfrm>
            <a:off x="1097285" y="10439403"/>
            <a:ext cx="9696451" cy="18966183"/>
          </a:xfrm>
        </p:spPr>
        <p:txBody>
          <a:bodyPr/>
          <a:lstStyle>
            <a:lvl1pPr>
              <a:defRPr sz="7569"/>
            </a:lvl1pPr>
            <a:lvl2pPr>
              <a:defRPr sz="6369"/>
            </a:lvl2pPr>
            <a:lvl3pPr>
              <a:defRPr sz="5723"/>
            </a:lvl3pPr>
            <a:lvl4pPr>
              <a:defRPr sz="5077"/>
            </a:lvl4pPr>
            <a:lvl5pPr>
              <a:defRPr sz="5077"/>
            </a:lvl5pPr>
            <a:lvl6pPr>
              <a:defRPr sz="5077"/>
            </a:lvl6pPr>
            <a:lvl7pPr>
              <a:defRPr sz="5077"/>
            </a:lvl7pPr>
            <a:lvl8pPr>
              <a:defRPr sz="5077"/>
            </a:lvl8pPr>
            <a:lvl9pPr>
              <a:defRPr sz="507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1148061" y="7368545"/>
            <a:ext cx="9700260" cy="3070857"/>
          </a:xfrm>
        </p:spPr>
        <p:txBody>
          <a:bodyPr anchor="b"/>
          <a:lstStyle>
            <a:lvl1pPr marL="0" indent="0">
              <a:buNone/>
              <a:defRPr sz="7569" b="1"/>
            </a:lvl1pPr>
            <a:lvl2pPr marL="1446954" indent="0">
              <a:buNone/>
              <a:defRPr sz="6369" b="1"/>
            </a:lvl2pPr>
            <a:lvl3pPr marL="2893908" indent="0">
              <a:buNone/>
              <a:defRPr sz="5723" b="1"/>
            </a:lvl3pPr>
            <a:lvl4pPr marL="4340863" indent="0">
              <a:buNone/>
              <a:defRPr sz="5077" b="1"/>
            </a:lvl4pPr>
            <a:lvl5pPr marL="5787818" indent="0">
              <a:buNone/>
              <a:defRPr sz="5077" b="1"/>
            </a:lvl5pPr>
            <a:lvl6pPr marL="7234771" indent="0">
              <a:buNone/>
              <a:defRPr sz="5077" b="1"/>
            </a:lvl6pPr>
            <a:lvl7pPr marL="8681725" indent="0">
              <a:buNone/>
              <a:defRPr sz="5077" b="1"/>
            </a:lvl7pPr>
            <a:lvl8pPr marL="10128680" indent="0">
              <a:buNone/>
              <a:defRPr sz="5077" b="1"/>
            </a:lvl8pPr>
            <a:lvl9pPr marL="11575634" indent="0">
              <a:buNone/>
              <a:defRPr sz="5077" b="1"/>
            </a:lvl9pPr>
          </a:lstStyle>
          <a:p>
            <a:pPr lvl="0"/>
            <a:r>
              <a:rPr lang="en-US"/>
              <a:t>Click to edit Master text styles</a:t>
            </a:r>
          </a:p>
        </p:txBody>
      </p:sp>
      <p:sp>
        <p:nvSpPr>
          <p:cNvPr id="6" name="Content Placeholder 5"/>
          <p:cNvSpPr>
            <a:spLocks noGrp="1"/>
          </p:cNvSpPr>
          <p:nvPr>
            <p:ph sz="quarter" idx="4"/>
          </p:nvPr>
        </p:nvSpPr>
        <p:spPr>
          <a:xfrm>
            <a:off x="11148061" y="10439403"/>
            <a:ext cx="9700260" cy="18966183"/>
          </a:xfrm>
        </p:spPr>
        <p:txBody>
          <a:bodyPr/>
          <a:lstStyle>
            <a:lvl1pPr>
              <a:defRPr sz="7569"/>
            </a:lvl1pPr>
            <a:lvl2pPr>
              <a:defRPr sz="6369"/>
            </a:lvl2pPr>
            <a:lvl3pPr>
              <a:defRPr sz="5723"/>
            </a:lvl3pPr>
            <a:lvl4pPr>
              <a:defRPr sz="5077"/>
            </a:lvl4pPr>
            <a:lvl5pPr>
              <a:defRPr sz="5077"/>
            </a:lvl5pPr>
            <a:lvl6pPr>
              <a:defRPr sz="5077"/>
            </a:lvl6pPr>
            <a:lvl7pPr>
              <a:defRPr sz="5077"/>
            </a:lvl7pPr>
            <a:lvl8pPr>
              <a:defRPr sz="5077"/>
            </a:lvl8pPr>
            <a:lvl9pPr>
              <a:defRPr sz="507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853803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3114961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67291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6" y="1310640"/>
            <a:ext cx="7219951" cy="5577840"/>
          </a:xfrm>
        </p:spPr>
        <p:txBody>
          <a:bodyPr anchor="b"/>
          <a:lstStyle>
            <a:lvl1pPr algn="l">
              <a:defRPr sz="6369" b="1"/>
            </a:lvl1pPr>
          </a:lstStyle>
          <a:p>
            <a:r>
              <a:rPr lang="en-US"/>
              <a:t>Click to edit Master title style</a:t>
            </a:r>
          </a:p>
        </p:txBody>
      </p:sp>
      <p:sp>
        <p:nvSpPr>
          <p:cNvPr id="3" name="Content Placeholder 2"/>
          <p:cNvSpPr>
            <a:spLocks noGrp="1"/>
          </p:cNvSpPr>
          <p:nvPr>
            <p:ph idx="1"/>
          </p:nvPr>
        </p:nvSpPr>
        <p:spPr>
          <a:xfrm>
            <a:off x="8580120" y="1310646"/>
            <a:ext cx="12268200" cy="28094943"/>
          </a:xfrm>
        </p:spPr>
        <p:txBody>
          <a:bodyPr/>
          <a:lstStyle>
            <a:lvl1pPr>
              <a:defRPr sz="10154"/>
            </a:lvl1pPr>
            <a:lvl2pPr>
              <a:defRPr sz="8862"/>
            </a:lvl2pPr>
            <a:lvl3pPr>
              <a:defRPr sz="7569"/>
            </a:lvl3pPr>
            <a:lvl4pPr>
              <a:defRPr sz="6369"/>
            </a:lvl4pPr>
            <a:lvl5pPr>
              <a:defRPr sz="6369"/>
            </a:lvl5pPr>
            <a:lvl6pPr>
              <a:defRPr sz="6369"/>
            </a:lvl6pPr>
            <a:lvl7pPr>
              <a:defRPr sz="6369"/>
            </a:lvl7pPr>
            <a:lvl8pPr>
              <a:defRPr sz="6369"/>
            </a:lvl8pPr>
            <a:lvl9pPr>
              <a:defRPr sz="636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97286" y="6888486"/>
            <a:ext cx="7219951" cy="22517103"/>
          </a:xfrm>
        </p:spPr>
        <p:txBody>
          <a:bodyPr/>
          <a:lstStyle>
            <a:lvl1pPr marL="0" indent="0">
              <a:buNone/>
              <a:defRPr sz="4431"/>
            </a:lvl1pPr>
            <a:lvl2pPr marL="1446954" indent="0">
              <a:buNone/>
              <a:defRPr sz="3785"/>
            </a:lvl2pPr>
            <a:lvl3pPr marL="2893908" indent="0">
              <a:buNone/>
              <a:defRPr sz="3139"/>
            </a:lvl3pPr>
            <a:lvl4pPr marL="4340863" indent="0">
              <a:buNone/>
              <a:defRPr sz="2862"/>
            </a:lvl4pPr>
            <a:lvl5pPr marL="5787818" indent="0">
              <a:buNone/>
              <a:defRPr sz="2862"/>
            </a:lvl5pPr>
            <a:lvl6pPr marL="7234771" indent="0">
              <a:buNone/>
              <a:defRPr sz="2862"/>
            </a:lvl6pPr>
            <a:lvl7pPr marL="8681725" indent="0">
              <a:buNone/>
              <a:defRPr sz="2862"/>
            </a:lvl7pPr>
            <a:lvl8pPr marL="10128680" indent="0">
              <a:buNone/>
              <a:defRPr sz="2862"/>
            </a:lvl8pPr>
            <a:lvl9pPr marL="11575634" indent="0">
              <a:buNone/>
              <a:defRPr sz="2862"/>
            </a:lvl9pPr>
          </a:lstStyle>
          <a:p>
            <a:pPr lvl="0"/>
            <a:r>
              <a:rPr lang="en-US"/>
              <a:t>Click to edit Master text styles</a:t>
            </a:r>
          </a:p>
        </p:txBody>
      </p:sp>
      <p:sp>
        <p:nvSpPr>
          <p:cNvPr id="5" name="Date Placeholder 4"/>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1554800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301491" y="23042884"/>
            <a:ext cx="13167360" cy="2720343"/>
          </a:xfrm>
        </p:spPr>
        <p:txBody>
          <a:bodyPr anchor="b"/>
          <a:lstStyle>
            <a:lvl1pPr algn="l">
              <a:defRPr sz="6369" b="1"/>
            </a:lvl1pPr>
          </a:lstStyle>
          <a:p>
            <a:r>
              <a:rPr lang="en-US"/>
              <a:t>Click to edit Master title style</a:t>
            </a:r>
          </a:p>
        </p:txBody>
      </p:sp>
      <p:sp>
        <p:nvSpPr>
          <p:cNvPr id="3" name="Picture Placeholder 2"/>
          <p:cNvSpPr>
            <a:spLocks noGrp="1"/>
          </p:cNvSpPr>
          <p:nvPr>
            <p:ph type="pic" idx="1"/>
          </p:nvPr>
        </p:nvSpPr>
        <p:spPr>
          <a:xfrm>
            <a:off x="4301491" y="2941320"/>
            <a:ext cx="13167360" cy="19751040"/>
          </a:xfrm>
        </p:spPr>
        <p:txBody>
          <a:bodyPr/>
          <a:lstStyle>
            <a:lvl1pPr marL="0" indent="0">
              <a:buNone/>
              <a:defRPr sz="10154"/>
            </a:lvl1pPr>
            <a:lvl2pPr marL="1446954" indent="0">
              <a:buNone/>
              <a:defRPr sz="8862"/>
            </a:lvl2pPr>
            <a:lvl3pPr marL="2893908" indent="0">
              <a:buNone/>
              <a:defRPr sz="7569"/>
            </a:lvl3pPr>
            <a:lvl4pPr marL="4340863" indent="0">
              <a:buNone/>
              <a:defRPr sz="6369"/>
            </a:lvl4pPr>
            <a:lvl5pPr marL="5787818" indent="0">
              <a:buNone/>
              <a:defRPr sz="6369"/>
            </a:lvl5pPr>
            <a:lvl6pPr marL="7234771" indent="0">
              <a:buNone/>
              <a:defRPr sz="6369"/>
            </a:lvl6pPr>
            <a:lvl7pPr marL="8681725" indent="0">
              <a:buNone/>
              <a:defRPr sz="6369"/>
            </a:lvl7pPr>
            <a:lvl8pPr marL="10128680" indent="0">
              <a:buNone/>
              <a:defRPr sz="6369"/>
            </a:lvl8pPr>
            <a:lvl9pPr marL="11575634" indent="0">
              <a:buNone/>
              <a:defRPr sz="6369"/>
            </a:lvl9pPr>
          </a:lstStyle>
          <a:p>
            <a:endParaRPr lang="en-US" dirty="0"/>
          </a:p>
        </p:txBody>
      </p:sp>
      <p:sp>
        <p:nvSpPr>
          <p:cNvPr id="4" name="Text Placeholder 3"/>
          <p:cNvSpPr>
            <a:spLocks noGrp="1"/>
          </p:cNvSpPr>
          <p:nvPr>
            <p:ph type="body" sz="half" idx="2"/>
          </p:nvPr>
        </p:nvSpPr>
        <p:spPr>
          <a:xfrm>
            <a:off x="4301491" y="25763227"/>
            <a:ext cx="13167360" cy="3863337"/>
          </a:xfrm>
        </p:spPr>
        <p:txBody>
          <a:bodyPr/>
          <a:lstStyle>
            <a:lvl1pPr marL="0" indent="0">
              <a:buNone/>
              <a:defRPr sz="4431"/>
            </a:lvl1pPr>
            <a:lvl2pPr marL="1446954" indent="0">
              <a:buNone/>
              <a:defRPr sz="3785"/>
            </a:lvl2pPr>
            <a:lvl3pPr marL="2893908" indent="0">
              <a:buNone/>
              <a:defRPr sz="3139"/>
            </a:lvl3pPr>
            <a:lvl4pPr marL="4340863" indent="0">
              <a:buNone/>
              <a:defRPr sz="2862"/>
            </a:lvl4pPr>
            <a:lvl5pPr marL="5787818" indent="0">
              <a:buNone/>
              <a:defRPr sz="2862"/>
            </a:lvl5pPr>
            <a:lvl6pPr marL="7234771" indent="0">
              <a:buNone/>
              <a:defRPr sz="2862"/>
            </a:lvl6pPr>
            <a:lvl7pPr marL="8681725" indent="0">
              <a:buNone/>
              <a:defRPr sz="2862"/>
            </a:lvl7pPr>
            <a:lvl8pPr marL="10128680" indent="0">
              <a:buNone/>
              <a:defRPr sz="2862"/>
            </a:lvl8pPr>
            <a:lvl9pPr marL="11575634" indent="0">
              <a:buNone/>
              <a:defRPr sz="2862"/>
            </a:lvl9pPr>
          </a:lstStyle>
          <a:p>
            <a:pPr lvl="0"/>
            <a:r>
              <a:rPr lang="en-US"/>
              <a:t>Click to edit Master text styles</a:t>
            </a:r>
          </a:p>
        </p:txBody>
      </p:sp>
      <p:sp>
        <p:nvSpPr>
          <p:cNvPr id="5" name="Date Placeholder 4"/>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2689598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97280" y="1318263"/>
            <a:ext cx="19751040" cy="5486400"/>
          </a:xfrm>
          <a:prstGeom prst="rect">
            <a:avLst/>
          </a:prstGeom>
        </p:spPr>
        <p:txBody>
          <a:bodyPr vert="horz" lIns="313502" tIns="156751" rIns="313502" bIns="156751" rtlCol="0" anchor="ctr">
            <a:normAutofit/>
          </a:bodyPr>
          <a:lstStyle/>
          <a:p>
            <a:r>
              <a:rPr lang="en-US"/>
              <a:t>Click to edit Master title style</a:t>
            </a:r>
          </a:p>
        </p:txBody>
      </p:sp>
      <p:sp>
        <p:nvSpPr>
          <p:cNvPr id="3" name="Text Placeholder 2"/>
          <p:cNvSpPr>
            <a:spLocks noGrp="1"/>
          </p:cNvSpPr>
          <p:nvPr>
            <p:ph type="body" idx="1"/>
          </p:nvPr>
        </p:nvSpPr>
        <p:spPr>
          <a:xfrm>
            <a:off x="1097280" y="7680964"/>
            <a:ext cx="19751040" cy="21724623"/>
          </a:xfrm>
          <a:prstGeom prst="rect">
            <a:avLst/>
          </a:prstGeom>
        </p:spPr>
        <p:txBody>
          <a:bodyPr vert="horz" lIns="313502" tIns="156751" rIns="313502" bIns="15675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30510486"/>
            <a:ext cx="5120640" cy="1752600"/>
          </a:xfrm>
          <a:prstGeom prst="rect">
            <a:avLst/>
          </a:prstGeom>
        </p:spPr>
        <p:txBody>
          <a:bodyPr vert="horz" lIns="313502" tIns="156751" rIns="313502" bIns="156751" rtlCol="0" anchor="ctr"/>
          <a:lstStyle>
            <a:lvl1pPr algn="l">
              <a:defRPr sz="3785">
                <a:solidFill>
                  <a:schemeClr val="tx1">
                    <a:tint val="75000"/>
                  </a:schemeClr>
                </a:solidFill>
              </a:defRPr>
            </a:lvl1pPr>
          </a:lstStyle>
          <a:p>
            <a:fld id="{3317F289-A7A7-4636-AE7E-885089064E58}" type="datetimeFigureOut">
              <a:rPr lang="en-US" smtClean="0"/>
              <a:t>6/25/2018</a:t>
            </a:fld>
            <a:endParaRPr lang="en-US" dirty="0"/>
          </a:p>
        </p:txBody>
      </p:sp>
      <p:sp>
        <p:nvSpPr>
          <p:cNvPr id="5" name="Footer Placeholder 4"/>
          <p:cNvSpPr>
            <a:spLocks noGrp="1"/>
          </p:cNvSpPr>
          <p:nvPr>
            <p:ph type="ftr" sz="quarter" idx="3"/>
          </p:nvPr>
        </p:nvSpPr>
        <p:spPr>
          <a:xfrm>
            <a:off x="7498080" y="30510486"/>
            <a:ext cx="6949440" cy="1752600"/>
          </a:xfrm>
          <a:prstGeom prst="rect">
            <a:avLst/>
          </a:prstGeom>
        </p:spPr>
        <p:txBody>
          <a:bodyPr vert="horz" lIns="313502" tIns="156751" rIns="313502" bIns="156751" rtlCol="0" anchor="ctr"/>
          <a:lstStyle>
            <a:lvl1pPr algn="ctr">
              <a:defRPr sz="378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727680" y="30510486"/>
            <a:ext cx="5120640" cy="1752600"/>
          </a:xfrm>
          <a:prstGeom prst="rect">
            <a:avLst/>
          </a:prstGeom>
        </p:spPr>
        <p:txBody>
          <a:bodyPr vert="horz" lIns="313502" tIns="156751" rIns="313502" bIns="156751" rtlCol="0" anchor="ctr"/>
          <a:lstStyle>
            <a:lvl1pPr algn="r">
              <a:defRPr sz="3785">
                <a:solidFill>
                  <a:schemeClr val="tx1">
                    <a:tint val="75000"/>
                  </a:schemeClr>
                </a:solidFill>
              </a:defRPr>
            </a:lvl1pPr>
          </a:lstStyle>
          <a:p>
            <a:fld id="{FA918D97-981C-4E67-9EE9-E1608A1E3FF3}" type="slidenum">
              <a:rPr lang="en-US" smtClean="0"/>
              <a:t>‹#›</a:t>
            </a:fld>
            <a:endParaRPr lang="en-US" dirty="0"/>
          </a:p>
        </p:txBody>
      </p:sp>
    </p:spTree>
    <p:extLst>
      <p:ext uri="{BB962C8B-B14F-4D97-AF65-F5344CB8AC3E}">
        <p14:creationId xmlns:p14="http://schemas.microsoft.com/office/powerpoint/2010/main" val="2299138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893908" rtl="0" eaLnBrk="1" latinLnBrk="0" hangingPunct="1">
        <a:spcBef>
          <a:spcPct val="0"/>
        </a:spcBef>
        <a:buNone/>
        <a:defRPr sz="13939" kern="1200">
          <a:solidFill>
            <a:schemeClr val="tx1"/>
          </a:solidFill>
          <a:latin typeface="+mj-lt"/>
          <a:ea typeface="+mj-ea"/>
          <a:cs typeface="+mj-cs"/>
        </a:defRPr>
      </a:lvl1pPr>
    </p:titleStyle>
    <p:bodyStyle>
      <a:lvl1pPr marL="1085216" indent="-1085216" algn="l" defTabSz="2893908" rtl="0" eaLnBrk="1" latinLnBrk="0" hangingPunct="1">
        <a:spcBef>
          <a:spcPct val="20000"/>
        </a:spcBef>
        <a:buFont typeface="Arial" panose="020B0604020202020204" pitchFamily="34" charset="0"/>
        <a:buChar char="•"/>
        <a:defRPr sz="10154" kern="1200">
          <a:solidFill>
            <a:schemeClr val="tx1"/>
          </a:solidFill>
          <a:latin typeface="+mn-lt"/>
          <a:ea typeface="+mn-ea"/>
          <a:cs typeface="+mn-cs"/>
        </a:defRPr>
      </a:lvl1pPr>
      <a:lvl2pPr marL="2351300" indent="-904346" algn="l" defTabSz="2893908" rtl="0" eaLnBrk="1" latinLnBrk="0" hangingPunct="1">
        <a:spcBef>
          <a:spcPct val="20000"/>
        </a:spcBef>
        <a:buFont typeface="Arial" panose="020B0604020202020204" pitchFamily="34" charset="0"/>
        <a:buChar char="–"/>
        <a:defRPr sz="8862" kern="1200">
          <a:solidFill>
            <a:schemeClr val="tx1"/>
          </a:solidFill>
          <a:latin typeface="+mn-lt"/>
          <a:ea typeface="+mn-ea"/>
          <a:cs typeface="+mn-cs"/>
        </a:defRPr>
      </a:lvl2pPr>
      <a:lvl3pPr marL="3617386" indent="-723477" algn="l" defTabSz="2893908" rtl="0" eaLnBrk="1" latinLnBrk="0" hangingPunct="1">
        <a:spcBef>
          <a:spcPct val="20000"/>
        </a:spcBef>
        <a:buFont typeface="Arial" panose="020B0604020202020204" pitchFamily="34" charset="0"/>
        <a:buChar char="•"/>
        <a:defRPr sz="7569" kern="1200">
          <a:solidFill>
            <a:schemeClr val="tx1"/>
          </a:solidFill>
          <a:latin typeface="+mn-lt"/>
          <a:ea typeface="+mn-ea"/>
          <a:cs typeface="+mn-cs"/>
        </a:defRPr>
      </a:lvl3pPr>
      <a:lvl4pPr marL="5064340" indent="-723477" algn="l" defTabSz="2893908" rtl="0" eaLnBrk="1" latinLnBrk="0" hangingPunct="1">
        <a:spcBef>
          <a:spcPct val="20000"/>
        </a:spcBef>
        <a:buFont typeface="Arial" panose="020B0604020202020204" pitchFamily="34" charset="0"/>
        <a:buChar char="–"/>
        <a:defRPr sz="6369" kern="1200">
          <a:solidFill>
            <a:schemeClr val="tx1"/>
          </a:solidFill>
          <a:latin typeface="+mn-lt"/>
          <a:ea typeface="+mn-ea"/>
          <a:cs typeface="+mn-cs"/>
        </a:defRPr>
      </a:lvl4pPr>
      <a:lvl5pPr marL="6511294" indent="-723477" algn="l" defTabSz="2893908" rtl="0" eaLnBrk="1" latinLnBrk="0" hangingPunct="1">
        <a:spcBef>
          <a:spcPct val="20000"/>
        </a:spcBef>
        <a:buFont typeface="Arial" panose="020B0604020202020204" pitchFamily="34" charset="0"/>
        <a:buChar char="»"/>
        <a:defRPr sz="6369" kern="1200">
          <a:solidFill>
            <a:schemeClr val="tx1"/>
          </a:solidFill>
          <a:latin typeface="+mn-lt"/>
          <a:ea typeface="+mn-ea"/>
          <a:cs typeface="+mn-cs"/>
        </a:defRPr>
      </a:lvl5pPr>
      <a:lvl6pPr marL="7958248" indent="-723477" algn="l" defTabSz="2893908" rtl="0" eaLnBrk="1" latinLnBrk="0" hangingPunct="1">
        <a:spcBef>
          <a:spcPct val="20000"/>
        </a:spcBef>
        <a:buFont typeface="Arial" panose="020B0604020202020204" pitchFamily="34" charset="0"/>
        <a:buChar char="•"/>
        <a:defRPr sz="6369" kern="1200">
          <a:solidFill>
            <a:schemeClr val="tx1"/>
          </a:solidFill>
          <a:latin typeface="+mn-lt"/>
          <a:ea typeface="+mn-ea"/>
          <a:cs typeface="+mn-cs"/>
        </a:defRPr>
      </a:lvl6pPr>
      <a:lvl7pPr marL="9405202" indent="-723477" algn="l" defTabSz="2893908" rtl="0" eaLnBrk="1" latinLnBrk="0" hangingPunct="1">
        <a:spcBef>
          <a:spcPct val="20000"/>
        </a:spcBef>
        <a:buFont typeface="Arial" panose="020B0604020202020204" pitchFamily="34" charset="0"/>
        <a:buChar char="•"/>
        <a:defRPr sz="6369" kern="1200">
          <a:solidFill>
            <a:schemeClr val="tx1"/>
          </a:solidFill>
          <a:latin typeface="+mn-lt"/>
          <a:ea typeface="+mn-ea"/>
          <a:cs typeface="+mn-cs"/>
        </a:defRPr>
      </a:lvl7pPr>
      <a:lvl8pPr marL="10852157" indent="-723477" algn="l" defTabSz="2893908" rtl="0" eaLnBrk="1" latinLnBrk="0" hangingPunct="1">
        <a:spcBef>
          <a:spcPct val="20000"/>
        </a:spcBef>
        <a:buFont typeface="Arial" panose="020B0604020202020204" pitchFamily="34" charset="0"/>
        <a:buChar char="•"/>
        <a:defRPr sz="6369" kern="1200">
          <a:solidFill>
            <a:schemeClr val="tx1"/>
          </a:solidFill>
          <a:latin typeface="+mn-lt"/>
          <a:ea typeface="+mn-ea"/>
          <a:cs typeface="+mn-cs"/>
        </a:defRPr>
      </a:lvl8pPr>
      <a:lvl9pPr marL="12299111" indent="-723477" algn="l" defTabSz="2893908" rtl="0" eaLnBrk="1" latinLnBrk="0" hangingPunct="1">
        <a:spcBef>
          <a:spcPct val="20000"/>
        </a:spcBef>
        <a:buFont typeface="Arial" panose="020B0604020202020204" pitchFamily="34" charset="0"/>
        <a:buChar char="•"/>
        <a:defRPr sz="6369" kern="1200">
          <a:solidFill>
            <a:schemeClr val="tx1"/>
          </a:solidFill>
          <a:latin typeface="+mn-lt"/>
          <a:ea typeface="+mn-ea"/>
          <a:cs typeface="+mn-cs"/>
        </a:defRPr>
      </a:lvl9pPr>
    </p:bodyStyle>
    <p:otherStyle>
      <a:defPPr>
        <a:defRPr lang="en-US"/>
      </a:defPPr>
      <a:lvl1pPr marL="0" algn="l" defTabSz="2893908" rtl="0" eaLnBrk="1" latinLnBrk="0" hangingPunct="1">
        <a:defRPr sz="5723" kern="1200">
          <a:solidFill>
            <a:schemeClr val="tx1"/>
          </a:solidFill>
          <a:latin typeface="+mn-lt"/>
          <a:ea typeface="+mn-ea"/>
          <a:cs typeface="+mn-cs"/>
        </a:defRPr>
      </a:lvl1pPr>
      <a:lvl2pPr marL="1446954" algn="l" defTabSz="2893908" rtl="0" eaLnBrk="1" latinLnBrk="0" hangingPunct="1">
        <a:defRPr sz="5723" kern="1200">
          <a:solidFill>
            <a:schemeClr val="tx1"/>
          </a:solidFill>
          <a:latin typeface="+mn-lt"/>
          <a:ea typeface="+mn-ea"/>
          <a:cs typeface="+mn-cs"/>
        </a:defRPr>
      </a:lvl2pPr>
      <a:lvl3pPr marL="2893908" algn="l" defTabSz="2893908" rtl="0" eaLnBrk="1" latinLnBrk="0" hangingPunct="1">
        <a:defRPr sz="5723" kern="1200">
          <a:solidFill>
            <a:schemeClr val="tx1"/>
          </a:solidFill>
          <a:latin typeface="+mn-lt"/>
          <a:ea typeface="+mn-ea"/>
          <a:cs typeface="+mn-cs"/>
        </a:defRPr>
      </a:lvl3pPr>
      <a:lvl4pPr marL="4340863" algn="l" defTabSz="2893908" rtl="0" eaLnBrk="1" latinLnBrk="0" hangingPunct="1">
        <a:defRPr sz="5723" kern="1200">
          <a:solidFill>
            <a:schemeClr val="tx1"/>
          </a:solidFill>
          <a:latin typeface="+mn-lt"/>
          <a:ea typeface="+mn-ea"/>
          <a:cs typeface="+mn-cs"/>
        </a:defRPr>
      </a:lvl4pPr>
      <a:lvl5pPr marL="5787818" algn="l" defTabSz="2893908" rtl="0" eaLnBrk="1" latinLnBrk="0" hangingPunct="1">
        <a:defRPr sz="5723" kern="1200">
          <a:solidFill>
            <a:schemeClr val="tx1"/>
          </a:solidFill>
          <a:latin typeface="+mn-lt"/>
          <a:ea typeface="+mn-ea"/>
          <a:cs typeface="+mn-cs"/>
        </a:defRPr>
      </a:lvl5pPr>
      <a:lvl6pPr marL="7234771" algn="l" defTabSz="2893908" rtl="0" eaLnBrk="1" latinLnBrk="0" hangingPunct="1">
        <a:defRPr sz="5723" kern="1200">
          <a:solidFill>
            <a:schemeClr val="tx1"/>
          </a:solidFill>
          <a:latin typeface="+mn-lt"/>
          <a:ea typeface="+mn-ea"/>
          <a:cs typeface="+mn-cs"/>
        </a:defRPr>
      </a:lvl6pPr>
      <a:lvl7pPr marL="8681725" algn="l" defTabSz="2893908" rtl="0" eaLnBrk="1" latinLnBrk="0" hangingPunct="1">
        <a:defRPr sz="5723" kern="1200">
          <a:solidFill>
            <a:schemeClr val="tx1"/>
          </a:solidFill>
          <a:latin typeface="+mn-lt"/>
          <a:ea typeface="+mn-ea"/>
          <a:cs typeface="+mn-cs"/>
        </a:defRPr>
      </a:lvl7pPr>
      <a:lvl8pPr marL="10128680" algn="l" defTabSz="2893908" rtl="0" eaLnBrk="1" latinLnBrk="0" hangingPunct="1">
        <a:defRPr sz="5723" kern="1200">
          <a:solidFill>
            <a:schemeClr val="tx1"/>
          </a:solidFill>
          <a:latin typeface="+mn-lt"/>
          <a:ea typeface="+mn-ea"/>
          <a:cs typeface="+mn-cs"/>
        </a:defRPr>
      </a:lvl8pPr>
      <a:lvl9pPr marL="11575634" algn="l" defTabSz="2893908" rtl="0" eaLnBrk="1" latinLnBrk="0" hangingPunct="1">
        <a:defRPr sz="57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18846" y="1738398"/>
            <a:ext cx="19483754" cy="30312097"/>
          </a:xfrm>
          <a:prstGeom prst="rect">
            <a:avLst/>
          </a:prstGeom>
        </p:spPr>
        <p:txBody>
          <a:bodyPr wrap="square" lIns="289386" tIns="144693" rIns="289386" bIns="144693">
            <a:spAutoFit/>
          </a:bodyPr>
          <a:lstStyle/>
          <a:p>
            <a:pPr>
              <a:lnSpc>
                <a:spcPts val="8677"/>
              </a:lnSpc>
            </a:pPr>
            <a:r>
              <a:rPr lang="es-US" sz="6000" dirty="0">
                <a:latin typeface="Arial" panose="020B0604020202020204" pitchFamily="34" charset="0"/>
              </a:rPr>
              <a:t>LA PERSONA QUE LE OFRECE ASISTENCIA EN VIRTUD DE ESTE CONTRATO NO ES UN ABOGADO CON LICENCIA PARA EJERCER LA PROFESIÓN NI ESTÁ ACREDITADA POR EL UNITED STATES DEPARTMENT OF JUSTICE PARA BRINDARLE REPRESENTACIÓN ANTE LOS UNITED STATES CITIZENSHIP AND IMMIGRATION SERVICES, LA </a:t>
            </a:r>
            <a:r>
              <a:rPr lang="en-US" sz="6000" dirty="0">
                <a:latin typeface="Arial" panose="020B0604020202020204" pitchFamily="34" charset="0"/>
                <a:cs typeface="Arial" panose="020B0604020202020204" pitchFamily="34" charset="0"/>
              </a:rPr>
              <a:t>EXECUTIVE OFFICE FOR IMMIGRATION REVIEW</a:t>
            </a:r>
            <a:r>
              <a:rPr lang="es-US" sz="6000" dirty="0">
                <a:latin typeface="Arial" panose="020B0604020202020204" pitchFamily="34" charset="0"/>
              </a:rPr>
              <a:t>, EL DEPARTMENT OF HOMELAND SECURITY, EL DEPARTMENT OF JUSTICE, EL DEPARTMENT OF LABOR, EL DEPARTMENT OF STATE O CUALQUIER OTRA AUTORIDAD DE INMIGRACIÓN, Y NO PUEDE BRINDAR ASESORAMIENTO LEGAL NI ACEPTAR HONORARIOS POR ASESORAMIENTO LEGAL. PARA OBTENER UNA REFERENCIA LEGAL GRATUITA LLAME A LA LÍNEA DIRECTA DE LA OFICINA DE NUEVOS ESTADOUNIDENSES AL </a:t>
            </a:r>
          </a:p>
          <a:p>
            <a:pPr>
              <a:lnSpc>
                <a:spcPts val="8677"/>
              </a:lnSpc>
            </a:pPr>
            <a:r>
              <a:rPr lang="es-US" sz="6000" dirty="0" smtClean="0">
                <a:latin typeface="Arial" panose="020B0604020202020204" pitchFamily="34" charset="0"/>
              </a:rPr>
              <a:t>1-800-566-7636. PARA </a:t>
            </a:r>
            <a:r>
              <a:rPr lang="es-US" sz="6000" dirty="0">
                <a:latin typeface="Arial" panose="020B0604020202020204" pitchFamily="34" charset="0"/>
              </a:rPr>
              <a:t>PRESENTAR UNA QUEJA SOBRE UN PROVEEDOR DE SERVICIOS DE ASISTENCIA PARA LA INMIGRACIÓN, LLAME A LA NEW YORK STATE OFFICE FOR NEW AMERICANS AL 1-800-566-7636, A LA NEW YORK STATE OFFICE OF THE ATTORNEY GENERAL AL 1-800-771-7755 O A LA OFICINA LOCAL DEL ABOGADO O FISCAL DEL DISTRITO AL </a:t>
            </a:r>
            <a:r>
              <a:rPr lang="es-US" sz="6000" i="1" dirty="0">
                <a:latin typeface="Arial" panose="020B0604020202020204" pitchFamily="34" charset="0"/>
              </a:rPr>
              <a:t>(número de teléfono del fiscal del distrito en el condado donde el proveedor presta los servicios).</a:t>
            </a:r>
            <a:endParaRPr lang="es-US" sz="6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9754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180</Words>
  <Application>Microsoft Office PowerPoint</Application>
  <PresentationFormat>Custom</PresentationFormat>
  <Paragraphs>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NYC DCA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halpind</dc:creator>
  <cp:lastModifiedBy>halpind</cp:lastModifiedBy>
  <cp:revision>8</cp:revision>
  <dcterms:created xsi:type="dcterms:W3CDTF">2018-02-27T18:06:05Z</dcterms:created>
  <dcterms:modified xsi:type="dcterms:W3CDTF">2018-06-25T22:25:46Z</dcterms:modified>
</cp:coreProperties>
</file>