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945600" cy="329184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0368">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4" d="100"/>
          <a:sy n="24" d="100"/>
        </p:scale>
        <p:origin x="-1518" y="168"/>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10226043"/>
            <a:ext cx="18653760" cy="7056120"/>
          </a:xfrm>
        </p:spPr>
        <p:txBody>
          <a:bodyPr/>
          <a:lstStyle/>
          <a:p>
            <a:r>
              <a:rPr lang="en-US"/>
              <a:t>Click to edit Master title style</a:t>
            </a:r>
          </a:p>
        </p:txBody>
      </p:sp>
      <p:sp>
        <p:nvSpPr>
          <p:cNvPr id="3" name="Subtitle 2"/>
          <p:cNvSpPr>
            <a:spLocks noGrp="1"/>
          </p:cNvSpPr>
          <p:nvPr>
            <p:ph type="subTitle" idx="1"/>
          </p:nvPr>
        </p:nvSpPr>
        <p:spPr>
          <a:xfrm>
            <a:off x="3291840" y="18653760"/>
            <a:ext cx="15361920" cy="84124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234346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36826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60" y="1318265"/>
            <a:ext cx="493776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97280" y="1318265"/>
            <a:ext cx="1444752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069259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278868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1153123"/>
            <a:ext cx="18653760" cy="6537960"/>
          </a:xfrm>
        </p:spPr>
        <p:txBody>
          <a:bodyPr anchor="t"/>
          <a:lstStyle>
            <a:lvl1pPr algn="l">
              <a:defRPr sz="13700" b="1" cap="all"/>
            </a:lvl1pPr>
          </a:lstStyle>
          <a:p>
            <a:r>
              <a:rPr lang="en-US"/>
              <a:t>Click to edit Master title style</a:t>
            </a:r>
          </a:p>
        </p:txBody>
      </p:sp>
      <p:sp>
        <p:nvSpPr>
          <p:cNvPr id="3" name="Text Placeholder 2"/>
          <p:cNvSpPr>
            <a:spLocks noGrp="1"/>
          </p:cNvSpPr>
          <p:nvPr>
            <p:ph type="body" idx="1"/>
          </p:nvPr>
        </p:nvSpPr>
        <p:spPr>
          <a:xfrm>
            <a:off x="1733551" y="13952225"/>
            <a:ext cx="18653760" cy="7200897"/>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855598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97280" y="7680962"/>
            <a:ext cx="9692640" cy="21724623"/>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155680" y="7680962"/>
            <a:ext cx="9692640" cy="21724623"/>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2902941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7281" y="7368543"/>
            <a:ext cx="9696451" cy="3070857"/>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a:t>Click to edit Master text styles</a:t>
            </a:r>
          </a:p>
        </p:txBody>
      </p:sp>
      <p:sp>
        <p:nvSpPr>
          <p:cNvPr id="4" name="Content Placeholder 3"/>
          <p:cNvSpPr>
            <a:spLocks noGrp="1"/>
          </p:cNvSpPr>
          <p:nvPr>
            <p:ph sz="half" idx="2"/>
          </p:nvPr>
        </p:nvSpPr>
        <p:spPr>
          <a:xfrm>
            <a:off x="1097281" y="10439400"/>
            <a:ext cx="9696451" cy="18966183"/>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8061" y="7368543"/>
            <a:ext cx="9700260" cy="3070857"/>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a:t>Click to edit Master text styles</a:t>
            </a:r>
          </a:p>
        </p:txBody>
      </p:sp>
      <p:sp>
        <p:nvSpPr>
          <p:cNvPr id="6" name="Content Placeholder 5"/>
          <p:cNvSpPr>
            <a:spLocks noGrp="1"/>
          </p:cNvSpPr>
          <p:nvPr>
            <p:ph sz="quarter" idx="4"/>
          </p:nvPr>
        </p:nvSpPr>
        <p:spPr>
          <a:xfrm>
            <a:off x="11148061" y="10439400"/>
            <a:ext cx="9700260" cy="18966183"/>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85380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11496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67291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2" y="1310640"/>
            <a:ext cx="7219951" cy="557784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8580120" y="1310642"/>
            <a:ext cx="12268200" cy="28094943"/>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7282" y="6888482"/>
            <a:ext cx="7219951" cy="22517103"/>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1554800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23042880"/>
            <a:ext cx="13167360" cy="2720343"/>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4301491" y="2941320"/>
            <a:ext cx="13167360" cy="1975104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dirty="0"/>
          </a:p>
        </p:txBody>
      </p:sp>
      <p:sp>
        <p:nvSpPr>
          <p:cNvPr id="4" name="Text Placeholder 3"/>
          <p:cNvSpPr>
            <a:spLocks noGrp="1"/>
          </p:cNvSpPr>
          <p:nvPr>
            <p:ph type="body" sz="half" idx="2"/>
          </p:nvPr>
        </p:nvSpPr>
        <p:spPr>
          <a:xfrm>
            <a:off x="4301491" y="25763223"/>
            <a:ext cx="13167360" cy="3863337"/>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268959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1318263"/>
            <a:ext cx="19751040" cy="5486400"/>
          </a:xfrm>
          <a:prstGeom prst="rect">
            <a:avLst/>
          </a:prstGeom>
        </p:spPr>
        <p:txBody>
          <a:bodyPr vert="horz" lIns="313502" tIns="156751" rIns="313502" bIns="156751" rtlCol="0" anchor="ctr">
            <a:normAutofit/>
          </a:bodyPr>
          <a:lstStyle/>
          <a:p>
            <a:r>
              <a:rPr lang="en-US"/>
              <a:t>Click to edit Master title style</a:t>
            </a:r>
          </a:p>
        </p:txBody>
      </p:sp>
      <p:sp>
        <p:nvSpPr>
          <p:cNvPr id="3" name="Text Placeholder 2"/>
          <p:cNvSpPr>
            <a:spLocks noGrp="1"/>
          </p:cNvSpPr>
          <p:nvPr>
            <p:ph type="body" idx="1"/>
          </p:nvPr>
        </p:nvSpPr>
        <p:spPr>
          <a:xfrm>
            <a:off x="1097280" y="7680962"/>
            <a:ext cx="19751040" cy="21724623"/>
          </a:xfrm>
          <a:prstGeom prst="rect">
            <a:avLst/>
          </a:prstGeom>
        </p:spPr>
        <p:txBody>
          <a:bodyPr vert="horz" lIns="313502" tIns="156751" rIns="313502" bIns="15675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30510483"/>
            <a:ext cx="5120640" cy="17526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3317F289-A7A7-4636-AE7E-885089064E58}" type="datetimeFigureOut">
              <a:rPr lang="en-US" smtClean="0"/>
              <a:t>6/25/2018</a:t>
            </a:fld>
            <a:endParaRPr lang="en-US" dirty="0"/>
          </a:p>
        </p:txBody>
      </p:sp>
      <p:sp>
        <p:nvSpPr>
          <p:cNvPr id="5" name="Footer Placeholder 4"/>
          <p:cNvSpPr>
            <a:spLocks noGrp="1"/>
          </p:cNvSpPr>
          <p:nvPr>
            <p:ph type="ftr" sz="quarter" idx="3"/>
          </p:nvPr>
        </p:nvSpPr>
        <p:spPr>
          <a:xfrm>
            <a:off x="7498080" y="30510483"/>
            <a:ext cx="6949440" cy="17526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727680" y="30510483"/>
            <a:ext cx="5120640" cy="17526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FA918D97-981C-4E67-9EE9-E1608A1E3FF3}" type="slidenum">
              <a:rPr lang="en-US" smtClean="0"/>
              <a:t>‹#›</a:t>
            </a:fld>
            <a:endParaRPr lang="en-US" dirty="0"/>
          </a:p>
        </p:txBody>
      </p:sp>
    </p:spTree>
    <p:extLst>
      <p:ext uri="{BB962C8B-B14F-4D97-AF65-F5344CB8AC3E}">
        <p14:creationId xmlns:p14="http://schemas.microsoft.com/office/powerpoint/2010/main" val="229913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857250"/>
            <a:ext cx="20116800" cy="31532288"/>
          </a:xfrm>
          <a:prstGeom prst="rect">
            <a:avLst/>
          </a:prstGeom>
        </p:spPr>
        <p:txBody>
          <a:bodyPr lIns="313502" tIns="156751" rIns="313502" bIns="156751">
            <a:spAutoFit/>
          </a:bodyPr>
          <a:lstStyle/>
          <a:p>
            <a:pPr>
              <a:lnSpc>
                <a:spcPts val="9400"/>
              </a:lnSpc>
            </a:pPr>
            <a:r>
              <a:rPr lang="pl-PL" sz="6000" dirty="0">
                <a:latin typeface="Arial" panose="020B0604020202020204" pitchFamily="34" charset="0"/>
              </a:rPr>
              <a:t>OSOBA ŚWIADCZĄCA USŁUGI POMOCY W RAMACH NINIEJSZEJ UMOWY NIE JEST PRAWNIKIEM UPRAWNIONYM DO WYKONYWANIA ZAWODU W ZAKRESIE PRAWA ANI NIE ZOSTAŁA AKREDYTOWANA PRZEZ UNITED STATES DEPARTMENT OF JUSTICE DO ZAPEWNIENIA ZASTĘPSTWA PRAWNEGO PRZED UNITED STATES CITIZENSHIP AND IMMIGRATION SERVICES, EXECUTIVE OFFICE FOR IMMIGRATION REVIEW, DEPARTMENT OF HOMELAND SECURITY, DEPARTMENT OF JUSTICE, DEPARTMENT OF LABOR, DEPARTMENT OF STATE LUB INNYMI ORGANAMI IMIGRACYJNYMI I NIE MOŻE UDZIELAĆ PORAD PRAWNYCH ANI PRZYJMOWAĆ OPŁAT ZA PORADY PRAWNE. W SPRAWIE PORADNICTWA PRAWNEGO NALEŻY DZWONIĆ NA GORĄCĄ LINIĘ OFFICE FOR NEW AMERICANS POD NUMER </a:t>
            </a:r>
            <a:r>
              <a:rPr lang="en-US" sz="6000" dirty="0">
                <a:latin typeface="Arial" panose="020B0604020202020204" pitchFamily="34" charset="0"/>
              </a:rPr>
              <a:t/>
            </a:r>
            <a:br>
              <a:rPr lang="en-US" sz="6000" dirty="0">
                <a:latin typeface="Arial" panose="020B0604020202020204" pitchFamily="34" charset="0"/>
              </a:rPr>
            </a:br>
            <a:r>
              <a:rPr lang="pl-PL" sz="6000" dirty="0" smtClean="0">
                <a:latin typeface="Arial" panose="020B0604020202020204" pitchFamily="34" charset="0"/>
              </a:rPr>
              <a:t>1-800-566-7636.</a:t>
            </a:r>
            <a:r>
              <a:rPr lang="en-US" sz="6000" dirty="0" smtClean="0">
                <a:latin typeface="Arial" panose="020B0604020202020204" pitchFamily="34" charset="0"/>
              </a:rPr>
              <a:t> </a:t>
            </a:r>
            <a:r>
              <a:rPr lang="pl-PL" sz="6000" dirty="0" smtClean="0">
                <a:latin typeface="Arial" panose="020B0604020202020204" pitchFamily="34" charset="0"/>
              </a:rPr>
              <a:t>ABY </a:t>
            </a:r>
            <a:r>
              <a:rPr lang="pl-PL" sz="6000" dirty="0">
                <a:latin typeface="Arial" panose="020B0604020202020204" pitchFamily="34" charset="0"/>
              </a:rPr>
              <a:t>ZŁOŻYĆ SKARGĘ NA DORADCĘ IMIGRACYJNEGO NALEŻY ZADZWONIĆ DO NEW YORK STATE OFFICE FOR NEW AMERICANS POD NUMER 1-800-566-7636, NEW YORK STATE OFFICE OF THE ATTORNEY GENERAL POD NUMER </a:t>
            </a:r>
            <a:r>
              <a:rPr lang="en-US" sz="6000" dirty="0">
                <a:latin typeface="Arial" panose="020B0604020202020204" pitchFamily="34" charset="0"/>
              </a:rPr>
              <a:t/>
            </a:r>
            <a:br>
              <a:rPr lang="en-US" sz="6000" dirty="0">
                <a:latin typeface="Arial" panose="020B0604020202020204" pitchFamily="34" charset="0"/>
              </a:rPr>
            </a:br>
            <a:r>
              <a:rPr lang="pl-PL" sz="6000" dirty="0">
                <a:latin typeface="Arial" panose="020B0604020202020204" pitchFamily="34" charset="0"/>
              </a:rPr>
              <a:t>1-800-771-7755 LUB DO LOKALNEGO PROKURATORA LUB PROKURATURY W SWOIM OKRĘGU POD NUMER </a:t>
            </a:r>
            <a:r>
              <a:rPr lang="pl-PL" sz="6000" i="1" dirty="0">
                <a:latin typeface="Arial" panose="020B0604020202020204" pitchFamily="34" charset="0"/>
              </a:rPr>
              <a:t>(numer telefonu okręgowego prokuratora w okręgu, w którym świadczone są usługi)</a:t>
            </a:r>
            <a:r>
              <a:rPr lang="pl-PL" sz="6000" dirty="0">
                <a:latin typeface="Arial" panose="020B0604020202020204" pitchFamily="34" charset="0"/>
              </a:rPr>
              <a:t>.</a:t>
            </a:r>
            <a:endParaRPr lang="pl-PL"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975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94</Words>
  <Application>Microsoft Office PowerPoint</Application>
  <PresentationFormat>Custom</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11</cp:revision>
  <dcterms:created xsi:type="dcterms:W3CDTF">2018-02-27T18:06:05Z</dcterms:created>
  <dcterms:modified xsi:type="dcterms:W3CDTF">2018-06-25T22:19:34Z</dcterms:modified>
</cp:coreProperties>
</file>