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368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24" d="100"/>
          <a:sy n="24" d="100"/>
        </p:scale>
        <p:origin x="-2166" y="-90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10226043"/>
            <a:ext cx="1865376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8653760"/>
            <a:ext cx="153619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46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26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10560" y="1318265"/>
            <a:ext cx="493776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1318265"/>
            <a:ext cx="1444752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5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86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21153123"/>
            <a:ext cx="18653760" cy="653796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13952225"/>
            <a:ext cx="18653760" cy="7200897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7680962"/>
            <a:ext cx="9692640" cy="21724623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7680962"/>
            <a:ext cx="9692640" cy="21724623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4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1" y="7368543"/>
            <a:ext cx="9696451" cy="3070857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1" y="10439400"/>
            <a:ext cx="9696451" cy="18966183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7368543"/>
            <a:ext cx="9700260" cy="3070857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10439400"/>
            <a:ext cx="9700260" cy="18966183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80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961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9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2" y="1310640"/>
            <a:ext cx="7219951" cy="557784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1310642"/>
            <a:ext cx="12268200" cy="28094943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2" y="6888482"/>
            <a:ext cx="7219951" cy="22517103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0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23042880"/>
            <a:ext cx="13167360" cy="2720343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2941320"/>
            <a:ext cx="13167360" cy="1975104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25763223"/>
            <a:ext cx="13167360" cy="3863337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9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318263"/>
            <a:ext cx="19751040" cy="548640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680962"/>
            <a:ext cx="19751040" cy="21724623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30510483"/>
            <a:ext cx="51206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7F289-A7A7-4636-AE7E-885089064E58}" type="datetimeFigureOut">
              <a:rPr lang="en-US" smtClean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30510483"/>
            <a:ext cx="69494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30510483"/>
            <a:ext cx="51206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18D97-981C-4E67-9EE9-E1608A1E3F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502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3135020" rtl="0" eaLnBrk="1" latinLnBrk="0" hangingPunct="1">
        <a:spcBef>
          <a:spcPct val="20000"/>
        </a:spcBef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1828800"/>
            <a:ext cx="18897600" cy="26631460"/>
          </a:xfrm>
          <a:prstGeom prst="rect">
            <a:avLst/>
          </a:prstGeom>
        </p:spPr>
        <p:txBody>
          <a:bodyPr wrap="square" lIns="313502" tIns="156751" rIns="313502" bIns="156751">
            <a:spAutoFit/>
          </a:bodyPr>
          <a:lstStyle/>
          <a:p>
            <a:pPr>
              <a:lnSpc>
                <a:spcPct val="150000"/>
              </a:lnSpc>
            </a:pPr>
            <a:r>
              <a:rPr lang="ko-KR" sz="6000" dirty="0">
                <a:latin typeface="Arial" panose="020B0604020202020204" pitchFamily="34" charset="0"/>
              </a:rPr>
              <a:t>본 계약에 따라 지원을 제공하는 개인은 변호 사업 허가를 받았거나 </a:t>
            </a:r>
            <a:r>
              <a:rPr lang="en-US" altLang="ko-KR" sz="6000" dirty="0">
                <a:latin typeface="Arial" panose="020B0604020202020204" pitchFamily="34" charset="0"/>
              </a:rPr>
              <a:t>C</a:t>
            </a:r>
            <a:r>
              <a:rPr lang="ko-KR" sz="6000" dirty="0">
                <a:latin typeface="Arial" panose="020B0604020202020204" pitchFamily="34" charset="0"/>
              </a:rPr>
              <a:t>ITIZENSHIP AND IMMIGRATION SERVICES, 이민 검토 위원회</a:t>
            </a:r>
            <a:r>
              <a:rPr lang="en-US" altLang="ko-KR" sz="6000" dirty="0">
                <a:latin typeface="Arial" panose="020B0604020202020204" pitchFamily="34" charset="0"/>
              </a:rPr>
              <a:t> </a:t>
            </a:r>
            <a:r>
              <a:rPr lang="ko-KR" sz="6000" dirty="0">
                <a:latin typeface="Arial" panose="020B0604020202020204" pitchFamily="34" charset="0"/>
              </a:rPr>
              <a:t>EXECUTIVE OFFICE FOR IMMIGRATION REVIEW, DEPARTMENT OF HOMELAND SECURITY, DEPARTMENT OF </a:t>
            </a:r>
            <a:r>
              <a:rPr lang="ko-KR" sz="6000" dirty="0" smtClean="0">
                <a:latin typeface="Arial" panose="020B0604020202020204" pitchFamily="34" charset="0"/>
              </a:rPr>
              <a:t>JUSTICE</a:t>
            </a:r>
            <a:r>
              <a:rPr lang="en-US" altLang="ko-KR" sz="6000" dirty="0" smtClean="0">
                <a:latin typeface="Arial" panose="020B0604020202020204" pitchFamily="34" charset="0"/>
              </a:rPr>
              <a:t>,</a:t>
            </a:r>
            <a:r>
              <a:rPr lang="ko-KR" sz="6000" dirty="0" smtClean="0">
                <a:latin typeface="Arial" panose="020B0604020202020204" pitchFamily="34" charset="0"/>
              </a:rPr>
              <a:t> </a:t>
            </a:r>
            <a:r>
              <a:rPr lang="ko-KR" sz="6000" dirty="0">
                <a:latin typeface="Arial" panose="020B0604020202020204" pitchFamily="34" charset="0"/>
              </a:rPr>
              <a:t>DEPARTMENT OF LABOR, DEPARTMENT OF STATE 또는 모든 이민 당국 앞에서 대변할 수 있도록 </a:t>
            </a:r>
            <a:r>
              <a:rPr lang="ko-KR" altLang="ko-KR" sz="6000" dirty="0">
                <a:latin typeface="Arial" panose="020B0604020202020204" pitchFamily="34" charset="0"/>
              </a:rPr>
              <a:t>DEPARTMENT OF JUSTICE</a:t>
            </a:r>
            <a:r>
              <a:rPr lang="ko-KR" sz="6000" dirty="0">
                <a:latin typeface="Arial" panose="020B0604020202020204" pitchFamily="34" charset="0"/>
              </a:rPr>
              <a:t>의 인가를 받은 변호인이 아니며, 법률 자문을 제공하거나 법률 </a:t>
            </a:r>
            <a:r>
              <a:rPr lang="ko-KR" sz="6000" dirty="0" smtClean="0">
                <a:latin typeface="Arial" panose="020B0604020202020204" pitchFamily="34" charset="0"/>
              </a:rPr>
              <a:t>자문에 </a:t>
            </a:r>
            <a:r>
              <a:rPr lang="ko-KR" sz="6000" dirty="0">
                <a:latin typeface="Arial" panose="020B0604020202020204" pitchFamily="34" charset="0"/>
              </a:rPr>
              <a:t>대한 수수료를 받을 수 없습니다. 무료 법률 의뢰를 요청하려면 이민자 사무국 핫라인에 1-800-566-7636번으로 전화하십시오. 이민 지원 서비스 </a:t>
            </a:r>
            <a:r>
              <a:rPr lang="ko-KR" sz="6000" dirty="0" smtClean="0">
                <a:latin typeface="Arial" panose="020B0604020202020204" pitchFamily="34" charset="0"/>
              </a:rPr>
              <a:t>제공 </a:t>
            </a:r>
            <a:r>
              <a:rPr lang="ko-KR" sz="6000" dirty="0">
                <a:latin typeface="Arial" panose="020B0604020202020204" pitchFamily="34" charset="0"/>
              </a:rPr>
              <a:t>사업체에 대한 불만을 제기하려면 OFFICE FOR NEW AMERICANS에 </a:t>
            </a:r>
            <a:endParaRPr lang="en-US" altLang="ko-KR" sz="6000" dirty="0" smtClean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sz="6000" dirty="0" smtClean="0">
                <a:latin typeface="Arial" panose="020B0604020202020204" pitchFamily="34" charset="0"/>
              </a:rPr>
              <a:t>1-800-566-7636</a:t>
            </a:r>
            <a:r>
              <a:rPr lang="ko-KR" sz="6000" dirty="0">
                <a:latin typeface="Arial" panose="020B0604020202020204" pitchFamily="34" charset="0"/>
              </a:rPr>
              <a:t>번, NEW YORK STATE OFFICE OF THE ATTORNEY GENERAL에 </a:t>
            </a:r>
            <a:r>
              <a:rPr lang="ko-KR" sz="6000" dirty="0" smtClean="0">
                <a:latin typeface="Arial" panose="020B0604020202020204" pitchFamily="34" charset="0"/>
              </a:rPr>
              <a:t>1-800-771-7755</a:t>
            </a:r>
            <a:r>
              <a:rPr lang="ko-KR" sz="6000" dirty="0">
                <a:latin typeface="Arial" panose="020B0604020202020204" pitchFamily="34" charset="0"/>
              </a:rPr>
              <a:t>번, 또는 해당하는 지방 검찰청이나 검사에 </a:t>
            </a:r>
            <a:r>
              <a:rPr lang="ko-KR" sz="6000" i="1" dirty="0">
                <a:latin typeface="Arial" panose="020B0604020202020204" pitchFamily="34" charset="0"/>
              </a:rPr>
              <a:t>(제공사업체가 서비스를 제공하는 국가의 지방 검찰청 전화번호)</a:t>
            </a:r>
            <a:r>
              <a:rPr lang="ko-KR" sz="6000" dirty="0">
                <a:latin typeface="Arial" panose="020B0604020202020204" pitchFamily="34" charset="0"/>
              </a:rPr>
              <a:t>번으로 전화하십시오.</a:t>
            </a:r>
            <a:endParaRPr lang="ko-KR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75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125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9</cp:revision>
  <dcterms:created xsi:type="dcterms:W3CDTF">2018-02-27T18:06:05Z</dcterms:created>
  <dcterms:modified xsi:type="dcterms:W3CDTF">2018-06-25T22:15:14Z</dcterms:modified>
</cp:coreProperties>
</file>