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1945600" cy="32918400"/>
  <p:notesSz cx="6858000" cy="9144000"/>
  <p:defaultTextStyle>
    <a:defPPr>
      <a:defRPr lang="en-US"/>
    </a:defPPr>
    <a:lvl1pPr marL="0" algn="l" defTabSz="313502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1pPr>
    <a:lvl2pPr marL="1567510" algn="l" defTabSz="313502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2pPr>
    <a:lvl3pPr marL="3135020" algn="l" defTabSz="313502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3pPr>
    <a:lvl4pPr marL="4702531" algn="l" defTabSz="313502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4pPr>
    <a:lvl5pPr marL="6270041" algn="l" defTabSz="313502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5pPr>
    <a:lvl6pPr marL="7837551" algn="l" defTabSz="313502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6pPr>
    <a:lvl7pPr marL="9405061" algn="l" defTabSz="313502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7pPr>
    <a:lvl8pPr marL="10972571" algn="l" defTabSz="313502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8pPr>
    <a:lvl9pPr marL="12540082" algn="l" defTabSz="313502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0368">
          <p15:clr>
            <a:srgbClr val="A4A3A4"/>
          </p15:clr>
        </p15:guide>
        <p15:guide id="2" pos="691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0" d="100"/>
          <a:sy n="20" d="100"/>
        </p:scale>
        <p:origin x="-1854" y="-384"/>
      </p:cViewPr>
      <p:guideLst>
        <p:guide orient="horz" pos="10368"/>
        <p:guide pos="691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5920" y="10226043"/>
            <a:ext cx="18653760" cy="705612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91840" y="18653760"/>
            <a:ext cx="1536192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5675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1350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702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2700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837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405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9725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25400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7F289-A7A7-4636-AE7E-885089064E58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18D97-981C-4E67-9EE9-E1608A1E3F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467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7F289-A7A7-4636-AE7E-885089064E58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18D97-981C-4E67-9EE9-E1608A1E3F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8266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910560" y="1318265"/>
            <a:ext cx="4937760" cy="2808732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97280" y="1318265"/>
            <a:ext cx="14447520" cy="280873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7F289-A7A7-4636-AE7E-885089064E58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18D97-981C-4E67-9EE9-E1608A1E3F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9259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7F289-A7A7-4636-AE7E-885089064E58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18D97-981C-4E67-9EE9-E1608A1E3F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8868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3551" y="21153123"/>
            <a:ext cx="18653760" cy="6537960"/>
          </a:xfrm>
        </p:spPr>
        <p:txBody>
          <a:bodyPr anchor="t"/>
          <a:lstStyle>
            <a:lvl1pPr algn="l">
              <a:defRPr sz="137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3551" y="13952225"/>
            <a:ext cx="18653760" cy="7200897"/>
          </a:xfrm>
        </p:spPr>
        <p:txBody>
          <a:bodyPr anchor="b"/>
          <a:lstStyle>
            <a:lvl1pPr marL="0" indent="0">
              <a:buNone/>
              <a:defRPr sz="6900">
                <a:solidFill>
                  <a:schemeClr val="tx1">
                    <a:tint val="75000"/>
                  </a:schemeClr>
                </a:solidFill>
              </a:defRPr>
            </a:lvl1pPr>
            <a:lvl2pPr marL="1567510" indent="0">
              <a:buNone/>
              <a:defRPr sz="6200">
                <a:solidFill>
                  <a:schemeClr val="tx1">
                    <a:tint val="75000"/>
                  </a:schemeClr>
                </a:solidFill>
              </a:defRPr>
            </a:lvl2pPr>
            <a:lvl3pPr marL="3135020" indent="0">
              <a:buNone/>
              <a:defRPr sz="5500">
                <a:solidFill>
                  <a:schemeClr val="tx1">
                    <a:tint val="75000"/>
                  </a:schemeClr>
                </a:solidFill>
              </a:defRPr>
            </a:lvl3pPr>
            <a:lvl4pPr marL="4702531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4pPr>
            <a:lvl5pPr marL="6270041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5pPr>
            <a:lvl6pPr marL="7837551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6pPr>
            <a:lvl7pPr marL="9405061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7pPr>
            <a:lvl8pPr marL="10972571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8pPr>
            <a:lvl9pPr marL="12540082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7F289-A7A7-4636-AE7E-885089064E58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18D97-981C-4E67-9EE9-E1608A1E3F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598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7680962"/>
            <a:ext cx="9692640" cy="21724623"/>
          </a:xfrm>
        </p:spPr>
        <p:txBody>
          <a:bodyPr/>
          <a:lstStyle>
            <a:lvl1pPr>
              <a:defRPr sz="9600"/>
            </a:lvl1pPr>
            <a:lvl2pPr>
              <a:defRPr sz="8200"/>
            </a:lvl2pPr>
            <a:lvl3pPr>
              <a:defRPr sz="6900"/>
            </a:lvl3pPr>
            <a:lvl4pPr>
              <a:defRPr sz="6200"/>
            </a:lvl4pPr>
            <a:lvl5pPr>
              <a:defRPr sz="6200"/>
            </a:lvl5pPr>
            <a:lvl6pPr>
              <a:defRPr sz="6200"/>
            </a:lvl6pPr>
            <a:lvl7pPr>
              <a:defRPr sz="6200"/>
            </a:lvl7pPr>
            <a:lvl8pPr>
              <a:defRPr sz="6200"/>
            </a:lvl8pPr>
            <a:lvl9pPr>
              <a:defRPr sz="6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55680" y="7680962"/>
            <a:ext cx="9692640" cy="21724623"/>
          </a:xfrm>
        </p:spPr>
        <p:txBody>
          <a:bodyPr/>
          <a:lstStyle>
            <a:lvl1pPr>
              <a:defRPr sz="9600"/>
            </a:lvl1pPr>
            <a:lvl2pPr>
              <a:defRPr sz="8200"/>
            </a:lvl2pPr>
            <a:lvl3pPr>
              <a:defRPr sz="6900"/>
            </a:lvl3pPr>
            <a:lvl4pPr>
              <a:defRPr sz="6200"/>
            </a:lvl4pPr>
            <a:lvl5pPr>
              <a:defRPr sz="6200"/>
            </a:lvl5pPr>
            <a:lvl6pPr>
              <a:defRPr sz="6200"/>
            </a:lvl6pPr>
            <a:lvl7pPr>
              <a:defRPr sz="6200"/>
            </a:lvl7pPr>
            <a:lvl8pPr>
              <a:defRPr sz="6200"/>
            </a:lvl8pPr>
            <a:lvl9pPr>
              <a:defRPr sz="6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7F289-A7A7-4636-AE7E-885089064E58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18D97-981C-4E67-9EE9-E1608A1E3F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2941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1" y="7368543"/>
            <a:ext cx="9696451" cy="3070857"/>
          </a:xfrm>
        </p:spPr>
        <p:txBody>
          <a:bodyPr anchor="b"/>
          <a:lstStyle>
            <a:lvl1pPr marL="0" indent="0">
              <a:buNone/>
              <a:defRPr sz="8200" b="1"/>
            </a:lvl1pPr>
            <a:lvl2pPr marL="1567510" indent="0">
              <a:buNone/>
              <a:defRPr sz="6900" b="1"/>
            </a:lvl2pPr>
            <a:lvl3pPr marL="3135020" indent="0">
              <a:buNone/>
              <a:defRPr sz="6200" b="1"/>
            </a:lvl3pPr>
            <a:lvl4pPr marL="4702531" indent="0">
              <a:buNone/>
              <a:defRPr sz="5500" b="1"/>
            </a:lvl4pPr>
            <a:lvl5pPr marL="6270041" indent="0">
              <a:buNone/>
              <a:defRPr sz="5500" b="1"/>
            </a:lvl5pPr>
            <a:lvl6pPr marL="7837551" indent="0">
              <a:buNone/>
              <a:defRPr sz="5500" b="1"/>
            </a:lvl6pPr>
            <a:lvl7pPr marL="9405061" indent="0">
              <a:buNone/>
              <a:defRPr sz="5500" b="1"/>
            </a:lvl7pPr>
            <a:lvl8pPr marL="10972571" indent="0">
              <a:buNone/>
              <a:defRPr sz="5500" b="1"/>
            </a:lvl8pPr>
            <a:lvl9pPr marL="12540082" indent="0">
              <a:buNone/>
              <a:defRPr sz="5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1" y="10439400"/>
            <a:ext cx="9696451" cy="18966183"/>
          </a:xfrm>
        </p:spPr>
        <p:txBody>
          <a:bodyPr/>
          <a:lstStyle>
            <a:lvl1pPr>
              <a:defRPr sz="8200"/>
            </a:lvl1pPr>
            <a:lvl2pPr>
              <a:defRPr sz="6900"/>
            </a:lvl2pPr>
            <a:lvl3pPr>
              <a:defRPr sz="6200"/>
            </a:lvl3pPr>
            <a:lvl4pPr>
              <a:defRPr sz="5500"/>
            </a:lvl4pPr>
            <a:lvl5pPr>
              <a:defRPr sz="5500"/>
            </a:lvl5pPr>
            <a:lvl6pPr>
              <a:defRPr sz="5500"/>
            </a:lvl6pPr>
            <a:lvl7pPr>
              <a:defRPr sz="5500"/>
            </a:lvl7pPr>
            <a:lvl8pPr>
              <a:defRPr sz="5500"/>
            </a:lvl8pPr>
            <a:lvl9pPr>
              <a:defRPr sz="5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48061" y="7368543"/>
            <a:ext cx="9700260" cy="3070857"/>
          </a:xfrm>
        </p:spPr>
        <p:txBody>
          <a:bodyPr anchor="b"/>
          <a:lstStyle>
            <a:lvl1pPr marL="0" indent="0">
              <a:buNone/>
              <a:defRPr sz="8200" b="1"/>
            </a:lvl1pPr>
            <a:lvl2pPr marL="1567510" indent="0">
              <a:buNone/>
              <a:defRPr sz="6900" b="1"/>
            </a:lvl2pPr>
            <a:lvl3pPr marL="3135020" indent="0">
              <a:buNone/>
              <a:defRPr sz="6200" b="1"/>
            </a:lvl3pPr>
            <a:lvl4pPr marL="4702531" indent="0">
              <a:buNone/>
              <a:defRPr sz="5500" b="1"/>
            </a:lvl4pPr>
            <a:lvl5pPr marL="6270041" indent="0">
              <a:buNone/>
              <a:defRPr sz="5500" b="1"/>
            </a:lvl5pPr>
            <a:lvl6pPr marL="7837551" indent="0">
              <a:buNone/>
              <a:defRPr sz="5500" b="1"/>
            </a:lvl6pPr>
            <a:lvl7pPr marL="9405061" indent="0">
              <a:buNone/>
              <a:defRPr sz="5500" b="1"/>
            </a:lvl7pPr>
            <a:lvl8pPr marL="10972571" indent="0">
              <a:buNone/>
              <a:defRPr sz="5500" b="1"/>
            </a:lvl8pPr>
            <a:lvl9pPr marL="12540082" indent="0">
              <a:buNone/>
              <a:defRPr sz="5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48061" y="10439400"/>
            <a:ext cx="9700260" cy="18966183"/>
          </a:xfrm>
        </p:spPr>
        <p:txBody>
          <a:bodyPr/>
          <a:lstStyle>
            <a:lvl1pPr>
              <a:defRPr sz="8200"/>
            </a:lvl1pPr>
            <a:lvl2pPr>
              <a:defRPr sz="6900"/>
            </a:lvl2pPr>
            <a:lvl3pPr>
              <a:defRPr sz="6200"/>
            </a:lvl3pPr>
            <a:lvl4pPr>
              <a:defRPr sz="5500"/>
            </a:lvl4pPr>
            <a:lvl5pPr>
              <a:defRPr sz="5500"/>
            </a:lvl5pPr>
            <a:lvl6pPr>
              <a:defRPr sz="5500"/>
            </a:lvl6pPr>
            <a:lvl7pPr>
              <a:defRPr sz="5500"/>
            </a:lvl7pPr>
            <a:lvl8pPr>
              <a:defRPr sz="5500"/>
            </a:lvl8pPr>
            <a:lvl9pPr>
              <a:defRPr sz="5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7F289-A7A7-4636-AE7E-885089064E58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18D97-981C-4E67-9EE9-E1608A1E3F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803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7F289-A7A7-4636-AE7E-885089064E58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18D97-981C-4E67-9EE9-E1608A1E3F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4961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7F289-A7A7-4636-AE7E-885089064E58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18D97-981C-4E67-9EE9-E1608A1E3F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91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2" y="1310640"/>
            <a:ext cx="7219951" cy="5577840"/>
          </a:xfrm>
        </p:spPr>
        <p:txBody>
          <a:bodyPr anchor="b"/>
          <a:lstStyle>
            <a:lvl1pPr algn="l">
              <a:defRPr sz="6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80120" y="1310642"/>
            <a:ext cx="12268200" cy="28094943"/>
          </a:xfrm>
        </p:spPr>
        <p:txBody>
          <a:bodyPr/>
          <a:lstStyle>
            <a:lvl1pPr>
              <a:defRPr sz="11000"/>
            </a:lvl1pPr>
            <a:lvl2pPr>
              <a:defRPr sz="9600"/>
            </a:lvl2pPr>
            <a:lvl3pPr>
              <a:defRPr sz="82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2" y="6888482"/>
            <a:ext cx="7219951" cy="22517103"/>
          </a:xfrm>
        </p:spPr>
        <p:txBody>
          <a:bodyPr/>
          <a:lstStyle>
            <a:lvl1pPr marL="0" indent="0">
              <a:buNone/>
              <a:defRPr sz="4800"/>
            </a:lvl1pPr>
            <a:lvl2pPr marL="1567510" indent="0">
              <a:buNone/>
              <a:defRPr sz="4100"/>
            </a:lvl2pPr>
            <a:lvl3pPr marL="3135020" indent="0">
              <a:buNone/>
              <a:defRPr sz="3400"/>
            </a:lvl3pPr>
            <a:lvl4pPr marL="4702531" indent="0">
              <a:buNone/>
              <a:defRPr sz="3100"/>
            </a:lvl4pPr>
            <a:lvl5pPr marL="6270041" indent="0">
              <a:buNone/>
              <a:defRPr sz="3100"/>
            </a:lvl5pPr>
            <a:lvl6pPr marL="7837551" indent="0">
              <a:buNone/>
              <a:defRPr sz="3100"/>
            </a:lvl6pPr>
            <a:lvl7pPr marL="9405061" indent="0">
              <a:buNone/>
              <a:defRPr sz="3100"/>
            </a:lvl7pPr>
            <a:lvl8pPr marL="10972571" indent="0">
              <a:buNone/>
              <a:defRPr sz="3100"/>
            </a:lvl8pPr>
            <a:lvl9pPr marL="12540082" indent="0">
              <a:buNone/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7F289-A7A7-4636-AE7E-885089064E58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18D97-981C-4E67-9EE9-E1608A1E3F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800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1491" y="23042880"/>
            <a:ext cx="13167360" cy="2720343"/>
          </a:xfrm>
        </p:spPr>
        <p:txBody>
          <a:bodyPr anchor="b"/>
          <a:lstStyle>
            <a:lvl1pPr algn="l">
              <a:defRPr sz="6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01491" y="2941320"/>
            <a:ext cx="13167360" cy="19751040"/>
          </a:xfrm>
        </p:spPr>
        <p:txBody>
          <a:bodyPr/>
          <a:lstStyle>
            <a:lvl1pPr marL="0" indent="0">
              <a:buNone/>
              <a:defRPr sz="11000"/>
            </a:lvl1pPr>
            <a:lvl2pPr marL="1567510" indent="0">
              <a:buNone/>
              <a:defRPr sz="9600"/>
            </a:lvl2pPr>
            <a:lvl3pPr marL="3135020" indent="0">
              <a:buNone/>
              <a:defRPr sz="8200"/>
            </a:lvl3pPr>
            <a:lvl4pPr marL="4702531" indent="0">
              <a:buNone/>
              <a:defRPr sz="6900"/>
            </a:lvl4pPr>
            <a:lvl5pPr marL="6270041" indent="0">
              <a:buNone/>
              <a:defRPr sz="6900"/>
            </a:lvl5pPr>
            <a:lvl6pPr marL="7837551" indent="0">
              <a:buNone/>
              <a:defRPr sz="6900"/>
            </a:lvl6pPr>
            <a:lvl7pPr marL="9405061" indent="0">
              <a:buNone/>
              <a:defRPr sz="6900"/>
            </a:lvl7pPr>
            <a:lvl8pPr marL="10972571" indent="0">
              <a:buNone/>
              <a:defRPr sz="6900"/>
            </a:lvl8pPr>
            <a:lvl9pPr marL="12540082" indent="0">
              <a:buNone/>
              <a:defRPr sz="69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1491" y="25763223"/>
            <a:ext cx="13167360" cy="3863337"/>
          </a:xfrm>
        </p:spPr>
        <p:txBody>
          <a:bodyPr/>
          <a:lstStyle>
            <a:lvl1pPr marL="0" indent="0">
              <a:buNone/>
              <a:defRPr sz="4800"/>
            </a:lvl1pPr>
            <a:lvl2pPr marL="1567510" indent="0">
              <a:buNone/>
              <a:defRPr sz="4100"/>
            </a:lvl2pPr>
            <a:lvl3pPr marL="3135020" indent="0">
              <a:buNone/>
              <a:defRPr sz="3400"/>
            </a:lvl3pPr>
            <a:lvl4pPr marL="4702531" indent="0">
              <a:buNone/>
              <a:defRPr sz="3100"/>
            </a:lvl4pPr>
            <a:lvl5pPr marL="6270041" indent="0">
              <a:buNone/>
              <a:defRPr sz="3100"/>
            </a:lvl5pPr>
            <a:lvl6pPr marL="7837551" indent="0">
              <a:buNone/>
              <a:defRPr sz="3100"/>
            </a:lvl6pPr>
            <a:lvl7pPr marL="9405061" indent="0">
              <a:buNone/>
              <a:defRPr sz="3100"/>
            </a:lvl7pPr>
            <a:lvl8pPr marL="10972571" indent="0">
              <a:buNone/>
              <a:defRPr sz="3100"/>
            </a:lvl8pPr>
            <a:lvl9pPr marL="12540082" indent="0">
              <a:buNone/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7F289-A7A7-4636-AE7E-885089064E58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18D97-981C-4E67-9EE9-E1608A1E3F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9598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1318263"/>
            <a:ext cx="19751040" cy="5486400"/>
          </a:xfrm>
          <a:prstGeom prst="rect">
            <a:avLst/>
          </a:prstGeom>
        </p:spPr>
        <p:txBody>
          <a:bodyPr vert="horz" lIns="313502" tIns="156751" rIns="313502" bIns="156751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7680962"/>
            <a:ext cx="19751040" cy="21724623"/>
          </a:xfrm>
          <a:prstGeom prst="rect">
            <a:avLst/>
          </a:prstGeom>
        </p:spPr>
        <p:txBody>
          <a:bodyPr vert="horz" lIns="313502" tIns="156751" rIns="313502" bIns="15675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30510483"/>
            <a:ext cx="5120640" cy="1752600"/>
          </a:xfrm>
          <a:prstGeom prst="rect">
            <a:avLst/>
          </a:prstGeom>
        </p:spPr>
        <p:txBody>
          <a:bodyPr vert="horz" lIns="313502" tIns="156751" rIns="313502" bIns="156751" rtlCol="0" anchor="ctr"/>
          <a:lstStyle>
            <a:lvl1pPr algn="l">
              <a:defRPr sz="4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17F289-A7A7-4636-AE7E-885089064E58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498080" y="30510483"/>
            <a:ext cx="6949440" cy="1752600"/>
          </a:xfrm>
          <a:prstGeom prst="rect">
            <a:avLst/>
          </a:prstGeom>
        </p:spPr>
        <p:txBody>
          <a:bodyPr vert="horz" lIns="313502" tIns="156751" rIns="313502" bIns="156751" rtlCol="0" anchor="ctr"/>
          <a:lstStyle>
            <a:lvl1pPr algn="ctr">
              <a:defRPr sz="4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727680" y="30510483"/>
            <a:ext cx="5120640" cy="1752600"/>
          </a:xfrm>
          <a:prstGeom prst="rect">
            <a:avLst/>
          </a:prstGeom>
        </p:spPr>
        <p:txBody>
          <a:bodyPr vert="horz" lIns="313502" tIns="156751" rIns="313502" bIns="156751" rtlCol="0" anchor="ctr"/>
          <a:lstStyle>
            <a:lvl1pPr algn="r">
              <a:defRPr sz="4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918D97-981C-4E67-9EE9-E1608A1E3F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913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135020" rtl="0" eaLnBrk="1" latinLnBrk="0" hangingPunct="1">
        <a:spcBef>
          <a:spcPct val="0"/>
        </a:spcBef>
        <a:buNone/>
        <a:defRPr sz="15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75633" indent="-1175633" algn="l" defTabSz="3135020" rtl="0" eaLnBrk="1" latinLnBrk="0" hangingPunct="1">
        <a:spcBef>
          <a:spcPct val="20000"/>
        </a:spcBef>
        <a:buFont typeface="Arial" panose="020B0604020202020204" pitchFamily="34" charset="0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1pPr>
      <a:lvl2pPr marL="2547204" indent="-979694" algn="l" defTabSz="3135020" rtl="0" eaLnBrk="1" latinLnBrk="0" hangingPunct="1">
        <a:spcBef>
          <a:spcPct val="20000"/>
        </a:spcBef>
        <a:buFont typeface="Arial" panose="020B0604020202020204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2pPr>
      <a:lvl3pPr marL="3918776" indent="-783755" algn="l" defTabSz="3135020" rtl="0" eaLnBrk="1" latinLnBrk="0" hangingPunct="1">
        <a:spcBef>
          <a:spcPct val="20000"/>
        </a:spcBef>
        <a:buFont typeface="Arial" panose="020B0604020202020204" pitchFamily="34" charset="0"/>
        <a:buChar char="•"/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5486286" indent="-783755" algn="l" defTabSz="3135020" rtl="0" eaLnBrk="1" latinLnBrk="0" hangingPunct="1">
        <a:spcBef>
          <a:spcPct val="20000"/>
        </a:spcBef>
        <a:buFont typeface="Arial" panose="020B0604020202020204" pitchFamily="34" charset="0"/>
        <a:buChar char="–"/>
        <a:defRPr sz="6900" kern="1200">
          <a:solidFill>
            <a:schemeClr val="tx1"/>
          </a:solidFill>
          <a:latin typeface="+mn-lt"/>
          <a:ea typeface="+mn-ea"/>
          <a:cs typeface="+mn-cs"/>
        </a:defRPr>
      </a:lvl4pPr>
      <a:lvl5pPr marL="7053796" indent="-783755" algn="l" defTabSz="3135020" rtl="0" eaLnBrk="1" latinLnBrk="0" hangingPunct="1">
        <a:spcBef>
          <a:spcPct val="20000"/>
        </a:spcBef>
        <a:buFont typeface="Arial" panose="020B0604020202020204" pitchFamily="34" charset="0"/>
        <a:buChar char="»"/>
        <a:defRPr sz="6900" kern="1200">
          <a:solidFill>
            <a:schemeClr val="tx1"/>
          </a:solidFill>
          <a:latin typeface="+mn-lt"/>
          <a:ea typeface="+mn-ea"/>
          <a:cs typeface="+mn-cs"/>
        </a:defRPr>
      </a:lvl5pPr>
      <a:lvl6pPr marL="8621306" indent="-783755" algn="l" defTabSz="3135020" rtl="0" eaLnBrk="1" latinLnBrk="0" hangingPunct="1">
        <a:spcBef>
          <a:spcPct val="20000"/>
        </a:spcBef>
        <a:buFont typeface="Arial" panose="020B0604020202020204" pitchFamily="34" charset="0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6pPr>
      <a:lvl7pPr marL="10188816" indent="-783755" algn="l" defTabSz="3135020" rtl="0" eaLnBrk="1" latinLnBrk="0" hangingPunct="1">
        <a:spcBef>
          <a:spcPct val="20000"/>
        </a:spcBef>
        <a:buFont typeface="Arial" panose="020B0604020202020204" pitchFamily="34" charset="0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7pPr>
      <a:lvl8pPr marL="11756327" indent="-783755" algn="l" defTabSz="3135020" rtl="0" eaLnBrk="1" latinLnBrk="0" hangingPunct="1">
        <a:spcBef>
          <a:spcPct val="20000"/>
        </a:spcBef>
        <a:buFont typeface="Arial" panose="020B0604020202020204" pitchFamily="34" charset="0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8pPr>
      <a:lvl9pPr marL="13323837" indent="-783755" algn="l" defTabSz="3135020" rtl="0" eaLnBrk="1" latinLnBrk="0" hangingPunct="1">
        <a:spcBef>
          <a:spcPct val="20000"/>
        </a:spcBef>
        <a:buFont typeface="Arial" panose="020B0604020202020204" pitchFamily="34" charset="0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13502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1pPr>
      <a:lvl2pPr marL="1567510" algn="l" defTabSz="313502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2pPr>
      <a:lvl3pPr marL="3135020" algn="l" defTabSz="313502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3pPr>
      <a:lvl4pPr marL="4702531" algn="l" defTabSz="313502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4pPr>
      <a:lvl5pPr marL="6270041" algn="l" defTabSz="313502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5pPr>
      <a:lvl6pPr marL="7837551" algn="l" defTabSz="313502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6pPr>
      <a:lvl7pPr marL="9405061" algn="l" defTabSz="313502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7pPr>
      <a:lvl8pPr marL="10972571" algn="l" defTabSz="313502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8pPr>
      <a:lvl9pPr marL="12540082" algn="l" defTabSz="313502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00200" y="1371600"/>
            <a:ext cx="17754600" cy="31658477"/>
          </a:xfrm>
          <a:prstGeom prst="rect">
            <a:avLst/>
          </a:prstGeom>
        </p:spPr>
        <p:txBody>
          <a:bodyPr wrap="square" lIns="313502" tIns="156751" rIns="313502" bIns="156751">
            <a:spAutoFit/>
          </a:bodyPr>
          <a:lstStyle/>
          <a:p>
            <a:pPr>
              <a:lnSpc>
                <a:spcPts val="9400"/>
              </a:lnSpc>
            </a:pPr>
            <a:r>
              <a:rPr lang="en-JM" sz="6000" dirty="0">
                <a:latin typeface="Arial" panose="020B0604020202020204" pitchFamily="34" charset="0"/>
                <a:cs typeface="Arial" panose="020B0604020202020204" pitchFamily="34" charset="0"/>
              </a:rPr>
              <a:t>MOUN K AP OFRI SÈVIS ASISTANS AK IMIGRASYON BA OU A PA YON AVOKA KI GEN LISANS POU PRATIKE LALWA EPI </a:t>
            </a:r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UNITED STATES DEPARTMENT OF JUSTICE</a:t>
            </a:r>
            <a:r>
              <a:rPr lang="x-none" sz="6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JM" sz="6000" dirty="0">
                <a:latin typeface="Arial" panose="020B0604020202020204" pitchFamily="34" charset="0"/>
                <a:cs typeface="Arial" panose="020B0604020202020204" pitchFamily="34" charset="0"/>
              </a:rPr>
              <a:t>PA AKREDITE YO POU REPREZANTE </a:t>
            </a:r>
            <a:r>
              <a:rPr lang="x-none" sz="60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en-JM" sz="6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lnSpc>
                <a:spcPts val="9400"/>
              </a:lnSpc>
            </a:pPr>
            <a:r>
              <a:rPr lang="en-JM" sz="6000" dirty="0">
                <a:latin typeface="Arial" panose="020B0604020202020204" pitchFamily="34" charset="0"/>
                <a:cs typeface="Arial" panose="020B0604020202020204" pitchFamily="34" charset="0"/>
              </a:rPr>
              <a:t>DEVAN </a:t>
            </a:r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UNITED STATES CITIZENSHIP AND IMMIGRATION SERVICES, EXECUTIVE </a:t>
            </a:r>
          </a:p>
          <a:p>
            <a:pPr>
              <a:lnSpc>
                <a:spcPts val="9400"/>
              </a:lnSpc>
            </a:pPr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OFFICE FOR IMMIGRATION REVIEW, DEPARTMENT OF HOMELAND SECURITY, DEPARTMENT OF JUSTICE, THE DEPARTMENT OF LABOR, DEPARTMENT </a:t>
            </a:r>
          </a:p>
          <a:p>
            <a:pPr>
              <a:lnSpc>
                <a:spcPts val="9400"/>
              </a:lnSpc>
            </a:pPr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OF STATE</a:t>
            </a:r>
            <a:r>
              <a:rPr lang="en-JM" sz="6000" dirty="0">
                <a:latin typeface="Arial" panose="020B0604020202020204" pitchFamily="34" charset="0"/>
                <a:cs typeface="Arial" panose="020B0604020202020204" pitchFamily="34" charset="0"/>
              </a:rPr>
              <a:t>, OSWA NENPÒT OTORITE IMIGRASYON EPI LI PA GEN DWA BAY </a:t>
            </a:r>
          </a:p>
          <a:p>
            <a:pPr>
              <a:lnSpc>
                <a:spcPts val="9400"/>
              </a:lnSpc>
            </a:pPr>
            <a:r>
              <a:rPr lang="en-JM" sz="6000" dirty="0">
                <a:latin typeface="Arial" panose="020B0604020202020204" pitchFamily="34" charset="0"/>
                <a:cs typeface="Arial" panose="020B0604020202020204" pitchFamily="34" charset="0"/>
              </a:rPr>
              <a:t>KONSÈY JIRIDIK OSWA AKSEPTE  FRÈ POU KONSEY </a:t>
            </a:r>
            <a:r>
              <a:rPr lang="en-JM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JIRIDIK. POU </a:t>
            </a:r>
            <a:r>
              <a:rPr lang="en-JM" sz="6000" dirty="0">
                <a:latin typeface="Arial" panose="020B0604020202020204" pitchFamily="34" charset="0"/>
                <a:cs typeface="Arial" panose="020B0604020202020204" pitchFamily="34" charset="0"/>
              </a:rPr>
              <a:t>JWENN YON REFERANS JIRIDIK GRATIS, RELE LIY </a:t>
            </a:r>
          </a:p>
          <a:p>
            <a:pPr>
              <a:lnSpc>
                <a:spcPts val="9400"/>
              </a:lnSpc>
            </a:pPr>
            <a:r>
              <a:rPr lang="en-JM" sz="6000" dirty="0">
                <a:latin typeface="Arial" panose="020B0604020202020204" pitchFamily="34" charset="0"/>
                <a:cs typeface="Arial" panose="020B0604020202020204" pitchFamily="34" charset="0"/>
              </a:rPr>
              <a:t>DIRÈK BIWO POU NOUVO AMERIKEN </a:t>
            </a:r>
          </a:p>
          <a:p>
            <a:pPr>
              <a:lnSpc>
                <a:spcPts val="9400"/>
              </a:lnSpc>
            </a:pPr>
            <a:r>
              <a:rPr lang="en-JM" sz="6000" dirty="0">
                <a:latin typeface="Arial" panose="020B0604020202020204" pitchFamily="34" charset="0"/>
                <a:cs typeface="Arial" panose="020B0604020202020204" pitchFamily="34" charset="0"/>
              </a:rPr>
              <a:t>AN NAN </a:t>
            </a:r>
            <a:r>
              <a:rPr lang="en-JM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1-800-566-7636. POU </a:t>
            </a:r>
            <a:r>
              <a:rPr lang="en-JM" sz="6000" dirty="0">
                <a:latin typeface="Arial" panose="020B0604020202020204" pitchFamily="34" charset="0"/>
                <a:cs typeface="Arial" panose="020B0604020202020204" pitchFamily="34" charset="0"/>
              </a:rPr>
              <a:t>DEPOZE </a:t>
            </a:r>
          </a:p>
          <a:p>
            <a:pPr>
              <a:lnSpc>
                <a:spcPts val="9400"/>
              </a:lnSpc>
            </a:pPr>
            <a:r>
              <a:rPr lang="en-JM" sz="6000" dirty="0">
                <a:latin typeface="Arial" panose="020B0604020202020204" pitchFamily="34" charset="0"/>
                <a:cs typeface="Arial" panose="020B0604020202020204" pitchFamily="34" charset="0"/>
              </a:rPr>
              <a:t>YON PLENT KONSÈNAN YON FOUNISÈ </a:t>
            </a:r>
          </a:p>
          <a:p>
            <a:pPr>
              <a:lnSpc>
                <a:spcPts val="9400"/>
              </a:lnSpc>
            </a:pPr>
            <a:r>
              <a:rPr lang="en-JM" sz="6000" dirty="0">
                <a:latin typeface="Arial" panose="020B0604020202020204" pitchFamily="34" charset="0"/>
                <a:cs typeface="Arial" panose="020B0604020202020204" pitchFamily="34" charset="0"/>
              </a:rPr>
              <a:t>SEVIS ASISTANS POU IMIGRASYON, RELE </a:t>
            </a:r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NEW YORK STATE OFFICE FOR NEW AMERICANS</a:t>
            </a:r>
            <a:r>
              <a:rPr lang="x-none" sz="6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JM" sz="6000" dirty="0">
                <a:latin typeface="Arial" panose="020B0604020202020204" pitchFamily="34" charset="0"/>
                <a:cs typeface="Arial" panose="020B0604020202020204" pitchFamily="34" charset="0"/>
              </a:rPr>
              <a:t>NAN 1-800-566-7636, </a:t>
            </a:r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NEW YORK STATE OFFICE OF THE ATTORNEY GENERAL</a:t>
            </a:r>
            <a:r>
              <a:rPr lang="x-none" sz="6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JM" sz="6000" dirty="0">
                <a:latin typeface="Arial" panose="020B0604020202020204" pitchFamily="34" charset="0"/>
                <a:cs typeface="Arial" panose="020B0604020202020204" pitchFamily="34" charset="0"/>
              </a:rPr>
              <a:t>NAN 1-800-771-7755, OSWA PWOKIRÈ DISTRI LOKAL LA NAN </a:t>
            </a:r>
            <a:r>
              <a:rPr lang="en-JM" sz="6000" i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6000" i="1" dirty="0">
                <a:latin typeface="Arial" panose="020B0604020202020204" pitchFamily="34" charset="0"/>
                <a:cs typeface="Arial" panose="020B0604020202020204" pitchFamily="34" charset="0"/>
              </a:rPr>
              <a:t>nimewo telefòn Avoka Distri nan konte founisè </a:t>
            </a:r>
            <a:r>
              <a:rPr lang="en-US" sz="6000" i="1" dirty="0">
                <a:latin typeface="Arial" panose="020B0604020202020204" pitchFamily="34" charset="0"/>
              </a:rPr>
              <a:t>a bay sèvis</a:t>
            </a:r>
            <a:r>
              <a:rPr lang="en-JM" sz="6000" i="1" dirty="0">
                <a:latin typeface="Arial" panose="020B0604020202020204" pitchFamily="34" charset="0"/>
              </a:rPr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129975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147</Words>
  <Application>Microsoft Office PowerPoint</Application>
  <PresentationFormat>Custom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NYC DCA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halpind</dc:creator>
  <cp:lastModifiedBy>halpind</cp:lastModifiedBy>
  <cp:revision>11</cp:revision>
  <dcterms:created xsi:type="dcterms:W3CDTF">2018-02-27T18:06:05Z</dcterms:created>
  <dcterms:modified xsi:type="dcterms:W3CDTF">2018-06-25T22:10:29Z</dcterms:modified>
</cp:coreProperties>
</file>