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854" y="-38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3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7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4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3"/>
            <a:ext cx="9696451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0"/>
            <a:ext cx="9696451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3"/>
            <a:ext cx="9700260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6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2"/>
            <a:ext cx="12268200" cy="28094943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2"/>
            <a:ext cx="7219951" cy="22517103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3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3"/>
            <a:ext cx="13167360" cy="3863337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3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2"/>
            <a:ext cx="19751040" cy="21724623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3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371600"/>
            <a:ext cx="17754600" cy="31658477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pPr>
              <a:lnSpc>
                <a:spcPts val="9400"/>
              </a:lnSpc>
            </a:pP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MOUN K AP OFRI SÈVIS ASISTANS AK IMIGRASYON BA OU A PA YON AVOKA KI GEN LISANS POU PRATIKE LALWA EPI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UNITED STATES DEPARTMENT OF JUSTICE</a:t>
            </a:r>
            <a:r>
              <a:rPr lang="x-none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PA AKREDITE YO POU REPREZANTE </a:t>
            </a:r>
            <a:r>
              <a:rPr lang="x-none" sz="6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9400"/>
              </a:lnSpc>
            </a:pP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DEVAN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UNITED STATES CITIZENSHIP AND IMMIGRATION SERVICES, EXECUTIVE </a:t>
            </a:r>
          </a:p>
          <a:p>
            <a:pPr>
              <a:lnSpc>
                <a:spcPts val="94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OFFICE FOR IMMIGRATION REVIEW, DEPARTMENT OF HOMELAND SECURITY, DEPARTMENT OF JUSTICE, THE DEPARTMENT OF LABOR, DEPARTMENT </a:t>
            </a:r>
          </a:p>
          <a:p>
            <a:pPr>
              <a:lnSpc>
                <a:spcPts val="94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OF STATE</a:t>
            </a: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, OSWA NENPÒT OTORITE IMIGRASYON EPI LI PA GEN DWA BAY </a:t>
            </a:r>
          </a:p>
          <a:p>
            <a:pPr>
              <a:lnSpc>
                <a:spcPts val="9400"/>
              </a:lnSpc>
            </a:pP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KONSÈY JIRIDIK OSWA AKSEPTE  FRÈ POU KONSEY </a:t>
            </a:r>
            <a:r>
              <a:rPr lang="en-JM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JIRIDIK. POU </a:t>
            </a: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JWENN YON REFERANS JIRIDIK GRATIS, RELE LIY </a:t>
            </a:r>
          </a:p>
          <a:p>
            <a:pPr>
              <a:lnSpc>
                <a:spcPts val="9400"/>
              </a:lnSpc>
            </a:pP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DIRÈK BIWO POU NOUVO AMERIKEN </a:t>
            </a:r>
          </a:p>
          <a:p>
            <a:pPr>
              <a:lnSpc>
                <a:spcPts val="9400"/>
              </a:lnSpc>
            </a:pP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AN NAN </a:t>
            </a:r>
            <a:r>
              <a:rPr lang="en-JM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1-800-566-7636. POU </a:t>
            </a: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DEPOZE </a:t>
            </a:r>
          </a:p>
          <a:p>
            <a:pPr>
              <a:lnSpc>
                <a:spcPts val="9400"/>
              </a:lnSpc>
            </a:pP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YON PLENT KONSÈNAN YON FOUNISÈ </a:t>
            </a:r>
          </a:p>
          <a:p>
            <a:pPr>
              <a:lnSpc>
                <a:spcPts val="9400"/>
              </a:lnSpc>
            </a:pP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SEVIS ASISTANS POU IMIGRASYON, RELE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NEW YORK STATE OFFICE FOR NEW AMERICANS</a:t>
            </a:r>
            <a:r>
              <a:rPr lang="x-none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NAN 1-800-566-7636,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NEW YORK STATE OFFICE OF THE ATTORNEY GENERAL</a:t>
            </a:r>
            <a:r>
              <a:rPr lang="x-none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JM" sz="6000" dirty="0">
                <a:latin typeface="Arial" panose="020B0604020202020204" pitchFamily="34" charset="0"/>
                <a:cs typeface="Arial" panose="020B0604020202020204" pitchFamily="34" charset="0"/>
              </a:rPr>
              <a:t>NAN 1-800-771-7755, OSWA PWOKIRÈ DISTRI LOKAL LA NAN </a:t>
            </a:r>
            <a:r>
              <a:rPr lang="en-JM" sz="6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nimewo telefòn Avoka Distri nan konte founisè </a:t>
            </a:r>
            <a:r>
              <a:rPr lang="en-US" sz="6000" i="1" dirty="0">
                <a:latin typeface="Arial" panose="020B0604020202020204" pitchFamily="34" charset="0"/>
              </a:rPr>
              <a:t>a bay sèvis</a:t>
            </a:r>
            <a:r>
              <a:rPr lang="en-JM" sz="6000" i="1" dirty="0">
                <a:latin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997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11</cp:revision>
  <dcterms:created xsi:type="dcterms:W3CDTF">2018-02-27T18:06:05Z</dcterms:created>
  <dcterms:modified xsi:type="dcterms:W3CDTF">2018-06-25T22:10:29Z</dcterms:modified>
</cp:coreProperties>
</file>