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4231600" cy="35204400"/>
  <p:notesSz cx="6858000" cy="9144000"/>
  <p:defaultTextStyle>
    <a:defPPr>
      <a:defRPr lang="en-US"/>
    </a:defPPr>
    <a:lvl1pPr marL="0" algn="l" defTabSz="3395311" rtl="0" eaLnBrk="1" latinLnBrk="0" hangingPunct="1">
      <a:defRPr sz="6715" kern="1200">
        <a:solidFill>
          <a:schemeClr val="tx1"/>
        </a:solidFill>
        <a:latin typeface="+mn-lt"/>
        <a:ea typeface="+mn-ea"/>
        <a:cs typeface="+mn-cs"/>
      </a:defRPr>
    </a:lvl1pPr>
    <a:lvl2pPr marL="1697657" algn="l" defTabSz="3395311" rtl="0" eaLnBrk="1" latinLnBrk="0" hangingPunct="1">
      <a:defRPr sz="6715" kern="1200">
        <a:solidFill>
          <a:schemeClr val="tx1"/>
        </a:solidFill>
        <a:latin typeface="+mn-lt"/>
        <a:ea typeface="+mn-ea"/>
        <a:cs typeface="+mn-cs"/>
      </a:defRPr>
    </a:lvl2pPr>
    <a:lvl3pPr marL="3395311" algn="l" defTabSz="3395311" rtl="0" eaLnBrk="1" latinLnBrk="0" hangingPunct="1">
      <a:defRPr sz="6715" kern="1200">
        <a:solidFill>
          <a:schemeClr val="tx1"/>
        </a:solidFill>
        <a:latin typeface="+mn-lt"/>
        <a:ea typeface="+mn-ea"/>
        <a:cs typeface="+mn-cs"/>
      </a:defRPr>
    </a:lvl3pPr>
    <a:lvl4pPr marL="5092969" algn="l" defTabSz="3395311" rtl="0" eaLnBrk="1" latinLnBrk="0" hangingPunct="1">
      <a:defRPr sz="6715" kern="1200">
        <a:solidFill>
          <a:schemeClr val="tx1"/>
        </a:solidFill>
        <a:latin typeface="+mn-lt"/>
        <a:ea typeface="+mn-ea"/>
        <a:cs typeface="+mn-cs"/>
      </a:defRPr>
    </a:lvl4pPr>
    <a:lvl5pPr marL="6790626" algn="l" defTabSz="3395311" rtl="0" eaLnBrk="1" latinLnBrk="0" hangingPunct="1">
      <a:defRPr sz="6715" kern="1200">
        <a:solidFill>
          <a:schemeClr val="tx1"/>
        </a:solidFill>
        <a:latin typeface="+mn-lt"/>
        <a:ea typeface="+mn-ea"/>
        <a:cs typeface="+mn-cs"/>
      </a:defRPr>
    </a:lvl5pPr>
    <a:lvl6pPr marL="8488281" algn="l" defTabSz="3395311" rtl="0" eaLnBrk="1" latinLnBrk="0" hangingPunct="1">
      <a:defRPr sz="6715" kern="1200">
        <a:solidFill>
          <a:schemeClr val="tx1"/>
        </a:solidFill>
        <a:latin typeface="+mn-lt"/>
        <a:ea typeface="+mn-ea"/>
        <a:cs typeface="+mn-cs"/>
      </a:defRPr>
    </a:lvl6pPr>
    <a:lvl7pPr marL="10185937" algn="l" defTabSz="3395311" rtl="0" eaLnBrk="1" latinLnBrk="0" hangingPunct="1">
      <a:defRPr sz="6715" kern="1200">
        <a:solidFill>
          <a:schemeClr val="tx1"/>
        </a:solidFill>
        <a:latin typeface="+mn-lt"/>
        <a:ea typeface="+mn-ea"/>
        <a:cs typeface="+mn-cs"/>
      </a:defRPr>
    </a:lvl7pPr>
    <a:lvl8pPr marL="11883593" algn="l" defTabSz="3395311" rtl="0" eaLnBrk="1" latinLnBrk="0" hangingPunct="1">
      <a:defRPr sz="6715" kern="1200">
        <a:solidFill>
          <a:schemeClr val="tx1"/>
        </a:solidFill>
        <a:latin typeface="+mn-lt"/>
        <a:ea typeface="+mn-ea"/>
        <a:cs typeface="+mn-cs"/>
      </a:defRPr>
    </a:lvl8pPr>
    <a:lvl9pPr marL="13581249" algn="l" defTabSz="3395311" rtl="0" eaLnBrk="1" latinLnBrk="0" hangingPunct="1">
      <a:defRPr sz="6715"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1088" userDrawn="1">
          <p15:clr>
            <a:srgbClr val="A4A3A4"/>
          </p15:clr>
        </p15:guide>
        <p15:guide id="2" pos="76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smin Menon" initials="YM" lastIdx="1" clrIdx="0">
    <p:extLst/>
  </p:cmAuthor>
  <p:cmAuthor id="2" name="Radu Diaconu" initials="RD"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2" d="100"/>
          <a:sy n="22" d="100"/>
        </p:scale>
        <p:origin x="-1506" y="-48"/>
      </p:cViewPr>
      <p:guideLst>
        <p:guide orient="horz" pos="11088"/>
        <p:guide pos="76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7370" y="10936183"/>
            <a:ext cx="20596860" cy="7546130"/>
          </a:xfrm>
        </p:spPr>
        <p:txBody>
          <a:bodyPr/>
          <a:lstStyle/>
          <a:p>
            <a:r>
              <a:rPr lang="en-US"/>
              <a:t>Click to edit Master title style</a:t>
            </a:r>
          </a:p>
        </p:txBody>
      </p:sp>
      <p:sp>
        <p:nvSpPr>
          <p:cNvPr id="3" name="Subtitle 2"/>
          <p:cNvSpPr>
            <a:spLocks noGrp="1"/>
          </p:cNvSpPr>
          <p:nvPr>
            <p:ph type="subTitle" idx="1"/>
          </p:nvPr>
        </p:nvSpPr>
        <p:spPr>
          <a:xfrm>
            <a:off x="3634740" y="19949160"/>
            <a:ext cx="16962120" cy="8996680"/>
          </a:xfrm>
        </p:spPr>
        <p:txBody>
          <a:bodyPr/>
          <a:lstStyle>
            <a:lvl1pPr marL="0" indent="0" algn="ctr">
              <a:buNone/>
              <a:defRPr>
                <a:solidFill>
                  <a:schemeClr val="tx1">
                    <a:tint val="75000"/>
                  </a:schemeClr>
                </a:solidFill>
              </a:defRPr>
            </a:lvl1pPr>
            <a:lvl2pPr marL="1567510" indent="0" algn="ctr">
              <a:buNone/>
              <a:defRPr>
                <a:solidFill>
                  <a:schemeClr val="tx1">
                    <a:tint val="75000"/>
                  </a:schemeClr>
                </a:solidFill>
              </a:defRPr>
            </a:lvl2pPr>
            <a:lvl3pPr marL="3135020" indent="0" algn="ctr">
              <a:buNone/>
              <a:defRPr>
                <a:solidFill>
                  <a:schemeClr val="tx1">
                    <a:tint val="75000"/>
                  </a:schemeClr>
                </a:solidFill>
              </a:defRPr>
            </a:lvl3pPr>
            <a:lvl4pPr marL="4702531" indent="0" algn="ctr">
              <a:buNone/>
              <a:defRPr>
                <a:solidFill>
                  <a:schemeClr val="tx1">
                    <a:tint val="75000"/>
                  </a:schemeClr>
                </a:solidFill>
              </a:defRPr>
            </a:lvl4pPr>
            <a:lvl5pPr marL="6270041" indent="0" algn="ctr">
              <a:buNone/>
              <a:defRPr>
                <a:solidFill>
                  <a:schemeClr val="tx1">
                    <a:tint val="75000"/>
                  </a:schemeClr>
                </a:solidFill>
              </a:defRPr>
            </a:lvl5pPr>
            <a:lvl6pPr marL="7837551" indent="0" algn="ctr">
              <a:buNone/>
              <a:defRPr>
                <a:solidFill>
                  <a:schemeClr val="tx1">
                    <a:tint val="75000"/>
                  </a:schemeClr>
                </a:solidFill>
              </a:defRPr>
            </a:lvl6pPr>
            <a:lvl7pPr marL="9405061" indent="0" algn="ctr">
              <a:buNone/>
              <a:defRPr>
                <a:solidFill>
                  <a:schemeClr val="tx1">
                    <a:tint val="75000"/>
                  </a:schemeClr>
                </a:solidFill>
              </a:defRPr>
            </a:lvl7pPr>
            <a:lvl8pPr marL="10972571" indent="0" algn="ctr">
              <a:buNone/>
              <a:defRPr>
                <a:solidFill>
                  <a:schemeClr val="tx1">
                    <a:tint val="75000"/>
                  </a:schemeClr>
                </a:solidFill>
              </a:defRPr>
            </a:lvl8pPr>
            <a:lvl9pPr marL="1254008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34346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36826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567910" y="1409810"/>
            <a:ext cx="5452110" cy="3003783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1580" y="1409810"/>
            <a:ext cx="15952470" cy="3003783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06925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27886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14131" y="22622090"/>
            <a:ext cx="20596860" cy="6991985"/>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1914131" y="14921135"/>
            <a:ext cx="20596860" cy="7700957"/>
          </a:xfrm>
        </p:spPr>
        <p:txBody>
          <a:bodyPr anchor="b"/>
          <a:lstStyle>
            <a:lvl1pPr marL="0" indent="0">
              <a:buNone/>
              <a:defRPr sz="6900">
                <a:solidFill>
                  <a:schemeClr val="tx1">
                    <a:tint val="75000"/>
                  </a:schemeClr>
                </a:solidFill>
              </a:defRPr>
            </a:lvl1pPr>
            <a:lvl2pPr marL="1567510" indent="0">
              <a:buNone/>
              <a:defRPr sz="6200">
                <a:solidFill>
                  <a:schemeClr val="tx1">
                    <a:tint val="75000"/>
                  </a:schemeClr>
                </a:solidFill>
              </a:defRPr>
            </a:lvl2pPr>
            <a:lvl3pPr marL="3135020" indent="0">
              <a:buNone/>
              <a:defRPr sz="5500">
                <a:solidFill>
                  <a:schemeClr val="tx1">
                    <a:tint val="75000"/>
                  </a:schemeClr>
                </a:solidFill>
              </a:defRPr>
            </a:lvl3pPr>
            <a:lvl4pPr marL="4702531" indent="0">
              <a:buNone/>
              <a:defRPr sz="4800">
                <a:solidFill>
                  <a:schemeClr val="tx1">
                    <a:tint val="75000"/>
                  </a:schemeClr>
                </a:solidFill>
              </a:defRPr>
            </a:lvl4pPr>
            <a:lvl5pPr marL="6270041" indent="0">
              <a:buNone/>
              <a:defRPr sz="4800">
                <a:solidFill>
                  <a:schemeClr val="tx1">
                    <a:tint val="75000"/>
                  </a:schemeClr>
                </a:solidFill>
              </a:defRPr>
            </a:lvl5pPr>
            <a:lvl6pPr marL="7837551" indent="0">
              <a:buNone/>
              <a:defRPr sz="4800">
                <a:solidFill>
                  <a:schemeClr val="tx1">
                    <a:tint val="75000"/>
                  </a:schemeClr>
                </a:solidFill>
              </a:defRPr>
            </a:lvl6pPr>
            <a:lvl7pPr marL="9405061" indent="0">
              <a:buNone/>
              <a:defRPr sz="4800">
                <a:solidFill>
                  <a:schemeClr val="tx1">
                    <a:tint val="75000"/>
                  </a:schemeClr>
                </a:solidFill>
              </a:defRPr>
            </a:lvl7pPr>
            <a:lvl8pPr marL="10972571" indent="0">
              <a:buNone/>
              <a:defRPr sz="4800">
                <a:solidFill>
                  <a:schemeClr val="tx1">
                    <a:tint val="75000"/>
                  </a:schemeClr>
                </a:solidFill>
              </a:defRPr>
            </a:lvl8pPr>
            <a:lvl9pPr marL="12540082"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55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11580" y="8214362"/>
            <a:ext cx="10702290" cy="23233278"/>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317730" y="8214362"/>
            <a:ext cx="10702290" cy="23233278"/>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90294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11584" y="7880248"/>
            <a:ext cx="10706496" cy="3284112"/>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a:t>Click to edit Master text styles</a:t>
            </a:r>
          </a:p>
        </p:txBody>
      </p:sp>
      <p:sp>
        <p:nvSpPr>
          <p:cNvPr id="4" name="Content Placeholder 3"/>
          <p:cNvSpPr>
            <a:spLocks noGrp="1"/>
          </p:cNvSpPr>
          <p:nvPr>
            <p:ph sz="half" idx="2"/>
          </p:nvPr>
        </p:nvSpPr>
        <p:spPr>
          <a:xfrm>
            <a:off x="1211584" y="11164360"/>
            <a:ext cx="10706496" cy="20283278"/>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309318" y="7880248"/>
            <a:ext cx="10710705" cy="3284112"/>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a:t>Click to edit Master text styles</a:t>
            </a:r>
          </a:p>
        </p:txBody>
      </p:sp>
      <p:sp>
        <p:nvSpPr>
          <p:cNvPr id="6" name="Content Placeholder 5"/>
          <p:cNvSpPr>
            <a:spLocks noGrp="1"/>
          </p:cNvSpPr>
          <p:nvPr>
            <p:ph sz="quarter" idx="4"/>
          </p:nvPr>
        </p:nvSpPr>
        <p:spPr>
          <a:xfrm>
            <a:off x="12309318" y="11164360"/>
            <a:ext cx="10710705" cy="20283278"/>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380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114961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6729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1582" y="1401655"/>
            <a:ext cx="7972031" cy="596519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9473880" y="1401662"/>
            <a:ext cx="13546140" cy="30045983"/>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11582" y="7366852"/>
            <a:ext cx="7972031" cy="24080793"/>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1554800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9561" y="24643080"/>
            <a:ext cx="14538960" cy="2909258"/>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4749561" y="3145580"/>
            <a:ext cx="14538960" cy="21122640"/>
          </a:xfrm>
        </p:spPr>
        <p:txBody>
          <a:bodyPr/>
          <a:lstStyle>
            <a:lvl1pPr marL="0" indent="0">
              <a:buNone/>
              <a:defRPr sz="11000"/>
            </a:lvl1pPr>
            <a:lvl2pPr marL="1567510" indent="0">
              <a:buNone/>
              <a:defRPr sz="9600"/>
            </a:lvl2pPr>
            <a:lvl3pPr marL="3135020" indent="0">
              <a:buNone/>
              <a:defRPr sz="8200"/>
            </a:lvl3pPr>
            <a:lvl4pPr marL="4702531" indent="0">
              <a:buNone/>
              <a:defRPr sz="6900"/>
            </a:lvl4pPr>
            <a:lvl5pPr marL="6270041" indent="0">
              <a:buNone/>
              <a:defRPr sz="6900"/>
            </a:lvl5pPr>
            <a:lvl6pPr marL="7837551" indent="0">
              <a:buNone/>
              <a:defRPr sz="6900"/>
            </a:lvl6pPr>
            <a:lvl7pPr marL="9405061" indent="0">
              <a:buNone/>
              <a:defRPr sz="6900"/>
            </a:lvl7pPr>
            <a:lvl8pPr marL="10972571" indent="0">
              <a:buNone/>
              <a:defRPr sz="6900"/>
            </a:lvl8pPr>
            <a:lvl9pPr marL="12540082" indent="0">
              <a:buNone/>
              <a:defRPr sz="6900"/>
            </a:lvl9pPr>
          </a:lstStyle>
          <a:p>
            <a:endParaRPr lang="en-US" dirty="0"/>
          </a:p>
        </p:txBody>
      </p:sp>
      <p:sp>
        <p:nvSpPr>
          <p:cNvPr id="4" name="Text Placeholder 3"/>
          <p:cNvSpPr>
            <a:spLocks noGrp="1"/>
          </p:cNvSpPr>
          <p:nvPr>
            <p:ph type="body" sz="half" idx="2"/>
          </p:nvPr>
        </p:nvSpPr>
        <p:spPr>
          <a:xfrm>
            <a:off x="4749561" y="27552338"/>
            <a:ext cx="14538960" cy="4131622"/>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68959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1580" y="1409808"/>
            <a:ext cx="21808440" cy="5867400"/>
          </a:xfrm>
          <a:prstGeom prst="rect">
            <a:avLst/>
          </a:prstGeom>
        </p:spPr>
        <p:txBody>
          <a:bodyPr vert="horz" lIns="313502" tIns="156751" rIns="313502" bIns="156751" rtlCol="0" anchor="ctr">
            <a:normAutofit/>
          </a:bodyPr>
          <a:lstStyle/>
          <a:p>
            <a:r>
              <a:rPr lang="en-US"/>
              <a:t>Click to edit Master title style</a:t>
            </a:r>
          </a:p>
        </p:txBody>
      </p:sp>
      <p:sp>
        <p:nvSpPr>
          <p:cNvPr id="3" name="Text Placeholder 2"/>
          <p:cNvSpPr>
            <a:spLocks noGrp="1"/>
          </p:cNvSpPr>
          <p:nvPr>
            <p:ph type="body" idx="1"/>
          </p:nvPr>
        </p:nvSpPr>
        <p:spPr>
          <a:xfrm>
            <a:off x="1211580" y="8214362"/>
            <a:ext cx="21808440" cy="23233278"/>
          </a:xfrm>
          <a:prstGeom prst="rect">
            <a:avLst/>
          </a:prstGeom>
        </p:spPr>
        <p:txBody>
          <a:bodyPr vert="horz" lIns="313502" tIns="156751" rIns="313502" bIns="15675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11580" y="32629268"/>
            <a:ext cx="5654040" cy="1874310"/>
          </a:xfrm>
          <a:prstGeom prst="rect">
            <a:avLst/>
          </a:prstGeom>
        </p:spPr>
        <p:txBody>
          <a:bodyPr vert="horz" lIns="313502" tIns="156751" rIns="313502" bIns="156751" rtlCol="0" anchor="ctr"/>
          <a:lstStyle>
            <a:lvl1pPr algn="l">
              <a:defRPr sz="4100">
                <a:solidFill>
                  <a:schemeClr val="tx1">
                    <a:tint val="75000"/>
                  </a:schemeClr>
                </a:solidFill>
              </a:defRPr>
            </a:lvl1pPr>
          </a:lstStyle>
          <a:p>
            <a:fld id="{3317F289-A7A7-4636-AE7E-885089064E58}" type="datetimeFigureOut">
              <a:rPr lang="en-US" smtClean="0"/>
              <a:t>6/25/2018</a:t>
            </a:fld>
            <a:endParaRPr lang="en-US" dirty="0"/>
          </a:p>
        </p:txBody>
      </p:sp>
      <p:sp>
        <p:nvSpPr>
          <p:cNvPr id="5" name="Footer Placeholder 4"/>
          <p:cNvSpPr>
            <a:spLocks noGrp="1"/>
          </p:cNvSpPr>
          <p:nvPr>
            <p:ph type="ftr" sz="quarter" idx="3"/>
          </p:nvPr>
        </p:nvSpPr>
        <p:spPr>
          <a:xfrm>
            <a:off x="8279130" y="32629268"/>
            <a:ext cx="7673340" cy="1874310"/>
          </a:xfrm>
          <a:prstGeom prst="rect">
            <a:avLst/>
          </a:prstGeom>
        </p:spPr>
        <p:txBody>
          <a:bodyPr vert="horz" lIns="313502" tIns="156751" rIns="313502" bIns="156751" rtlCol="0" anchor="ctr"/>
          <a:lstStyle>
            <a:lvl1pPr algn="ctr">
              <a:defRPr sz="4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7365980" y="32629268"/>
            <a:ext cx="5654040" cy="1874310"/>
          </a:xfrm>
          <a:prstGeom prst="rect">
            <a:avLst/>
          </a:prstGeom>
        </p:spPr>
        <p:txBody>
          <a:bodyPr vert="horz" lIns="313502" tIns="156751" rIns="313502" bIns="156751" rtlCol="0" anchor="ctr"/>
          <a:lstStyle>
            <a:lvl1pPr algn="r">
              <a:defRPr sz="4100">
                <a:solidFill>
                  <a:schemeClr val="tx1">
                    <a:tint val="75000"/>
                  </a:schemeClr>
                </a:solidFill>
              </a:defRPr>
            </a:lvl1pPr>
          </a:lstStyle>
          <a:p>
            <a:fld id="{FA918D97-981C-4E67-9EE9-E1608A1E3FF3}" type="slidenum">
              <a:rPr lang="en-US" smtClean="0"/>
              <a:t>‹#›</a:t>
            </a:fld>
            <a:endParaRPr lang="en-US" dirty="0"/>
          </a:p>
        </p:txBody>
      </p:sp>
    </p:spTree>
    <p:extLst>
      <p:ext uri="{BB962C8B-B14F-4D97-AF65-F5344CB8AC3E}">
        <p14:creationId xmlns:p14="http://schemas.microsoft.com/office/powerpoint/2010/main" val="229913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02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3135020"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1pPr>
      <a:lvl2pPr marL="2547204" indent="-979694" algn="l" defTabSz="31350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2pPr>
      <a:lvl3pPr marL="3918776" indent="-783755" algn="l" defTabSz="3135020"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3pPr>
      <a:lvl4pPr marL="548628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4pPr>
      <a:lvl5pPr marL="705379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5pPr>
      <a:lvl6pPr marL="862130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1628453"/>
            <a:ext cx="20726400" cy="32737747"/>
          </a:xfrm>
          <a:prstGeom prst="rect">
            <a:avLst/>
          </a:prstGeom>
        </p:spPr>
        <p:txBody>
          <a:bodyPr wrap="square" lIns="313502" tIns="156751" rIns="313502" bIns="156751">
            <a:spAutoFit/>
          </a:bodyPr>
          <a:lstStyle/>
          <a:p>
            <a:pPr>
              <a:lnSpc>
                <a:spcPts val="9400"/>
              </a:lnSpc>
            </a:pPr>
            <a:r>
              <a:rPr lang="fr-FR" sz="6000" dirty="0">
                <a:latin typeface="Arial" panose="020B0604020202020204" pitchFamily="34" charset="0"/>
              </a:rPr>
              <a:t>LA PERSONNE QUI OFFRE DES SERVIES D'AIDE EN VERTU DU PRÉSENT CONTRAT N'EST PAS UN AVOCAT TITULAIRE D'UNE LICENCE LUI PERMETTANT DE PRATIQUER LE DROIT OU ACCRÉDITÉ PAR LE UNITED STATES DEPARTMENT OF JUSTICE ET N'EST PAS AUTORISÉ À VOUS REPRÉSENTER DEVANT LES BUREAUX DE LA CITOYENNETÉ ET IMMIGRATION AUX ÉTATS-UNIS, DU EXECUTIVE OFFICE FOR IMMIGRATION REVIEW, DU DEPARTMENT OF HOMELAND SECURITY, DU DEPARTMENT OF JUSTICE, DU DEPARTMENT OF LABOR, DU </a:t>
            </a:r>
            <a:r>
              <a:rPr lang="fr-FR" sz="6000" dirty="0" smtClean="0">
                <a:latin typeface="Arial" panose="020B0604020202020204" pitchFamily="34" charset="0"/>
              </a:rPr>
              <a:t>DEPARTMENT </a:t>
            </a:r>
            <a:r>
              <a:rPr lang="fr-FR" sz="6000" dirty="0">
                <a:latin typeface="Arial" panose="020B0604020202020204" pitchFamily="34" charset="0"/>
              </a:rPr>
              <a:t>OF STATE OU DEVANT TOUT AUTRE ORGANISME EN CHARGE DE L'IMMIGRATION ET NE PEUT VOUS OFFRIR DES CONSEILS JURIDIQUES OU ACCEPTER DES FRAIS POUR LES CONSEILS </a:t>
            </a:r>
            <a:r>
              <a:rPr lang="fr-FR" sz="6000" dirty="0" smtClean="0">
                <a:latin typeface="Arial" panose="020B0604020202020204" pitchFamily="34" charset="0"/>
              </a:rPr>
              <a:t>JURIDIQUES. POUR </a:t>
            </a:r>
            <a:r>
              <a:rPr lang="fr-FR" sz="6000" dirty="0">
                <a:latin typeface="Arial" panose="020B0604020202020204" pitchFamily="34" charset="0"/>
              </a:rPr>
              <a:t>OBTENIR UNE ORIENTATION JURIDIQUE GRATUITE, VEUILLEZ APPELER LE HOTLINE DU OFFICE FOR NEW AMERICANS AU 1-800-566-7636. POUR DÉPOSER UNE PLAINTE AU SUJET D'UN FOURNISSEUR DE SERVICE D'AIDE À L'IMMIGRATION, VEUILLEZ APPELER LE </a:t>
            </a:r>
          </a:p>
          <a:p>
            <a:pPr>
              <a:lnSpc>
                <a:spcPts val="9400"/>
              </a:lnSpc>
            </a:pPr>
            <a:r>
              <a:rPr lang="fr-FR" sz="6000" dirty="0">
                <a:latin typeface="Arial" panose="020B0604020202020204" pitchFamily="34" charset="0"/>
              </a:rPr>
              <a:t>NEW YORK STATE OFFICE FOR NEW AMERICANS AU 1-800-566-7636, LE NEW YORK STATE OFFICE OF THE ATTORNEY GENERAL AU 1-800-771-7755, OU BIEN VOTRE PROCUREUR DE DISTRICT LOCAL OU LE BUREAU DU PROCUREUR AU </a:t>
            </a:r>
            <a:r>
              <a:rPr lang="fr-FR" sz="6000" i="1" dirty="0">
                <a:latin typeface="Arial" panose="020B0604020202020204" pitchFamily="34" charset="0"/>
              </a:rPr>
              <a:t>(numéro de téléphone du Procureur du District dans le pays où le fournisseur offre ses services)</a:t>
            </a:r>
            <a:r>
              <a:rPr lang="fr-FR" sz="6000" dirty="0">
                <a:latin typeface="Arial" panose="020B0604020202020204" pitchFamily="34" charset="0"/>
              </a:rPr>
              <a:t>.</a:t>
            </a:r>
            <a:endParaRPr lang="fr-FR"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75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194</Words>
  <Application>Microsoft Office PowerPoint</Application>
  <PresentationFormat>Custom</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8</cp:revision>
  <dcterms:created xsi:type="dcterms:W3CDTF">2018-02-27T18:06:05Z</dcterms:created>
  <dcterms:modified xsi:type="dcterms:W3CDTF">2018-06-25T22:04:07Z</dcterms:modified>
</cp:coreProperties>
</file>