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1518" y="3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3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7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4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3"/>
            <a:ext cx="9696451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0"/>
            <a:ext cx="9696451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3"/>
            <a:ext cx="9700260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6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2"/>
            <a:ext cx="12268200" cy="28094943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2"/>
            <a:ext cx="7219951" cy="22517103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3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3"/>
            <a:ext cx="13167360" cy="3863337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3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2"/>
            <a:ext cx="19751040" cy="21724623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3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557135"/>
            <a:ext cx="18821400" cy="25246465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pPr>
              <a:lnSpc>
                <a:spcPct val="150000"/>
              </a:lnSpc>
            </a:pPr>
            <a:r>
              <a:rPr lang="zh-TW" sz="6000" dirty="0">
                <a:latin typeface="Arial" panose="020B0604020202020204" pitchFamily="34" charset="0"/>
                <a:cs typeface="Arial" panose="020B0604020202020204" pitchFamily="34" charset="0"/>
              </a:rPr>
              <a:t>根據本合同為您提供援助的個人不是被授權執業的律師或獲得 UNITED STATES DEPARTMENT OF JUSTICE 認證的律師，不能在 UNITED STATES CITIZENSHIP AND IMMIGRATION SERVICES、EXECUTIVE OFFICE FOR IMMIGRATION REVIEW、DEPARTMENT OF HOMELAND SECURITY、DEPARTMENT OF JUSTICE、DEPARTMENT OF LABOR、DEPARTMENT OF </a:t>
            </a:r>
            <a:r>
              <a:rPr lang="en-US" altLang="zh-TW" sz="600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zh-TW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、或</a:t>
            </a:r>
            <a:r>
              <a:rPr lang="zh-TW" sz="6000" dirty="0">
                <a:latin typeface="Arial" panose="020B0604020202020204" pitchFamily="34" charset="0"/>
                <a:cs typeface="Arial" panose="020B0604020202020204" pitchFamily="34" charset="0"/>
              </a:rPr>
              <a:t>任何移民相關機構為您提供代表服</a:t>
            </a:r>
            <a:r>
              <a:rPr lang="zh-TW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務、且</a:t>
            </a:r>
            <a:r>
              <a:rPr lang="zh-TW" sz="6000" dirty="0">
                <a:latin typeface="Arial" panose="020B0604020202020204" pitchFamily="34" charset="0"/>
                <a:cs typeface="Arial" panose="020B0604020202020204" pitchFamily="34" charset="0"/>
              </a:rPr>
              <a:t>不可以提供法律建議或通過提供法律建議收費。想要獲得免費的法律轉</a:t>
            </a:r>
            <a:r>
              <a:rPr lang="zh-TW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介、請</a:t>
            </a:r>
            <a:r>
              <a:rPr lang="zh-TW" sz="6000" dirty="0">
                <a:latin typeface="Arial" panose="020B0604020202020204" pitchFamily="34" charset="0"/>
                <a:cs typeface="Arial" panose="020B0604020202020204" pitchFamily="34" charset="0"/>
              </a:rPr>
              <a:t>撥打 1-800-566-7636 聯絡新美國人辦公室 (OFFICE FOR NEW AMERICANS) 熱線。想要就移民援助服務提供者提交投訴，請撥打 1-800-566-7636 聯絡 NEW YORK STATE OFFICE FOR NEW AMERICANS、撥打 1-800-771-7755 聯絡 NEW YORK STATE OFFICE OF THE ATTORNEY </a:t>
            </a:r>
            <a:r>
              <a:rPr lang="en-US" altLang="zh-TW" sz="6000" dirty="0"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zh-TW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、 </a:t>
            </a:r>
            <a:r>
              <a:rPr lang="zh-TW" sz="6000" dirty="0">
                <a:latin typeface="Arial" panose="020B0604020202020204" pitchFamily="34" charset="0"/>
                <a:cs typeface="Arial" panose="020B0604020202020204" pitchFamily="34" charset="0"/>
              </a:rPr>
              <a:t>或者撥打</a:t>
            </a:r>
            <a:r>
              <a:rPr lang="en-US" altLang="zh-TW" sz="60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zh-TW" sz="6000" i="1" dirty="0">
                <a:latin typeface="Arial" panose="020B0604020202020204" pitchFamily="34" charset="0"/>
                <a:cs typeface="Arial" panose="020B0604020202020204" pitchFamily="34" charset="0"/>
              </a:rPr>
              <a:t>服務提供者所在地的縣地方檢察官電話</a:t>
            </a:r>
            <a:r>
              <a:rPr lang="en-US" altLang="zh-TW" sz="60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zh-TW" sz="6000" dirty="0">
                <a:latin typeface="Arial" panose="020B0604020202020204" pitchFamily="34" charset="0"/>
                <a:cs typeface="Arial" panose="020B0604020202020204" pitchFamily="34" charset="0"/>
              </a:rPr>
              <a:t>聯絡您當地的地方檢察官或公訴人辦公室。</a:t>
            </a:r>
          </a:p>
        </p:txBody>
      </p:sp>
    </p:spTree>
    <p:extLst>
      <p:ext uri="{BB962C8B-B14F-4D97-AF65-F5344CB8AC3E}">
        <p14:creationId xmlns:p14="http://schemas.microsoft.com/office/powerpoint/2010/main" val="12997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7</cp:revision>
  <dcterms:created xsi:type="dcterms:W3CDTF">2018-02-27T18:06:05Z</dcterms:created>
  <dcterms:modified xsi:type="dcterms:W3CDTF">2018-06-25T22:01:18Z</dcterms:modified>
</cp:coreProperties>
</file>