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368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4" d="100"/>
          <a:sy n="24" d="100"/>
        </p:scale>
        <p:origin x="-1518" y="-48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10226043"/>
            <a:ext cx="1865376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8653760"/>
            <a:ext cx="153619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467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26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910560" y="1318265"/>
            <a:ext cx="493776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97280" y="1318265"/>
            <a:ext cx="1444752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59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868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21153123"/>
            <a:ext cx="18653760" cy="653796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13952225"/>
            <a:ext cx="18653760" cy="7200897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598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7680962"/>
            <a:ext cx="9692640" cy="21724623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55680" y="7680962"/>
            <a:ext cx="9692640" cy="21724623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941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1" y="7368543"/>
            <a:ext cx="9696451" cy="3070857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1" y="10439400"/>
            <a:ext cx="9696451" cy="18966183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7368543"/>
            <a:ext cx="9700260" cy="3070857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10439400"/>
            <a:ext cx="9700260" cy="18966183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80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961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9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2" y="1310640"/>
            <a:ext cx="7219951" cy="557784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1310642"/>
            <a:ext cx="12268200" cy="28094943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2" y="6888482"/>
            <a:ext cx="7219951" cy="22517103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80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23042880"/>
            <a:ext cx="13167360" cy="2720343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2941320"/>
            <a:ext cx="13167360" cy="1975104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25763223"/>
            <a:ext cx="13167360" cy="3863337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598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318263"/>
            <a:ext cx="19751040" cy="548640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680962"/>
            <a:ext cx="19751040" cy="21724623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30510483"/>
            <a:ext cx="51206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17F289-A7A7-4636-AE7E-885089064E58}" type="datetimeFigureOut">
              <a:rPr lang="en-US" smtClean="0"/>
              <a:t>6/25/2018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30510483"/>
            <a:ext cx="69494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30510483"/>
            <a:ext cx="51206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18D97-981C-4E67-9EE9-E1608A1E3F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13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502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3135020" rtl="0" eaLnBrk="1" latinLnBrk="0" hangingPunct="1">
        <a:spcBef>
          <a:spcPct val="20000"/>
        </a:spcBef>
        <a:buFont typeface="Arial" panose="020B0604020202020204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3135020" rtl="0" eaLnBrk="1" latinLnBrk="0" hangingPunct="1">
        <a:spcBef>
          <a:spcPct val="20000"/>
        </a:spcBef>
        <a:buFont typeface="Arial" panose="020B0604020202020204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1828800"/>
            <a:ext cx="19050000" cy="26836644"/>
          </a:xfrm>
          <a:prstGeom prst="rect">
            <a:avLst/>
          </a:prstGeom>
        </p:spPr>
        <p:txBody>
          <a:bodyPr wrap="square" lIns="313502" tIns="156751" rIns="313502" bIns="156751">
            <a:spAutoFit/>
          </a:bodyPr>
          <a:lstStyle/>
          <a:p>
            <a:pPr>
              <a:lnSpc>
                <a:spcPts val="9400"/>
              </a:lnSpc>
            </a:pPr>
            <a:r>
              <a:rPr lang="bn-IN" sz="6000" dirty="0">
                <a:latin typeface="Arial" panose="020B0604020202020204" pitchFamily="34" charset="0"/>
              </a:rPr>
              <a:t>যে ব্যক্তি আপনাকে সহায়তা প্রদান করছেন তিনি আইন ব্যবসা করার জন্য লাইসেন্সপ্রাপ্ত অ্যাটর্নি নন  অথবা </a:t>
            </a:r>
            <a:r>
              <a:rPr lang="bn-BD" sz="6000" dirty="0">
                <a:latin typeface="Arial" panose="020B0604020202020204" pitchFamily="34" charset="0"/>
              </a:rPr>
              <a:t>UNITED STATES CITIZENSHIP AND IMMIGRATION SERVICES, EXECUTIVE OFFICE FOR IMMIGRATION REVIEW, DEPARTMENT OF HOMELAND SECURITY, DEPARTMENT OF JUSTICE, DEPARTMENT OF LABOR, DEPARTMENT OF STATE </a:t>
            </a:r>
            <a:r>
              <a:rPr lang="bn-IN" sz="6000" dirty="0">
                <a:latin typeface="Arial" panose="020B0604020202020204" pitchFamily="34" charset="0"/>
              </a:rPr>
              <a:t>বা কোনো অভিবাসন কর্তৃপক্ষের সামনে আপনার প্রতিনিধিত্ব প্রদানে</a:t>
            </a:r>
            <a:r>
              <a:rPr lang="en-US" sz="6000" dirty="0">
                <a:latin typeface="Arial" panose="020B0604020202020204" pitchFamily="34" charset="0"/>
              </a:rPr>
              <a:t> </a:t>
            </a:r>
            <a:r>
              <a:rPr lang="bn-BD" sz="6000" dirty="0">
                <a:latin typeface="Arial" panose="020B0604020202020204" pitchFamily="34" charset="0"/>
              </a:rPr>
              <a:t>UNITED STATES DEPARTMENT OF JUSTICE </a:t>
            </a:r>
            <a:r>
              <a:rPr lang="bn-IN" sz="6000" dirty="0">
                <a:latin typeface="Arial" panose="020B0604020202020204" pitchFamily="34" charset="0"/>
              </a:rPr>
              <a:t>কর্তৃক অনুমোদিত নন এবং তিনি আইনি পরামর্শ দিতে বা আইনি পরামর্শের বিনিময়ে ফি গ্রহণ করতে পারবেন না। বিনামূল্যে আইনি রেফারেলের জন্য </a:t>
            </a:r>
            <a:r>
              <a:rPr lang="bn-BD" sz="6000" cap="all" dirty="0">
                <a:latin typeface="Arial" panose="020B0604020202020204" pitchFamily="34" charset="0"/>
              </a:rPr>
              <a:t>Office For New Americans </a:t>
            </a:r>
            <a:r>
              <a:rPr lang="bn-IN" sz="6000" dirty="0">
                <a:latin typeface="Arial" panose="020B0604020202020204" pitchFamily="34" charset="0"/>
              </a:rPr>
              <a:t>হটলাইনে </a:t>
            </a:r>
            <a:endParaRPr lang="en-US" sz="6000" dirty="0" smtClean="0">
              <a:latin typeface="Arial" panose="020B0604020202020204" pitchFamily="34" charset="0"/>
            </a:endParaRPr>
          </a:p>
          <a:p>
            <a:pPr>
              <a:lnSpc>
                <a:spcPts val="9400"/>
              </a:lnSpc>
            </a:pPr>
            <a:r>
              <a:rPr lang="bn-BD" sz="6000" dirty="0" smtClean="0">
                <a:latin typeface="Arial" panose="020B0604020202020204" pitchFamily="34" charset="0"/>
              </a:rPr>
              <a:t>1-800-566-7636 </a:t>
            </a:r>
            <a:r>
              <a:rPr lang="bn-IN" sz="6000" dirty="0">
                <a:latin typeface="Arial" panose="020B0604020202020204" pitchFamily="34" charset="0"/>
              </a:rPr>
              <a:t>নম্বরে ফোন করুন। অভিবাসন সহায়তা পরিষেবা প্রদানকারীর সম্পর্কে অভিযোগ দায়ের করতে </a:t>
            </a:r>
            <a:r>
              <a:rPr lang="bn-BD" sz="6000" dirty="0">
                <a:latin typeface="Arial" panose="020B0604020202020204" pitchFamily="34" charset="0"/>
              </a:rPr>
              <a:t>NEW YORK STATE OFFICE FOR NEW AMERICANS -</a:t>
            </a:r>
            <a:r>
              <a:rPr lang="bn-IN" sz="6000" dirty="0">
                <a:latin typeface="Arial" panose="020B0604020202020204" pitchFamily="34" charset="0"/>
              </a:rPr>
              <a:t>এ </a:t>
            </a:r>
            <a:r>
              <a:rPr lang="bn-BD" sz="6000" dirty="0">
                <a:latin typeface="Arial" panose="020B0604020202020204" pitchFamily="34" charset="0"/>
              </a:rPr>
              <a:t>1-800-566-7636 </a:t>
            </a:r>
            <a:r>
              <a:rPr lang="bn-IN" sz="6000" dirty="0">
                <a:latin typeface="Arial" panose="020B0604020202020204" pitchFamily="34" charset="0"/>
              </a:rPr>
              <a:t>নম্বরে</a:t>
            </a:r>
            <a:r>
              <a:rPr lang="bn-BD" sz="6000" dirty="0">
                <a:latin typeface="Arial" panose="020B0604020202020204" pitchFamily="34" charset="0"/>
              </a:rPr>
              <a:t>, NEW YORK STATE OFFICE OF THE ATTORNEY GENERAL </a:t>
            </a:r>
            <a:r>
              <a:rPr lang="bn-IN" sz="6000" dirty="0">
                <a:latin typeface="Arial" panose="020B0604020202020204" pitchFamily="34" charset="0"/>
              </a:rPr>
              <a:t>কে </a:t>
            </a:r>
            <a:endParaRPr lang="en-US" sz="6000" dirty="0" smtClean="0">
              <a:latin typeface="Arial" panose="020B0604020202020204" pitchFamily="34" charset="0"/>
            </a:endParaRPr>
          </a:p>
          <a:p>
            <a:pPr>
              <a:lnSpc>
                <a:spcPts val="9400"/>
              </a:lnSpc>
            </a:pPr>
            <a:r>
              <a:rPr lang="bn-BD" sz="6000" dirty="0" smtClean="0">
                <a:latin typeface="Arial" panose="020B0604020202020204" pitchFamily="34" charset="0"/>
              </a:rPr>
              <a:t>1-800-771-7755 </a:t>
            </a:r>
            <a:r>
              <a:rPr lang="bn-IN" sz="6000" dirty="0">
                <a:latin typeface="Arial" panose="020B0604020202020204" pitchFamily="34" charset="0"/>
              </a:rPr>
              <a:t>নম্বরে</a:t>
            </a:r>
            <a:r>
              <a:rPr lang="bn-BD" sz="6000" dirty="0">
                <a:latin typeface="Arial" panose="020B0604020202020204" pitchFamily="34" charset="0"/>
              </a:rPr>
              <a:t>, </a:t>
            </a:r>
            <a:r>
              <a:rPr lang="bn-IN" sz="6000" dirty="0">
                <a:latin typeface="Arial" panose="020B0604020202020204" pitchFamily="34" charset="0"/>
              </a:rPr>
              <a:t>অথবা আপনার স্থানীয় ডিসট্রিক্ট অ্যাটর্নি বা প্রসিকিউটরের দপ্তরে </a:t>
            </a:r>
            <a:r>
              <a:rPr lang="bn-BD" sz="6000" i="1" dirty="0">
                <a:latin typeface="Arial" panose="020B0604020202020204" pitchFamily="34" charset="0"/>
              </a:rPr>
              <a:t>(</a:t>
            </a:r>
            <a:r>
              <a:rPr lang="bn-IN" sz="6000" i="1" dirty="0">
                <a:latin typeface="Arial" panose="020B0604020202020204" pitchFamily="34" charset="0"/>
              </a:rPr>
              <a:t>সেই কাউন্টির ডিসট্রিক্ট অ্যাটর্নির ফোন নম্বর যেখানে আপনার প্রদানকারী পরিষেবা প্রদান করেন</a:t>
            </a:r>
            <a:r>
              <a:rPr lang="bn-BD" sz="6000" i="1" dirty="0">
                <a:latin typeface="Arial" panose="020B0604020202020204" pitchFamily="34" charset="0"/>
              </a:rPr>
              <a:t>)</a:t>
            </a:r>
            <a:r>
              <a:rPr lang="bn-IN" sz="6000" dirty="0">
                <a:latin typeface="Arial" panose="020B0604020202020204" pitchFamily="34" charset="0"/>
              </a:rPr>
              <a:t> ফোন করুন।</a:t>
            </a:r>
            <a:endParaRPr lang="bn-BD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75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146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NYC DCA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halpind</dc:creator>
  <cp:lastModifiedBy>halpind</cp:lastModifiedBy>
  <cp:revision>4</cp:revision>
  <dcterms:created xsi:type="dcterms:W3CDTF">2018-02-27T18:06:05Z</dcterms:created>
  <dcterms:modified xsi:type="dcterms:W3CDTF">2018-06-25T21:56:34Z</dcterms:modified>
</cp:coreProperties>
</file>