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518" y="-4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2"/>
            <a:ext cx="12268200" cy="280949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2"/>
            <a:ext cx="7219951" cy="225171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2"/>
            <a:ext cx="19751040" cy="2172462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828800"/>
            <a:ext cx="19050000" cy="26836644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>
              <a:lnSpc>
                <a:spcPts val="9400"/>
              </a:lnSpc>
            </a:pPr>
            <a:r>
              <a:rPr lang="bn-IN" sz="6000" dirty="0">
                <a:latin typeface="Arial" panose="020B0604020202020204" pitchFamily="34" charset="0"/>
              </a:rPr>
              <a:t>যে ব্যক্তি আপনাকে সহায়তা প্রদান করছেন তিনি আইন ব্যবসা করার জন্য লাইসেন্সপ্রাপ্ত অ্যাটর্নি নন  অথবা </a:t>
            </a:r>
            <a:r>
              <a:rPr lang="bn-BD" sz="6000" dirty="0">
                <a:latin typeface="Arial" panose="020B0604020202020204" pitchFamily="34" charset="0"/>
              </a:rPr>
              <a:t>UNITED STATES CITIZENSHIP AND IMMIGRATION SERVICES, EXECUTIVE OFFICE FOR IMMIGRATION REVIEW, DEPARTMENT OF HOMELAND SECURITY, DEPARTMENT OF JUSTICE, DEPARTMENT OF LABOR, DEPARTMENT OF STATE </a:t>
            </a:r>
            <a:r>
              <a:rPr lang="bn-IN" sz="6000" dirty="0">
                <a:latin typeface="Arial" panose="020B0604020202020204" pitchFamily="34" charset="0"/>
              </a:rPr>
              <a:t>বা কোনো অভিবাসন কর্তৃপক্ষের সামনে আপনার প্রতিনিধিত্ব প্রদানে</a:t>
            </a:r>
            <a:r>
              <a:rPr lang="en-US" sz="6000" dirty="0">
                <a:latin typeface="Arial" panose="020B0604020202020204" pitchFamily="34" charset="0"/>
              </a:rPr>
              <a:t> </a:t>
            </a:r>
            <a:r>
              <a:rPr lang="bn-BD" sz="6000" dirty="0">
                <a:latin typeface="Arial" panose="020B0604020202020204" pitchFamily="34" charset="0"/>
              </a:rPr>
              <a:t>UNITED STATES DEPARTMENT OF JUSTICE </a:t>
            </a:r>
            <a:r>
              <a:rPr lang="bn-IN" sz="6000" dirty="0">
                <a:latin typeface="Arial" panose="020B0604020202020204" pitchFamily="34" charset="0"/>
              </a:rPr>
              <a:t>কর্তৃক অনুমোদিত নন এবং তিনি আইনি পরামর্শ দিতে বা আইনি পরামর্শের বিনিময়ে ফি গ্রহণ করতে পারবেন না। বিনামূল্যে আইনি রেফারেলের জন্য </a:t>
            </a:r>
            <a:r>
              <a:rPr lang="bn-BD" sz="6000" cap="all" dirty="0">
                <a:latin typeface="Arial" panose="020B0604020202020204" pitchFamily="34" charset="0"/>
              </a:rPr>
              <a:t>Office For New Americans </a:t>
            </a:r>
            <a:r>
              <a:rPr lang="bn-IN" sz="6000" dirty="0">
                <a:latin typeface="Arial" panose="020B0604020202020204" pitchFamily="34" charset="0"/>
              </a:rPr>
              <a:t>হটলাইনে </a:t>
            </a:r>
            <a:endParaRPr lang="en-US" sz="6000" dirty="0" smtClean="0">
              <a:latin typeface="Arial" panose="020B0604020202020204" pitchFamily="34" charset="0"/>
            </a:endParaRPr>
          </a:p>
          <a:p>
            <a:pPr>
              <a:lnSpc>
                <a:spcPts val="9400"/>
              </a:lnSpc>
            </a:pPr>
            <a:r>
              <a:rPr lang="bn-BD" sz="6000" dirty="0" smtClean="0">
                <a:latin typeface="Arial" panose="020B0604020202020204" pitchFamily="34" charset="0"/>
              </a:rPr>
              <a:t>1-800-566-7636 </a:t>
            </a:r>
            <a:r>
              <a:rPr lang="bn-IN" sz="6000" dirty="0">
                <a:latin typeface="Arial" panose="020B0604020202020204" pitchFamily="34" charset="0"/>
              </a:rPr>
              <a:t>নম্বরে ফোন করুন। অভিবাসন সহায়তা পরিষেবা প্রদানকারীর সম্পর্কে অভিযোগ দায়ের করতে </a:t>
            </a:r>
            <a:r>
              <a:rPr lang="bn-BD" sz="6000" dirty="0">
                <a:latin typeface="Arial" panose="020B0604020202020204" pitchFamily="34" charset="0"/>
              </a:rPr>
              <a:t>NEW YORK STATE OFFICE FOR NEW AMERICANS -</a:t>
            </a:r>
            <a:r>
              <a:rPr lang="bn-IN" sz="6000" dirty="0">
                <a:latin typeface="Arial" panose="020B0604020202020204" pitchFamily="34" charset="0"/>
              </a:rPr>
              <a:t>এ </a:t>
            </a:r>
            <a:r>
              <a:rPr lang="bn-BD" sz="6000" dirty="0">
                <a:latin typeface="Arial" panose="020B0604020202020204" pitchFamily="34" charset="0"/>
              </a:rPr>
              <a:t>1-800-566-7636 </a:t>
            </a:r>
            <a:r>
              <a:rPr lang="bn-IN" sz="6000" dirty="0">
                <a:latin typeface="Arial" panose="020B0604020202020204" pitchFamily="34" charset="0"/>
              </a:rPr>
              <a:t>নম্বরে</a:t>
            </a:r>
            <a:r>
              <a:rPr lang="bn-BD" sz="6000" dirty="0">
                <a:latin typeface="Arial" panose="020B0604020202020204" pitchFamily="34" charset="0"/>
              </a:rPr>
              <a:t>, NEW YORK STATE OFFICE OF THE ATTORNEY GENERAL </a:t>
            </a:r>
            <a:r>
              <a:rPr lang="bn-IN" sz="6000" dirty="0">
                <a:latin typeface="Arial" panose="020B0604020202020204" pitchFamily="34" charset="0"/>
              </a:rPr>
              <a:t>কে </a:t>
            </a:r>
            <a:endParaRPr lang="en-US" sz="6000" dirty="0" smtClean="0">
              <a:latin typeface="Arial" panose="020B0604020202020204" pitchFamily="34" charset="0"/>
            </a:endParaRPr>
          </a:p>
          <a:p>
            <a:pPr>
              <a:lnSpc>
                <a:spcPts val="9400"/>
              </a:lnSpc>
            </a:pPr>
            <a:r>
              <a:rPr lang="bn-BD" sz="6000" dirty="0" smtClean="0">
                <a:latin typeface="Arial" panose="020B0604020202020204" pitchFamily="34" charset="0"/>
              </a:rPr>
              <a:t>1-800-771-7755 </a:t>
            </a:r>
            <a:r>
              <a:rPr lang="bn-IN" sz="6000" dirty="0">
                <a:latin typeface="Arial" panose="020B0604020202020204" pitchFamily="34" charset="0"/>
              </a:rPr>
              <a:t>নম্বরে</a:t>
            </a:r>
            <a:r>
              <a:rPr lang="bn-BD" sz="6000" dirty="0">
                <a:latin typeface="Arial" panose="020B0604020202020204" pitchFamily="34" charset="0"/>
              </a:rPr>
              <a:t>, </a:t>
            </a:r>
            <a:r>
              <a:rPr lang="bn-IN" sz="6000" dirty="0">
                <a:latin typeface="Arial" panose="020B0604020202020204" pitchFamily="34" charset="0"/>
              </a:rPr>
              <a:t>অথবা আপনার স্থানীয় ডিসট্রিক্ট অ্যাটর্নি বা প্রসিকিউটরের দপ্তরে </a:t>
            </a:r>
            <a:r>
              <a:rPr lang="bn-BD" sz="6000" i="1" dirty="0">
                <a:latin typeface="Arial" panose="020B0604020202020204" pitchFamily="34" charset="0"/>
              </a:rPr>
              <a:t>(</a:t>
            </a:r>
            <a:r>
              <a:rPr lang="bn-IN" sz="6000" i="1" dirty="0">
                <a:latin typeface="Arial" panose="020B0604020202020204" pitchFamily="34" charset="0"/>
              </a:rPr>
              <a:t>সেই কাউন্টির ডিসট্রিক্ট অ্যাটর্নির ফোন নম্বর যেখানে আপনার প্রদানকারী পরিষেবা প্রদান করেন</a:t>
            </a:r>
            <a:r>
              <a:rPr lang="bn-BD" sz="6000" i="1" dirty="0">
                <a:latin typeface="Arial" panose="020B0604020202020204" pitchFamily="34" charset="0"/>
              </a:rPr>
              <a:t>)</a:t>
            </a:r>
            <a:r>
              <a:rPr lang="bn-IN" sz="6000" dirty="0">
                <a:latin typeface="Arial" panose="020B0604020202020204" pitchFamily="34" charset="0"/>
              </a:rPr>
              <a:t> ফোন করুন।</a:t>
            </a:r>
            <a:endParaRPr lang="bn-BD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4</cp:revision>
  <dcterms:created xsi:type="dcterms:W3CDTF">2018-02-27T18:06:05Z</dcterms:created>
  <dcterms:modified xsi:type="dcterms:W3CDTF">2018-06-25T21:56:34Z</dcterms:modified>
</cp:coreProperties>
</file>