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smin Menon" initials="YM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438" y="-7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3"/>
            <a:ext cx="1865376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6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5"/>
            <a:ext cx="493776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5"/>
            <a:ext cx="1444752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6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3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7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4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1" y="7368543"/>
            <a:ext cx="9696451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1" y="10439400"/>
            <a:ext cx="9696451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3"/>
            <a:ext cx="9700260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6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2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2"/>
            <a:ext cx="12268200" cy="28094943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2" y="6888482"/>
            <a:ext cx="7219951" cy="22517103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0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3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3"/>
            <a:ext cx="13167360" cy="3863337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3"/>
            <a:ext cx="19751040" cy="5486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2"/>
            <a:ext cx="19751040" cy="21724623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3"/>
            <a:ext cx="69494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1828800"/>
            <a:ext cx="19126200" cy="23220269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pPr algn="r" rtl="1">
              <a:lnSpc>
                <a:spcPts val="9400"/>
              </a:lnSpc>
            </a:pPr>
            <a:r>
              <a:rPr lang="ar-SA" sz="6000" dirty="0"/>
              <a:t>الشخص الذي يعرض توفير المساعدة وفقًا لهذا العقد لا يعتبر 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ar-SA" sz="6000" dirty="0"/>
              <a:t>محاميًا معتمدًا للتعامل مع الأمور القانونية، أو مرخصًا له من قبل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ar-SA" sz="6000" dirty="0"/>
              <a:t> </a:t>
            </a:r>
            <a:r>
              <a:rPr lang="ar-EG" sz="6000" dirty="0"/>
              <a:t>UNITED STATES DEPARTMENT OF JUSTICE </a:t>
            </a:r>
            <a:r>
              <a:rPr lang="ar-SA" sz="6000" dirty="0"/>
              <a:t>لكي يمثل أمام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ar-EG" sz="6000" dirty="0"/>
              <a:t>UNITED STATES CITIZENSHIP AND IMMIGRATION</a:t>
            </a:r>
            <a:r>
              <a:rPr lang="en-US" sz="6000" dirty="0"/>
              <a:t> </a:t>
            </a:r>
            <a:r>
              <a:rPr lang="ar-EG" sz="6000" dirty="0"/>
              <a:t>SERVICES</a:t>
            </a:r>
            <a:r>
              <a:rPr lang="ar-SA" sz="6000" dirty="0"/>
              <a:t>، أو</a:t>
            </a:r>
            <a:r>
              <a:rPr lang="ar-EG" sz="6000" dirty="0"/>
              <a:t>EXECUTIVE OFFICE FOR IMMIGRATION REVIEW</a:t>
            </a:r>
            <a:r>
              <a:rPr lang="en-US" sz="6000" dirty="0"/>
              <a:t> </a:t>
            </a:r>
            <a:r>
              <a:rPr lang="ar-SA" sz="6000" dirty="0"/>
              <a:t>، أو</a:t>
            </a:r>
            <a:r>
              <a:rPr lang="en-US" sz="6000" dirty="0"/>
              <a:t> </a:t>
            </a:r>
            <a:r>
              <a:rPr lang="ar-EG" sz="6000" dirty="0"/>
              <a:t>DEPARTMENT OF HOMELAND SECURITY</a:t>
            </a:r>
            <a:r>
              <a:rPr lang="ar-SA" sz="6000" dirty="0"/>
              <a:t>، 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ar-SA" sz="6000" dirty="0"/>
              <a:t>أو</a:t>
            </a:r>
            <a:r>
              <a:rPr lang="en-US" sz="6000" dirty="0"/>
              <a:t>DEPARTMENT OF JUSTICE </a:t>
            </a:r>
            <a:r>
              <a:rPr lang="ar-SA" sz="6000" dirty="0"/>
              <a:t>، أو </a:t>
            </a:r>
            <a:r>
              <a:rPr lang="en-US" sz="6000" dirty="0"/>
              <a:t>DEPARTMENT OF LABOR</a:t>
            </a:r>
            <a:r>
              <a:rPr lang="ar-SA" sz="6000" dirty="0"/>
              <a:t>،</a:t>
            </a:r>
            <a:r>
              <a:rPr lang="en-US" sz="6000" dirty="0"/>
              <a:t> </a:t>
            </a:r>
            <a:r>
              <a:rPr lang="ar-SA" sz="6000" dirty="0"/>
              <a:t>أو 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en-US" sz="6000" dirty="0"/>
              <a:t>DEPARTMENT OF STATE</a:t>
            </a:r>
            <a:r>
              <a:rPr lang="ar-SA" sz="6000" dirty="0"/>
              <a:t>، أو أي سلطات مختصة بالهجرة، ولا يحق له تقديم مشورة قانونية، أو قبول رسوم مقابل تقديم تلك المشورة القانونية</a:t>
            </a:r>
            <a:r>
              <a:rPr lang="ar-EG" sz="6000" dirty="0"/>
              <a:t>. </a:t>
            </a:r>
            <a:r>
              <a:rPr lang="ar-SA" sz="6000" dirty="0"/>
              <a:t>للحصول على إحالة قانونية مجانية، اتصل بالموظف المسؤول عن الأمريكيين الجدد من خلال الخط الساخن على رقم </a:t>
            </a:r>
            <a:r>
              <a:rPr lang="ar-EG" sz="6000" dirty="0"/>
              <a:t>7636-566-800-1. </a:t>
            </a:r>
            <a:r>
              <a:rPr lang="ar-SA" sz="6000" dirty="0"/>
              <a:t>لتقديم شكوى تتعلق بشركة متخصصة في تقديم المساعدة الخاصة بخدمات الهجرة، اتصل بمكتب </a:t>
            </a:r>
            <a:r>
              <a:rPr lang="en-US" sz="6000" dirty="0"/>
              <a:t>NEW YORK STATE OFFICE FOR NEW AMERICANS</a:t>
            </a:r>
            <a:r>
              <a:rPr lang="ar-EG" sz="6000" dirty="0"/>
              <a:t> 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ar-SA" sz="6000" dirty="0"/>
              <a:t>على رقم </a:t>
            </a:r>
            <a:r>
              <a:rPr lang="ar-EG" sz="6000" dirty="0"/>
              <a:t>7636-566-800-1</a:t>
            </a:r>
            <a:r>
              <a:rPr lang="ar-SA" sz="6000" dirty="0"/>
              <a:t>، مكتب</a:t>
            </a:r>
            <a:r>
              <a:rPr lang="ar-EG" sz="6000" dirty="0"/>
              <a:t> 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en-US" sz="6000" dirty="0"/>
              <a:t>NEW YORK STATE OFFICE OF THE ATTORNEY GENERAL</a:t>
            </a:r>
            <a:r>
              <a:rPr lang="ar-SA" sz="6000" dirty="0"/>
              <a:t> 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ar-SA" sz="6000" dirty="0"/>
              <a:t>على رقم </a:t>
            </a:r>
            <a:r>
              <a:rPr lang="ar-EG" sz="6000" dirty="0"/>
              <a:t>7755-771-800-1</a:t>
            </a:r>
            <a:r>
              <a:rPr lang="ar-SA" sz="6000" dirty="0"/>
              <a:t>، أو المحامي</a:t>
            </a:r>
            <a:r>
              <a:rPr lang="ar-EG" sz="6000" dirty="0"/>
              <a:t> </a:t>
            </a:r>
            <a:r>
              <a:rPr lang="ar-SA" sz="6000" dirty="0"/>
              <a:t>العام للمنطقة 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ar-SA" sz="6000" dirty="0"/>
              <a:t>المحلية لديك، أو مكتب المدعي العام على رقم </a:t>
            </a:r>
            <a:endParaRPr lang="en-US" sz="6000" dirty="0"/>
          </a:p>
          <a:p>
            <a:pPr algn="r" rtl="1">
              <a:lnSpc>
                <a:spcPts val="9400"/>
              </a:lnSpc>
            </a:pPr>
            <a:r>
              <a:rPr lang="ar-EG" sz="6000" i="1" dirty="0"/>
              <a:t>(</a:t>
            </a:r>
            <a:r>
              <a:rPr lang="ar-SA" sz="6000" i="1" dirty="0"/>
              <a:t>رقم الهاتف الخاص بالمدعي العام للمنطقة المحلية لديك في </a:t>
            </a:r>
            <a:endParaRPr lang="en-US" sz="6000" i="1" dirty="0"/>
          </a:p>
          <a:p>
            <a:pPr algn="r" rtl="1">
              <a:lnSpc>
                <a:spcPts val="9400"/>
              </a:lnSpc>
            </a:pPr>
            <a:r>
              <a:rPr lang="ar-SA" sz="6000" i="1" dirty="0"/>
              <a:t>المكان الذي تتوفر فيه الخدمة من قبل مقدم الخدمة</a:t>
            </a:r>
            <a:r>
              <a:rPr lang="ar-EG" sz="60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97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14</cp:revision>
  <dcterms:created xsi:type="dcterms:W3CDTF">2018-02-27T18:06:05Z</dcterms:created>
  <dcterms:modified xsi:type="dcterms:W3CDTF">2018-06-25T21:47:12Z</dcterms:modified>
</cp:coreProperties>
</file>