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1332" y="-96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7456728" cy="11234935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Immigration 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Forms and Prices</a:t>
            </a:r>
          </a:p>
          <a:p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I-130		$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I-485		$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I-485A		$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I-90		$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I-864		$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Translations 	$      per page</a:t>
            </a:r>
          </a:p>
          <a:p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YOU MAY CANCEL ANY CONTRACT WITHIN 3 BUSINESS DAYS AND GET BACK YOUR DOCUMENTS AND ANY MONEY YOU PAID.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2</cp:revision>
  <dcterms:created xsi:type="dcterms:W3CDTF">2018-02-27T18:15:50Z</dcterms:created>
  <dcterms:modified xsi:type="dcterms:W3CDTF">2018-03-12T14:55:59Z</dcterms:modified>
</cp:coreProperties>
</file>