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pPr algn="r" rtl="1"/>
            <a:r>
              <a:rPr lang="ar-SA" sz="6000" b="1" dirty="0" smtClean="0">
                <a:latin typeface="Arial" panose="020B0604020202020204" pitchFamily="34" charset="0"/>
              </a:rPr>
              <a:t>ترک وطن کے فارم اور ان کی قیمتیں</a:t>
            </a:r>
          </a:p>
          <a:p>
            <a:pPr rtl="1"/>
            <a:endParaRPr lang="ur-PK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6000" dirty="0">
                <a:latin typeface="Arial" panose="020B0604020202020204" pitchFamily="34" charset="0"/>
              </a:rPr>
              <a:t>I-130		$</a:t>
            </a:r>
          </a:p>
          <a:p>
            <a:pPr algn="r" rtl="1"/>
            <a:r>
              <a:rPr lang="en-US" sz="6000" dirty="0">
                <a:latin typeface="Arial" panose="020B0604020202020204" pitchFamily="34" charset="0"/>
              </a:rPr>
              <a:t>I-485		$</a:t>
            </a:r>
          </a:p>
          <a:p>
            <a:pPr algn="r" rtl="1"/>
            <a:r>
              <a:rPr lang="en-US" sz="6000" dirty="0">
                <a:latin typeface="Arial" panose="020B0604020202020204" pitchFamily="34" charset="0"/>
              </a:rPr>
              <a:t>I-485A		$</a:t>
            </a:r>
          </a:p>
          <a:p>
            <a:pPr algn="r" rtl="1"/>
            <a:r>
              <a:rPr lang="en-US" sz="6000" dirty="0">
                <a:latin typeface="Arial" panose="020B0604020202020204" pitchFamily="34" charset="0"/>
              </a:rPr>
              <a:t>I-90		$</a:t>
            </a:r>
          </a:p>
          <a:p>
            <a:pPr algn="r" rtl="1"/>
            <a:r>
              <a:rPr lang="en-US" sz="6000" dirty="0">
                <a:latin typeface="Arial" panose="020B0604020202020204" pitchFamily="34" charset="0"/>
              </a:rPr>
              <a:t>I-864		$</a:t>
            </a:r>
          </a:p>
          <a:p>
            <a:pPr algn="r" rtl="1"/>
            <a:r>
              <a:rPr lang="ar-SA" sz="6000" dirty="0" smtClean="0">
                <a:latin typeface="Arial" panose="020B0604020202020204" pitchFamily="34" charset="0"/>
              </a:rPr>
              <a:t>ترجمہ</a:t>
            </a:r>
            <a:r>
              <a:rPr lang="en-US" sz="6000" dirty="0" smtClean="0">
                <a:latin typeface="Arial" panose="020B0604020202020204" pitchFamily="34" charset="0"/>
              </a:rPr>
              <a:t>		$</a:t>
            </a:r>
            <a:r>
              <a:rPr lang="ur-PK" sz="6000" dirty="0" smtClean="0">
                <a:latin typeface="Arial" panose="020B0604020202020204" pitchFamily="34" charset="0"/>
              </a:rPr>
              <a:t>	فی </a:t>
            </a:r>
            <a:r>
              <a:rPr lang="ar-SA" sz="6000" dirty="0" smtClean="0">
                <a:latin typeface="Arial" panose="020B0604020202020204" pitchFamily="34" charset="0"/>
              </a:rPr>
              <a:t>صفحہ</a:t>
            </a:r>
            <a:endParaRPr lang="ar-SA" sz="6000" dirty="0">
              <a:latin typeface="Arial" panose="020B0604020202020204" pitchFamily="34" charset="0"/>
            </a:endParaRPr>
          </a:p>
          <a:p>
            <a:pPr rtl="1"/>
            <a:endParaRPr lang="ur-PK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6000" dirty="0">
                <a:latin typeface="Arial" panose="020B0604020202020204" pitchFamily="34" charset="0"/>
              </a:rPr>
              <a:t>کوئی بھی معاہدہ کرنے کے </a:t>
            </a:r>
            <a:r>
              <a:rPr lang="en-US" sz="6000" dirty="0">
                <a:latin typeface="Arial" panose="020B0604020202020204" pitchFamily="34" charset="0"/>
              </a:rPr>
              <a:t>3</a:t>
            </a:r>
            <a:r>
              <a:rPr lang="ar-SA" sz="6000" dirty="0">
                <a:latin typeface="Arial" panose="020B0604020202020204" pitchFamily="34" charset="0"/>
              </a:rPr>
              <a:t> کاروباری دنوں کے اندر آپ اسے منسوخ کر سکتے</a:t>
            </a:r>
            <a:r>
              <a:rPr lang="en-US" sz="6000" dirty="0">
                <a:latin typeface="Arial" panose="020B0604020202020204" pitchFamily="34" charset="0"/>
              </a:rPr>
              <a:t>/</a:t>
            </a:r>
            <a:r>
              <a:rPr lang="ar-SA" sz="6000" dirty="0">
                <a:latin typeface="Arial" panose="020B0604020202020204" pitchFamily="34" charset="0"/>
              </a:rPr>
              <a:t>سکتی ہیں اور اپنی دستاویزات اور اپنی ادا شدہ رقم واپس حاصل کر سکتے</a:t>
            </a:r>
            <a:r>
              <a:rPr lang="en-US" sz="6000" dirty="0">
                <a:latin typeface="Arial" panose="020B0604020202020204" pitchFamily="34" charset="0"/>
              </a:rPr>
              <a:t>/</a:t>
            </a:r>
            <a:r>
              <a:rPr lang="ar-SA" sz="6000" dirty="0">
                <a:latin typeface="Arial" panose="020B0604020202020204" pitchFamily="34" charset="0"/>
              </a:rPr>
              <a:t>سکتی ہیں۔</a:t>
            </a:r>
            <a:r>
              <a:rPr lang="en-US" sz="60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4</cp:revision>
  <dcterms:created xsi:type="dcterms:W3CDTF">2018-02-27T18:15:50Z</dcterms:created>
  <dcterms:modified xsi:type="dcterms:W3CDTF">2018-06-25T22:27:59Z</dcterms:modified>
</cp:coreProperties>
</file>