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48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5662562" cy="1215826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en-JM" sz="6000" b="1" dirty="0">
                <a:latin typeface="Arial" panose="020B0604020202020204" pitchFamily="34" charset="0"/>
              </a:rPr>
              <a:t>Fòm ak Pri pou Imigrasyon</a:t>
            </a:r>
          </a:p>
          <a:p>
            <a:endParaRPr lang="en-JM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JM" sz="6000" dirty="0">
                <a:latin typeface="Arial" panose="020B0604020202020204" pitchFamily="34" charset="0"/>
              </a:rPr>
              <a:t>I-130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n-JM" sz="6000" dirty="0">
                <a:latin typeface="Arial" panose="020B0604020202020204" pitchFamily="34" charset="0"/>
              </a:rPr>
              <a:t>$</a:t>
            </a:r>
          </a:p>
          <a:p>
            <a:r>
              <a:rPr lang="en-JM" sz="6000" dirty="0">
                <a:latin typeface="Arial" panose="020B0604020202020204" pitchFamily="34" charset="0"/>
              </a:rPr>
              <a:t>I-485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n-JM" sz="6000" dirty="0">
                <a:latin typeface="Arial" panose="020B0604020202020204" pitchFamily="34" charset="0"/>
              </a:rPr>
              <a:t>$</a:t>
            </a:r>
          </a:p>
          <a:p>
            <a:r>
              <a:rPr lang="en-JM" sz="6000" dirty="0">
                <a:latin typeface="Arial" panose="020B0604020202020204" pitchFamily="34" charset="0"/>
              </a:rPr>
              <a:t>I-485A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n-JM" sz="6000" dirty="0">
                <a:latin typeface="Arial" panose="020B0604020202020204" pitchFamily="34" charset="0"/>
              </a:rPr>
              <a:t>$</a:t>
            </a:r>
          </a:p>
          <a:p>
            <a:r>
              <a:rPr lang="en-JM" sz="6000" dirty="0">
                <a:latin typeface="Arial" panose="020B0604020202020204" pitchFamily="34" charset="0"/>
              </a:rPr>
              <a:t>I-90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n-JM" sz="6000" dirty="0">
                <a:latin typeface="Arial" panose="020B0604020202020204" pitchFamily="34" charset="0"/>
              </a:rPr>
              <a:t>$</a:t>
            </a:r>
          </a:p>
          <a:p>
            <a:r>
              <a:rPr lang="en-JM" sz="6000" dirty="0">
                <a:latin typeface="Arial" panose="020B0604020202020204" pitchFamily="34" charset="0"/>
              </a:rPr>
              <a:t>I-864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n-JM" sz="6000" dirty="0">
                <a:latin typeface="Arial" panose="020B0604020202020204" pitchFamily="34" charset="0"/>
              </a:rPr>
              <a:t>$</a:t>
            </a:r>
          </a:p>
          <a:p>
            <a:r>
              <a:rPr lang="en-JM" sz="6000" dirty="0">
                <a:latin typeface="Arial" panose="020B0604020202020204" pitchFamily="34" charset="0"/>
              </a:rPr>
              <a:t>Tradiksyon</a:t>
            </a:r>
            <a:r>
              <a:rPr lang="en-US" sz="6000" dirty="0">
                <a:latin typeface="Arial" panose="020B0604020202020204" pitchFamily="34" charset="0"/>
              </a:rPr>
              <a:t>	</a:t>
            </a:r>
            <a:r>
              <a:rPr lang="en-JM" sz="6000" dirty="0">
                <a:latin typeface="Arial" panose="020B0604020202020204" pitchFamily="34" charset="0"/>
              </a:rPr>
              <a:t>$      pa paj</a:t>
            </a:r>
          </a:p>
          <a:p>
            <a:endParaRPr lang="en-JM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JM" sz="6000" dirty="0">
                <a:latin typeface="Arial" panose="020B0604020202020204" pitchFamily="34" charset="0"/>
              </a:rPr>
              <a:t>OU KA ANILE NENPÒT KONTRA NAN 3 JOU TRAVAY OSWA MWENS EPI FÈ YO REMÈT OU DOKIMAN OU YO AK NENPÒT LAJAN OU TE PEYE.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3</cp:revision>
  <dcterms:created xsi:type="dcterms:W3CDTF">2018-02-27T18:15:50Z</dcterms:created>
  <dcterms:modified xsi:type="dcterms:W3CDTF">2018-06-25T22:06:45Z</dcterms:modified>
</cp:coreProperties>
</file>