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488">
          <p15:clr>
            <a:srgbClr val="A4A3A4"/>
          </p15:clr>
        </p15:guide>
        <p15:guide id="2" pos="604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smin Menon" initials="Y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48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7456728" cy="1031160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pPr algn="r" rtl="1"/>
            <a:r>
              <a:rPr lang="ar-SA" sz="6000" b="1" dirty="0"/>
              <a:t>استمارات ورسوم الهجرة</a:t>
            </a:r>
          </a:p>
          <a:p>
            <a:pPr rtl="1"/>
            <a:endParaRPr lang="ar-EG" sz="6000" dirty="0">
              <a:cs typeface="Arial" panose="020B0604020202020204" pitchFamily="34" charset="0"/>
            </a:endParaRPr>
          </a:p>
          <a:p>
            <a:pPr algn="r" rtl="1"/>
            <a:r>
              <a:rPr lang="en-US" sz="6000" dirty="0">
                <a:cs typeface="Arial" panose="020B0604020202020204" pitchFamily="34" charset="0"/>
              </a:rPr>
              <a:t>I-130</a:t>
            </a:r>
            <a:r>
              <a:rPr lang="en-US" sz="6000" dirty="0"/>
              <a:t>		</a:t>
            </a:r>
            <a:r>
              <a:rPr lang="ar-SA" sz="6000" dirty="0"/>
              <a:t>دولار</a:t>
            </a:r>
          </a:p>
          <a:p>
            <a:pPr algn="r" rtl="1"/>
            <a:r>
              <a:rPr lang="en-US" sz="6000" dirty="0">
                <a:cs typeface="Arial" panose="020B0604020202020204" pitchFamily="34" charset="0"/>
              </a:rPr>
              <a:t>I-485</a:t>
            </a:r>
            <a:r>
              <a:rPr lang="en-US" sz="6000" dirty="0"/>
              <a:t>		</a:t>
            </a:r>
            <a:r>
              <a:rPr lang="ar-SA" sz="6000" dirty="0"/>
              <a:t>دولار</a:t>
            </a:r>
          </a:p>
          <a:p>
            <a:pPr algn="r" rtl="1"/>
            <a:r>
              <a:rPr lang="en-US" sz="6000" dirty="0">
                <a:cs typeface="Arial" panose="020B0604020202020204" pitchFamily="34" charset="0"/>
              </a:rPr>
              <a:t>I-485A</a:t>
            </a:r>
            <a:r>
              <a:rPr lang="en-US" sz="6000" dirty="0"/>
              <a:t>		</a:t>
            </a:r>
            <a:r>
              <a:rPr lang="ar-SA" sz="6000" dirty="0"/>
              <a:t>دولار</a:t>
            </a:r>
          </a:p>
          <a:p>
            <a:pPr algn="r" rtl="1"/>
            <a:r>
              <a:rPr lang="en-US" sz="6000" dirty="0">
                <a:cs typeface="Arial" panose="020B0604020202020204" pitchFamily="34" charset="0"/>
              </a:rPr>
              <a:t>I-90</a:t>
            </a:r>
            <a:r>
              <a:rPr lang="en-US" sz="6000" dirty="0"/>
              <a:t>		</a:t>
            </a:r>
            <a:r>
              <a:rPr lang="ar-SA" sz="6000" dirty="0"/>
              <a:t>دولار</a:t>
            </a:r>
          </a:p>
          <a:p>
            <a:pPr algn="r" rtl="1"/>
            <a:r>
              <a:rPr lang="en-US" sz="6000" dirty="0">
                <a:cs typeface="Arial" panose="020B0604020202020204" pitchFamily="34" charset="0"/>
              </a:rPr>
              <a:t>I-864</a:t>
            </a:r>
            <a:r>
              <a:rPr lang="en-US" sz="6000" dirty="0"/>
              <a:t>		</a:t>
            </a:r>
            <a:r>
              <a:rPr lang="ar-SA" sz="6000" dirty="0"/>
              <a:t>دولار</a:t>
            </a:r>
          </a:p>
          <a:p>
            <a:pPr algn="r" rtl="1"/>
            <a:r>
              <a:rPr lang="ar-SA" sz="6000" dirty="0"/>
              <a:t>أعمال الترجمة </a:t>
            </a:r>
            <a:r>
              <a:rPr lang="en-US" sz="6000" dirty="0"/>
              <a:t>	</a:t>
            </a:r>
            <a:r>
              <a:rPr lang="ar-SA" sz="6000" dirty="0"/>
              <a:t>دولار      لكل صفحة</a:t>
            </a:r>
          </a:p>
          <a:p>
            <a:pPr rtl="1"/>
            <a:endParaRPr lang="ar-EG" sz="6000" dirty="0">
              <a:cs typeface="Arial" panose="020B0604020202020204" pitchFamily="34" charset="0"/>
            </a:endParaRPr>
          </a:p>
          <a:p>
            <a:pPr algn="r" rtl="1"/>
            <a:r>
              <a:rPr lang="ar-SA" sz="6000" dirty="0"/>
              <a:t>يحق لك إلغاء أي عقد في خلال </a:t>
            </a:r>
            <a:r>
              <a:rPr lang="ar-EG" sz="6000" dirty="0"/>
              <a:t>3</a:t>
            </a:r>
            <a:r>
              <a:rPr lang="ar-SA" sz="6000" dirty="0"/>
              <a:t> أيام عمل واسترداد مستنداتك، وأي أموال دفعتها</a:t>
            </a:r>
            <a:r>
              <a:rPr lang="ar-EG" sz="6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13</cp:revision>
  <dcterms:created xsi:type="dcterms:W3CDTF">2018-02-27T18:15:50Z</dcterms:created>
  <dcterms:modified xsi:type="dcterms:W3CDTF">2018-06-25T21:44:07Z</dcterms:modified>
</cp:coreProperties>
</file>