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15544800"/>
  <p:notesSz cx="6858000" cy="9144000"/>
  <p:defaultText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704" y="-90"/>
      </p:cViewPr>
      <p:guideLst>
        <p:guide orient="horz" pos="489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4"/>
            <a:ext cx="8549640" cy="333205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3D12C2-B43D-4263-9178-FDC45D30D155}"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86936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D12C2-B43D-4263-9178-FDC45D30D155}"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412901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1410548"/>
            <a:ext cx="2488407" cy="300640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3562" y="1410548"/>
            <a:ext cx="7301071" cy="300640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D12C2-B43D-4263-9178-FDC45D30D155}"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2763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D12C2-B43D-4263-9178-FDC45D30D155}"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84209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9988974"/>
            <a:ext cx="8549640" cy="3087370"/>
          </a:xfrm>
        </p:spPr>
        <p:txBody>
          <a:bodyPr anchor="t"/>
          <a:lstStyle>
            <a:lvl1pPr algn="l">
              <a:defRPr sz="64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6588551"/>
            <a:ext cx="8549640" cy="3400424"/>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D12C2-B43D-4263-9178-FDC45D30D155}"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59932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3562" y="8222194"/>
            <a:ext cx="4894738"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15941" y="8222194"/>
            <a:ext cx="4894739"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3D12C2-B43D-4263-9178-FDC45D30D155}"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16469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3479590"/>
            <a:ext cx="4444207"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4" name="Content Placeholder 3"/>
          <p:cNvSpPr>
            <a:spLocks noGrp="1"/>
          </p:cNvSpPr>
          <p:nvPr>
            <p:ph sz="half" idx="2"/>
          </p:nvPr>
        </p:nvSpPr>
        <p:spPr>
          <a:xfrm>
            <a:off x="502920" y="4929717"/>
            <a:ext cx="4444207"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3479590"/>
            <a:ext cx="4445953"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6" name="Content Placeholder 5"/>
          <p:cNvSpPr>
            <a:spLocks noGrp="1"/>
          </p:cNvSpPr>
          <p:nvPr>
            <p:ph sz="quarter" idx="4"/>
          </p:nvPr>
        </p:nvSpPr>
        <p:spPr>
          <a:xfrm>
            <a:off x="5109528" y="4929717"/>
            <a:ext cx="4445953"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3D12C2-B43D-4263-9178-FDC45D30D155}" type="datetimeFigureOut">
              <a:rPr lang="en-US" smtClean="0"/>
              <a:t>2/27/2018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95992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3D12C2-B43D-4263-9178-FDC45D30D155}" type="datetimeFigureOut">
              <a:rPr lang="en-US" smtClean="0"/>
              <a:t>2/27/2018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71294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D12C2-B43D-4263-9178-FDC45D30D155}" type="datetimeFigureOut">
              <a:rPr lang="en-US" smtClean="0"/>
              <a:t>2/27/2018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30273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618913"/>
            <a:ext cx="3309144" cy="2633980"/>
          </a:xfrm>
        </p:spPr>
        <p:txBody>
          <a:bodyPr anchor="b"/>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3932555" y="618915"/>
            <a:ext cx="5622925" cy="1326705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3252895"/>
            <a:ext cx="3309144" cy="10633076"/>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60552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881360"/>
            <a:ext cx="6035040" cy="1284606"/>
          </a:xfrm>
        </p:spPr>
        <p:txBody>
          <a:bodyPr anchor="b"/>
          <a:lstStyle>
            <a:lvl1pPr algn="l">
              <a:defRPr sz="3200" b="1"/>
            </a:lvl1pPr>
          </a:lstStyle>
          <a:p>
            <a:r>
              <a:rPr lang="en-US" smtClean="0"/>
              <a:t>Click to edit Master title style</a:t>
            </a:r>
            <a:endParaRPr lang="en-US"/>
          </a:p>
        </p:txBody>
      </p:sp>
      <p:sp>
        <p:nvSpPr>
          <p:cNvPr id="3" name="Picture Placeholder 2"/>
          <p:cNvSpPr>
            <a:spLocks noGrp="1"/>
          </p:cNvSpPr>
          <p:nvPr>
            <p:ph type="pic" idx="1"/>
          </p:nvPr>
        </p:nvSpPr>
        <p:spPr>
          <a:xfrm>
            <a:off x="1971517" y="1388957"/>
            <a:ext cx="6035040" cy="932688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en-US" dirty="0"/>
          </a:p>
        </p:txBody>
      </p:sp>
      <p:sp>
        <p:nvSpPr>
          <p:cNvPr id="4" name="Text Placeholder 3"/>
          <p:cNvSpPr>
            <a:spLocks noGrp="1"/>
          </p:cNvSpPr>
          <p:nvPr>
            <p:ph type="body" sz="half" idx="2"/>
          </p:nvPr>
        </p:nvSpPr>
        <p:spPr>
          <a:xfrm>
            <a:off x="1971517" y="12165966"/>
            <a:ext cx="6035040" cy="1824354"/>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56194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146304" tIns="73152" rIns="146304" bIns="7315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3627121"/>
            <a:ext cx="9052560" cy="10258849"/>
          </a:xfrm>
          <a:prstGeom prst="rect">
            <a:avLst/>
          </a:prstGeom>
        </p:spPr>
        <p:txBody>
          <a:bodyPr vert="horz" lIns="146304" tIns="73152" rIns="146304" bIns="7315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14407728"/>
            <a:ext cx="2346960" cy="827617"/>
          </a:xfrm>
          <a:prstGeom prst="rect">
            <a:avLst/>
          </a:prstGeom>
        </p:spPr>
        <p:txBody>
          <a:bodyPr vert="horz" lIns="146304" tIns="73152" rIns="146304" bIns="73152" rtlCol="0" anchor="ctr"/>
          <a:lstStyle>
            <a:lvl1pPr algn="l">
              <a:defRPr sz="1900">
                <a:solidFill>
                  <a:schemeClr val="tx1">
                    <a:tint val="75000"/>
                  </a:schemeClr>
                </a:solidFill>
              </a:defRPr>
            </a:lvl1pPr>
          </a:lstStyle>
          <a:p>
            <a:fld id="{C83D12C2-B43D-4263-9178-FDC45D30D155}" type="datetimeFigureOut">
              <a:rPr lang="en-US" smtClean="0"/>
              <a:t>2/27/2018</a:t>
            </a:fld>
            <a:endParaRPr lang="en-US" dirty="0"/>
          </a:p>
        </p:txBody>
      </p:sp>
      <p:sp>
        <p:nvSpPr>
          <p:cNvPr id="5" name="Footer Placeholder 4"/>
          <p:cNvSpPr>
            <a:spLocks noGrp="1"/>
          </p:cNvSpPr>
          <p:nvPr>
            <p:ph type="ftr" sz="quarter" idx="3"/>
          </p:nvPr>
        </p:nvSpPr>
        <p:spPr>
          <a:xfrm>
            <a:off x="3436620" y="14407728"/>
            <a:ext cx="3185160" cy="827617"/>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520" y="14407728"/>
            <a:ext cx="2346960" cy="827617"/>
          </a:xfrm>
          <a:prstGeom prst="rect">
            <a:avLst/>
          </a:prstGeom>
        </p:spPr>
        <p:txBody>
          <a:bodyPr vert="horz" lIns="146304" tIns="73152" rIns="146304" bIns="73152" rtlCol="0" anchor="ctr"/>
          <a:lstStyle>
            <a:lvl1pPr algn="r">
              <a:defRPr sz="1900">
                <a:solidFill>
                  <a:schemeClr val="tx1">
                    <a:tint val="75000"/>
                  </a:schemeClr>
                </a:solidFill>
              </a:defRPr>
            </a:lvl1pPr>
          </a:lstStyle>
          <a:p>
            <a:fld id="{DD6C8CA0-2DBD-4CDF-9340-2D21DA7EFF45}" type="slidenum">
              <a:rPr lang="en-US" smtClean="0"/>
              <a:t>‹#›</a:t>
            </a:fld>
            <a:endParaRPr lang="en-US" dirty="0"/>
          </a:p>
        </p:txBody>
      </p:sp>
    </p:spTree>
    <p:extLst>
      <p:ext uri="{BB962C8B-B14F-4D97-AF65-F5344CB8AC3E}">
        <p14:creationId xmlns:p14="http://schemas.microsoft.com/office/powerpoint/2010/main" val="243290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4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1463040" rtl="0" eaLnBrk="1" latinLnBrk="0" hangingPunct="1">
        <a:spcBef>
          <a:spcPct val="20000"/>
        </a:spcBef>
        <a:buFont typeface="Arial" panose="020B0604020202020204"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914400"/>
            <a:ext cx="9144000" cy="14048974"/>
          </a:xfrm>
          <a:prstGeom prst="rect">
            <a:avLst/>
          </a:prstGeom>
          <a:noFill/>
        </p:spPr>
        <p:txBody>
          <a:bodyPr wrap="square" lIns="146304" tIns="73152" rIns="146304" bIns="73152" rtlCol="0">
            <a:spAutoFit/>
          </a:bodyPr>
          <a:lstStyle/>
          <a:p>
            <a:pPr>
              <a:lnSpc>
                <a:spcPts val="4500"/>
              </a:lnSpc>
            </a:pPr>
            <a:r>
              <a:rPr lang="en-US" sz="3000" i="1" dirty="0" smtClean="0">
                <a:latin typeface="Arial" panose="020B0604020202020204" pitchFamily="34" charset="0"/>
                <a:cs typeface="Arial" panose="020B0604020202020204" pitchFamily="34" charset="0"/>
              </a:rPr>
              <a:t>Required </a:t>
            </a:r>
            <a:r>
              <a:rPr lang="en-US" sz="3000" i="1" dirty="0">
                <a:latin typeface="Arial" panose="020B0604020202020204" pitchFamily="34" charset="0"/>
                <a:cs typeface="Arial" panose="020B0604020202020204" pitchFamily="34" charset="0"/>
              </a:rPr>
              <a:t>notice with </a:t>
            </a:r>
            <a:r>
              <a:rPr lang="en-US" sz="3000" i="1" dirty="0" smtClean="0">
                <a:latin typeface="Arial" panose="020B0604020202020204" pitchFamily="34" charset="0"/>
                <a:cs typeface="Arial" panose="020B0604020202020204" pitchFamily="34" charset="0"/>
              </a:rPr>
              <a:t>any advertisement</a:t>
            </a:r>
            <a:r>
              <a:rPr lang="en-US" sz="3000" i="1" dirty="0">
                <a:latin typeface="Arial" panose="020B0604020202020204" pitchFamily="34" charset="0"/>
                <a:cs typeface="Arial" panose="020B0604020202020204" pitchFamily="34" charset="0"/>
              </a:rPr>
              <a:t>:</a:t>
            </a:r>
            <a:endParaRPr lang="en-US" sz="3000" i="1" dirty="0" smtClean="0">
              <a:latin typeface="Arial" panose="020B0604020202020204" pitchFamily="34" charset="0"/>
              <a:cs typeface="Arial" panose="020B0604020202020204" pitchFamily="34" charset="0"/>
            </a:endParaRPr>
          </a:p>
          <a:p>
            <a:pPr>
              <a:lnSpc>
                <a:spcPts val="4500"/>
              </a:lnSpc>
            </a:pPr>
            <a:endParaRPr lang="en-US" sz="3000" dirty="0">
              <a:latin typeface="Arial" panose="020B0604020202020204" pitchFamily="34" charset="0"/>
              <a:cs typeface="Arial" panose="020B0604020202020204" pitchFamily="34" charset="0"/>
            </a:endParaRPr>
          </a:p>
          <a:p>
            <a:pPr>
              <a:lnSpc>
                <a:spcPts val="4500"/>
              </a:lnSpc>
            </a:pPr>
            <a:r>
              <a:rPr lang="en-US" sz="3000" i="1" dirty="0" smtClean="0">
                <a:latin typeface="Arial" panose="020B0604020202020204" pitchFamily="34" charset="0"/>
                <a:cs typeface="Arial" panose="020B0604020202020204" pitchFamily="34" charset="0"/>
              </a:rPr>
              <a:t>[advertisement]</a:t>
            </a:r>
          </a:p>
          <a:p>
            <a:pPr>
              <a:lnSpc>
                <a:spcPts val="4500"/>
              </a:lnSpc>
            </a:pPr>
            <a:endParaRPr lang="en-US" sz="3000" dirty="0" smtClean="0">
              <a:latin typeface="Arial" panose="020B0604020202020204" pitchFamily="34" charset="0"/>
              <a:cs typeface="Arial" panose="020B0604020202020204" pitchFamily="34" charset="0"/>
            </a:endParaRPr>
          </a:p>
          <a:p>
            <a:pPr>
              <a:lnSpc>
                <a:spcPts val="3600"/>
              </a:lnSpc>
            </a:pPr>
            <a:r>
              <a:rPr lang="en-US" sz="3000" dirty="0" smtClean="0">
                <a:latin typeface="Arial" panose="020B0604020202020204" pitchFamily="34" charset="0"/>
                <a:cs typeface="Arial" panose="020B0604020202020204" pitchFamily="34" charset="0"/>
              </a:rPr>
              <a:t>The </a:t>
            </a:r>
            <a:r>
              <a:rPr lang="en-US" sz="3000" dirty="0">
                <a:latin typeface="Arial" panose="020B0604020202020204" pitchFamily="34" charset="0"/>
                <a:cs typeface="Arial" panose="020B0604020202020204" pitchFamily="34" charset="0"/>
              </a:rPr>
              <a:t>individual offering to provide immigration assistance services is not an attorney licensed to practice law or accredited by the United States Department of Justice to provide representation before the United States Citizenship and Immigration Services, the Executive Office for Immigration Review, the Department of Homeland Security, the Department of Justice, the Department of Labor, the Department of State, or any immigration authorities and may not give legal advice or accept fees for legal advice</a:t>
            </a:r>
            <a:r>
              <a:rPr lang="en-US" sz="3000" dirty="0" smtClean="0">
                <a:latin typeface="Arial" panose="020B0604020202020204" pitchFamily="34" charset="0"/>
                <a:cs typeface="Arial" panose="020B0604020202020204" pitchFamily="34" charset="0"/>
              </a:rPr>
              <a:t>.</a:t>
            </a:r>
          </a:p>
          <a:p>
            <a:pPr>
              <a:lnSpc>
                <a:spcPts val="3600"/>
              </a:lnSpc>
            </a:pPr>
            <a:endParaRPr lang="en-US" sz="3000" dirty="0">
              <a:latin typeface="Arial" panose="020B0604020202020204" pitchFamily="34" charset="0"/>
              <a:cs typeface="Arial" panose="020B0604020202020204" pitchFamily="34" charset="0"/>
            </a:endParaRPr>
          </a:p>
          <a:p>
            <a:pPr>
              <a:lnSpc>
                <a:spcPts val="3600"/>
              </a:lnSpc>
            </a:pPr>
            <a:r>
              <a:rPr lang="en-US" sz="3000" i="1" dirty="0" smtClean="0">
                <a:latin typeface="Arial" panose="020B0604020202020204" pitchFamily="34" charset="0"/>
                <a:cs typeface="Arial" panose="020B0604020202020204" pitchFamily="34" charset="0"/>
              </a:rPr>
              <a:t>[Translation of:</a:t>
            </a:r>
          </a:p>
          <a:p>
            <a:pPr>
              <a:lnSpc>
                <a:spcPts val="3600"/>
              </a:lnSpc>
            </a:pPr>
            <a:r>
              <a:rPr lang="en-US" sz="3000" i="1" dirty="0" smtClean="0">
                <a:latin typeface="Arial" panose="020B0604020202020204" pitchFamily="34" charset="0"/>
                <a:cs typeface="Arial" panose="020B0604020202020204" pitchFamily="34" charset="0"/>
              </a:rPr>
              <a:t>The individual offering to provide immigration assistance services is not an attorney licensed to practice law or accredited by the United States Department of Justice to provide representation before the United States Citizenship and Immigration Services, the Executive Office for Immigration Review, the Department of Homeland Security, the Department of Justice, the Department of Labor, the Department of State, or any immigration authorities and may not give legal advice or accept fees for legal advice.]</a:t>
            </a:r>
          </a:p>
          <a:p>
            <a:pPr>
              <a:lnSpc>
                <a:spcPts val="4000"/>
              </a:lnSpc>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59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177</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1</cp:revision>
  <dcterms:created xsi:type="dcterms:W3CDTF">2018-02-27T18:25:33Z</dcterms:created>
  <dcterms:modified xsi:type="dcterms:W3CDTF">2018-02-27T18:33:07Z</dcterms:modified>
</cp:coreProperties>
</file>