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0058400" cy="15544800"/>
  <p:notesSz cx="6858000" cy="9144000"/>
  <p:defaultTextStyle>
    <a:defPPr>
      <a:defRPr lang="en-US"/>
    </a:defPPr>
    <a:lvl1pPr marL="0" algn="l" defTabSz="1463040" rtl="0" eaLnBrk="1" latinLnBrk="0" hangingPunct="1">
      <a:defRPr sz="2900" kern="1200">
        <a:solidFill>
          <a:schemeClr val="tx1"/>
        </a:solidFill>
        <a:latin typeface="+mn-lt"/>
        <a:ea typeface="+mn-ea"/>
        <a:cs typeface="+mn-cs"/>
      </a:defRPr>
    </a:lvl1pPr>
    <a:lvl2pPr marL="731520" algn="l" defTabSz="1463040" rtl="0" eaLnBrk="1" latinLnBrk="0" hangingPunct="1">
      <a:defRPr sz="2900" kern="1200">
        <a:solidFill>
          <a:schemeClr val="tx1"/>
        </a:solidFill>
        <a:latin typeface="+mn-lt"/>
        <a:ea typeface="+mn-ea"/>
        <a:cs typeface="+mn-cs"/>
      </a:defRPr>
    </a:lvl2pPr>
    <a:lvl3pPr marL="1463040" algn="l" defTabSz="1463040" rtl="0" eaLnBrk="1" latinLnBrk="0" hangingPunct="1">
      <a:defRPr sz="2900" kern="1200">
        <a:solidFill>
          <a:schemeClr val="tx1"/>
        </a:solidFill>
        <a:latin typeface="+mn-lt"/>
        <a:ea typeface="+mn-ea"/>
        <a:cs typeface="+mn-cs"/>
      </a:defRPr>
    </a:lvl3pPr>
    <a:lvl4pPr marL="2194560" algn="l" defTabSz="1463040" rtl="0" eaLnBrk="1" latinLnBrk="0" hangingPunct="1">
      <a:defRPr sz="2900" kern="1200">
        <a:solidFill>
          <a:schemeClr val="tx1"/>
        </a:solidFill>
        <a:latin typeface="+mn-lt"/>
        <a:ea typeface="+mn-ea"/>
        <a:cs typeface="+mn-cs"/>
      </a:defRPr>
    </a:lvl4pPr>
    <a:lvl5pPr marL="2926080" algn="l" defTabSz="1463040" rtl="0" eaLnBrk="1" latinLnBrk="0" hangingPunct="1">
      <a:defRPr sz="2900" kern="1200">
        <a:solidFill>
          <a:schemeClr val="tx1"/>
        </a:solidFill>
        <a:latin typeface="+mn-lt"/>
        <a:ea typeface="+mn-ea"/>
        <a:cs typeface="+mn-cs"/>
      </a:defRPr>
    </a:lvl5pPr>
    <a:lvl6pPr marL="3657600" algn="l" defTabSz="1463040" rtl="0" eaLnBrk="1" latinLnBrk="0" hangingPunct="1">
      <a:defRPr sz="2900" kern="1200">
        <a:solidFill>
          <a:schemeClr val="tx1"/>
        </a:solidFill>
        <a:latin typeface="+mn-lt"/>
        <a:ea typeface="+mn-ea"/>
        <a:cs typeface="+mn-cs"/>
      </a:defRPr>
    </a:lvl6pPr>
    <a:lvl7pPr marL="4389120" algn="l" defTabSz="1463040" rtl="0" eaLnBrk="1" latinLnBrk="0" hangingPunct="1">
      <a:defRPr sz="2900" kern="1200">
        <a:solidFill>
          <a:schemeClr val="tx1"/>
        </a:solidFill>
        <a:latin typeface="+mn-lt"/>
        <a:ea typeface="+mn-ea"/>
        <a:cs typeface="+mn-cs"/>
      </a:defRPr>
    </a:lvl7pPr>
    <a:lvl8pPr marL="5120640" algn="l" defTabSz="1463040" rtl="0" eaLnBrk="1" latinLnBrk="0" hangingPunct="1">
      <a:defRPr sz="2900" kern="1200">
        <a:solidFill>
          <a:schemeClr val="tx1"/>
        </a:solidFill>
        <a:latin typeface="+mn-lt"/>
        <a:ea typeface="+mn-ea"/>
        <a:cs typeface="+mn-cs"/>
      </a:defRPr>
    </a:lvl8pPr>
    <a:lvl9pPr marL="5852160" algn="l" defTabSz="1463040" rtl="0" eaLnBrk="1" latinLnBrk="0" hangingPunct="1">
      <a:defRPr sz="29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4896">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51" d="100"/>
          <a:sy n="51" d="100"/>
        </p:scale>
        <p:origin x="-2208" y="-78"/>
      </p:cViewPr>
      <p:guideLst>
        <p:guide orient="horz" pos="4896"/>
        <p:guide pos="31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4828964"/>
            <a:ext cx="8549640" cy="3332057"/>
          </a:xfrm>
        </p:spPr>
        <p:txBody>
          <a:bodyPr/>
          <a:lstStyle/>
          <a:p>
            <a:r>
              <a:rPr lang="en-US"/>
              <a:t>Click to edit Master title style</a:t>
            </a:r>
          </a:p>
        </p:txBody>
      </p:sp>
      <p:sp>
        <p:nvSpPr>
          <p:cNvPr id="3" name="Subtitle 2"/>
          <p:cNvSpPr>
            <a:spLocks noGrp="1"/>
          </p:cNvSpPr>
          <p:nvPr>
            <p:ph type="subTitle" idx="1"/>
          </p:nvPr>
        </p:nvSpPr>
        <p:spPr>
          <a:xfrm>
            <a:off x="1508760" y="8808720"/>
            <a:ext cx="7040880" cy="3972560"/>
          </a:xfrm>
        </p:spPr>
        <p:txBody>
          <a:bodyPr/>
          <a:lstStyle>
            <a:lvl1pPr marL="0" indent="0" algn="ctr">
              <a:buNone/>
              <a:defRPr>
                <a:solidFill>
                  <a:schemeClr val="tx1">
                    <a:tint val="75000"/>
                  </a:schemeClr>
                </a:solidFill>
              </a:defRPr>
            </a:lvl1pPr>
            <a:lvl2pPr marL="731520" indent="0" algn="ctr">
              <a:buNone/>
              <a:defRPr>
                <a:solidFill>
                  <a:schemeClr val="tx1">
                    <a:tint val="75000"/>
                  </a:schemeClr>
                </a:solidFill>
              </a:defRPr>
            </a:lvl2pPr>
            <a:lvl3pPr marL="1463040" indent="0" algn="ctr">
              <a:buNone/>
              <a:defRPr>
                <a:solidFill>
                  <a:schemeClr val="tx1">
                    <a:tint val="75000"/>
                  </a:schemeClr>
                </a:solidFill>
              </a:defRPr>
            </a:lvl3pPr>
            <a:lvl4pPr marL="2194560" indent="0" algn="ctr">
              <a:buNone/>
              <a:defRPr>
                <a:solidFill>
                  <a:schemeClr val="tx1">
                    <a:tint val="75000"/>
                  </a:schemeClr>
                </a:solidFill>
              </a:defRPr>
            </a:lvl4pPr>
            <a:lvl5pPr marL="2926080" indent="0" algn="ctr">
              <a:buNone/>
              <a:defRPr>
                <a:solidFill>
                  <a:schemeClr val="tx1">
                    <a:tint val="75000"/>
                  </a:schemeClr>
                </a:solidFill>
              </a:defRPr>
            </a:lvl5pPr>
            <a:lvl6pPr marL="3657600" indent="0" algn="ctr">
              <a:buNone/>
              <a:defRPr>
                <a:solidFill>
                  <a:schemeClr val="tx1">
                    <a:tint val="75000"/>
                  </a:schemeClr>
                </a:solidFill>
              </a:defRPr>
            </a:lvl6pPr>
            <a:lvl7pPr marL="4389120" indent="0" algn="ctr">
              <a:buNone/>
              <a:defRPr>
                <a:solidFill>
                  <a:schemeClr val="tx1">
                    <a:tint val="75000"/>
                  </a:schemeClr>
                </a:solidFill>
              </a:defRPr>
            </a:lvl7pPr>
            <a:lvl8pPr marL="5120640" indent="0" algn="ctr">
              <a:buNone/>
              <a:defRPr>
                <a:solidFill>
                  <a:schemeClr val="tx1">
                    <a:tint val="75000"/>
                  </a:schemeClr>
                </a:solidFill>
              </a:defRPr>
            </a:lvl8pPr>
            <a:lvl9pPr marL="585216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83D12C2-B43D-4263-9178-FDC45D30D155}" type="datetimeFigureOut">
              <a:rPr lang="en-US" smtClean="0"/>
              <a:pPr/>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pPr/>
              <a:t>‹#›</a:t>
            </a:fld>
            <a:endParaRPr lang="en-US" dirty="0"/>
          </a:p>
        </p:txBody>
      </p:sp>
    </p:spTree>
    <p:extLst>
      <p:ext uri="{BB962C8B-B14F-4D97-AF65-F5344CB8AC3E}">
        <p14:creationId xmlns:p14="http://schemas.microsoft.com/office/powerpoint/2010/main" val="2869361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3D12C2-B43D-4263-9178-FDC45D30D155}" type="datetimeFigureOut">
              <a:rPr lang="en-US" smtClean="0"/>
              <a:pPr/>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pPr/>
              <a:t>‹#›</a:t>
            </a:fld>
            <a:endParaRPr lang="en-US" dirty="0"/>
          </a:p>
        </p:txBody>
      </p:sp>
    </p:spTree>
    <p:extLst>
      <p:ext uri="{BB962C8B-B14F-4D97-AF65-F5344CB8AC3E}">
        <p14:creationId xmlns:p14="http://schemas.microsoft.com/office/powerpoint/2010/main" val="4129015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22272" y="1410548"/>
            <a:ext cx="2488407" cy="3006407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53562" y="1410548"/>
            <a:ext cx="7301071" cy="300640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3D12C2-B43D-4263-9178-FDC45D30D155}" type="datetimeFigureOut">
              <a:rPr lang="en-US" smtClean="0"/>
              <a:pPr/>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pPr/>
              <a:t>‹#›</a:t>
            </a:fld>
            <a:endParaRPr lang="en-US" dirty="0"/>
          </a:p>
        </p:txBody>
      </p:sp>
    </p:spTree>
    <p:extLst>
      <p:ext uri="{BB962C8B-B14F-4D97-AF65-F5344CB8AC3E}">
        <p14:creationId xmlns:p14="http://schemas.microsoft.com/office/powerpoint/2010/main" val="12763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3D12C2-B43D-4263-9178-FDC45D30D155}" type="datetimeFigureOut">
              <a:rPr lang="en-US" smtClean="0"/>
              <a:pPr/>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pPr/>
              <a:t>‹#›</a:t>
            </a:fld>
            <a:endParaRPr lang="en-US" dirty="0"/>
          </a:p>
        </p:txBody>
      </p:sp>
    </p:spTree>
    <p:extLst>
      <p:ext uri="{BB962C8B-B14F-4D97-AF65-F5344CB8AC3E}">
        <p14:creationId xmlns:p14="http://schemas.microsoft.com/office/powerpoint/2010/main" val="3842093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9988974"/>
            <a:ext cx="8549640" cy="3087370"/>
          </a:xfrm>
        </p:spPr>
        <p:txBody>
          <a:bodyPr anchor="t"/>
          <a:lstStyle>
            <a:lvl1pPr algn="l">
              <a:defRPr sz="6400" b="1" cap="all"/>
            </a:lvl1pPr>
          </a:lstStyle>
          <a:p>
            <a:r>
              <a:rPr lang="en-US"/>
              <a:t>Click to edit Master title style</a:t>
            </a:r>
          </a:p>
        </p:txBody>
      </p:sp>
      <p:sp>
        <p:nvSpPr>
          <p:cNvPr id="3" name="Text Placeholder 2"/>
          <p:cNvSpPr>
            <a:spLocks noGrp="1"/>
          </p:cNvSpPr>
          <p:nvPr>
            <p:ph type="body" idx="1"/>
          </p:nvPr>
        </p:nvSpPr>
        <p:spPr>
          <a:xfrm>
            <a:off x="794544" y="6588551"/>
            <a:ext cx="8549640" cy="3400424"/>
          </a:xfrm>
        </p:spPr>
        <p:txBody>
          <a:bodyPr anchor="b"/>
          <a:lstStyle>
            <a:lvl1pPr marL="0" indent="0">
              <a:buNone/>
              <a:defRPr sz="3200">
                <a:solidFill>
                  <a:schemeClr val="tx1">
                    <a:tint val="75000"/>
                  </a:schemeClr>
                </a:solidFill>
              </a:defRPr>
            </a:lvl1pPr>
            <a:lvl2pPr marL="731520" indent="0">
              <a:buNone/>
              <a:defRPr sz="2900">
                <a:solidFill>
                  <a:schemeClr val="tx1">
                    <a:tint val="75000"/>
                  </a:schemeClr>
                </a:solidFill>
              </a:defRPr>
            </a:lvl2pPr>
            <a:lvl3pPr marL="1463040" indent="0">
              <a:buNone/>
              <a:defRPr sz="2600">
                <a:solidFill>
                  <a:schemeClr val="tx1">
                    <a:tint val="75000"/>
                  </a:schemeClr>
                </a:solidFill>
              </a:defRPr>
            </a:lvl3pPr>
            <a:lvl4pPr marL="2194560" indent="0">
              <a:buNone/>
              <a:defRPr sz="2200">
                <a:solidFill>
                  <a:schemeClr val="tx1">
                    <a:tint val="75000"/>
                  </a:schemeClr>
                </a:solidFill>
              </a:defRPr>
            </a:lvl4pPr>
            <a:lvl5pPr marL="2926080" indent="0">
              <a:buNone/>
              <a:defRPr sz="2200">
                <a:solidFill>
                  <a:schemeClr val="tx1">
                    <a:tint val="75000"/>
                  </a:schemeClr>
                </a:solidFill>
              </a:defRPr>
            </a:lvl5pPr>
            <a:lvl6pPr marL="3657600" indent="0">
              <a:buNone/>
              <a:defRPr sz="2200">
                <a:solidFill>
                  <a:schemeClr val="tx1">
                    <a:tint val="75000"/>
                  </a:schemeClr>
                </a:solidFill>
              </a:defRPr>
            </a:lvl6pPr>
            <a:lvl7pPr marL="4389120" indent="0">
              <a:buNone/>
              <a:defRPr sz="2200">
                <a:solidFill>
                  <a:schemeClr val="tx1">
                    <a:tint val="75000"/>
                  </a:schemeClr>
                </a:solidFill>
              </a:defRPr>
            </a:lvl7pPr>
            <a:lvl8pPr marL="5120640" indent="0">
              <a:buNone/>
              <a:defRPr sz="2200">
                <a:solidFill>
                  <a:schemeClr val="tx1">
                    <a:tint val="75000"/>
                  </a:schemeClr>
                </a:solidFill>
              </a:defRPr>
            </a:lvl8pPr>
            <a:lvl9pPr marL="5852160" indent="0">
              <a:buNone/>
              <a:defRPr sz="2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3D12C2-B43D-4263-9178-FDC45D30D155}" type="datetimeFigureOut">
              <a:rPr lang="en-US" smtClean="0"/>
              <a:pPr/>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pPr/>
              <a:t>‹#›</a:t>
            </a:fld>
            <a:endParaRPr lang="en-US" dirty="0"/>
          </a:p>
        </p:txBody>
      </p:sp>
    </p:spTree>
    <p:extLst>
      <p:ext uri="{BB962C8B-B14F-4D97-AF65-F5344CB8AC3E}">
        <p14:creationId xmlns:p14="http://schemas.microsoft.com/office/powerpoint/2010/main" val="599327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53562" y="8222194"/>
            <a:ext cx="4894738" cy="23252430"/>
          </a:xfrm>
        </p:spPr>
        <p:txBody>
          <a:bodyPr/>
          <a:lstStyle>
            <a:lvl1pPr>
              <a:defRPr sz="45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615941" y="8222194"/>
            <a:ext cx="4894739" cy="23252430"/>
          </a:xfrm>
        </p:spPr>
        <p:txBody>
          <a:bodyPr/>
          <a:lstStyle>
            <a:lvl1pPr>
              <a:defRPr sz="45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83D12C2-B43D-4263-9178-FDC45D30D155}" type="datetimeFigureOut">
              <a:rPr lang="en-US" smtClean="0"/>
              <a:pPr/>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C8CA0-2DBD-4CDF-9340-2D21DA7EFF45}" type="slidenum">
              <a:rPr lang="en-US" smtClean="0"/>
              <a:pPr/>
              <a:t>‹#›</a:t>
            </a:fld>
            <a:endParaRPr lang="en-US" dirty="0"/>
          </a:p>
        </p:txBody>
      </p:sp>
    </p:spTree>
    <p:extLst>
      <p:ext uri="{BB962C8B-B14F-4D97-AF65-F5344CB8AC3E}">
        <p14:creationId xmlns:p14="http://schemas.microsoft.com/office/powerpoint/2010/main" val="2164695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622513"/>
            <a:ext cx="9052560" cy="259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2920" y="3479590"/>
            <a:ext cx="4444207" cy="1450127"/>
          </a:xfrm>
        </p:spPr>
        <p:txBody>
          <a:bodyPr anchor="b"/>
          <a:lstStyle>
            <a:lvl1pPr marL="0" indent="0">
              <a:buNone/>
              <a:defRPr sz="3800" b="1"/>
            </a:lvl1pPr>
            <a:lvl2pPr marL="731520" indent="0">
              <a:buNone/>
              <a:defRPr sz="3200" b="1"/>
            </a:lvl2pPr>
            <a:lvl3pPr marL="1463040" indent="0">
              <a:buNone/>
              <a:defRPr sz="2900" b="1"/>
            </a:lvl3pPr>
            <a:lvl4pPr marL="2194560" indent="0">
              <a:buNone/>
              <a:defRPr sz="2600" b="1"/>
            </a:lvl4pPr>
            <a:lvl5pPr marL="2926080" indent="0">
              <a:buNone/>
              <a:defRPr sz="2600" b="1"/>
            </a:lvl5pPr>
            <a:lvl6pPr marL="3657600" indent="0">
              <a:buNone/>
              <a:defRPr sz="2600" b="1"/>
            </a:lvl6pPr>
            <a:lvl7pPr marL="4389120" indent="0">
              <a:buNone/>
              <a:defRPr sz="2600" b="1"/>
            </a:lvl7pPr>
            <a:lvl8pPr marL="5120640" indent="0">
              <a:buNone/>
              <a:defRPr sz="2600" b="1"/>
            </a:lvl8pPr>
            <a:lvl9pPr marL="5852160" indent="0">
              <a:buNone/>
              <a:defRPr sz="2600" b="1"/>
            </a:lvl9pPr>
          </a:lstStyle>
          <a:p>
            <a:pPr lvl="0"/>
            <a:r>
              <a:rPr lang="en-US"/>
              <a:t>Click to edit Master text styles</a:t>
            </a:r>
          </a:p>
        </p:txBody>
      </p:sp>
      <p:sp>
        <p:nvSpPr>
          <p:cNvPr id="4" name="Content Placeholder 3"/>
          <p:cNvSpPr>
            <a:spLocks noGrp="1"/>
          </p:cNvSpPr>
          <p:nvPr>
            <p:ph sz="half" idx="2"/>
          </p:nvPr>
        </p:nvSpPr>
        <p:spPr>
          <a:xfrm>
            <a:off x="502920" y="4929717"/>
            <a:ext cx="4444207" cy="8956253"/>
          </a:xfrm>
        </p:spPr>
        <p:txBody>
          <a:bodyPr/>
          <a:lstStyle>
            <a:lvl1pPr>
              <a:defRPr sz="38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09528" y="3479590"/>
            <a:ext cx="4445953" cy="1450127"/>
          </a:xfrm>
        </p:spPr>
        <p:txBody>
          <a:bodyPr anchor="b"/>
          <a:lstStyle>
            <a:lvl1pPr marL="0" indent="0">
              <a:buNone/>
              <a:defRPr sz="3800" b="1"/>
            </a:lvl1pPr>
            <a:lvl2pPr marL="731520" indent="0">
              <a:buNone/>
              <a:defRPr sz="3200" b="1"/>
            </a:lvl2pPr>
            <a:lvl3pPr marL="1463040" indent="0">
              <a:buNone/>
              <a:defRPr sz="2900" b="1"/>
            </a:lvl3pPr>
            <a:lvl4pPr marL="2194560" indent="0">
              <a:buNone/>
              <a:defRPr sz="2600" b="1"/>
            </a:lvl4pPr>
            <a:lvl5pPr marL="2926080" indent="0">
              <a:buNone/>
              <a:defRPr sz="2600" b="1"/>
            </a:lvl5pPr>
            <a:lvl6pPr marL="3657600" indent="0">
              <a:buNone/>
              <a:defRPr sz="2600" b="1"/>
            </a:lvl6pPr>
            <a:lvl7pPr marL="4389120" indent="0">
              <a:buNone/>
              <a:defRPr sz="2600" b="1"/>
            </a:lvl7pPr>
            <a:lvl8pPr marL="5120640" indent="0">
              <a:buNone/>
              <a:defRPr sz="2600" b="1"/>
            </a:lvl8pPr>
            <a:lvl9pPr marL="5852160" indent="0">
              <a:buNone/>
              <a:defRPr sz="2600" b="1"/>
            </a:lvl9pPr>
          </a:lstStyle>
          <a:p>
            <a:pPr lvl="0"/>
            <a:r>
              <a:rPr lang="en-US"/>
              <a:t>Click to edit Master text styles</a:t>
            </a:r>
          </a:p>
        </p:txBody>
      </p:sp>
      <p:sp>
        <p:nvSpPr>
          <p:cNvPr id="6" name="Content Placeholder 5"/>
          <p:cNvSpPr>
            <a:spLocks noGrp="1"/>
          </p:cNvSpPr>
          <p:nvPr>
            <p:ph sz="quarter" idx="4"/>
          </p:nvPr>
        </p:nvSpPr>
        <p:spPr>
          <a:xfrm>
            <a:off x="5109528" y="4929717"/>
            <a:ext cx="4445953" cy="8956253"/>
          </a:xfrm>
        </p:spPr>
        <p:txBody>
          <a:bodyPr/>
          <a:lstStyle>
            <a:lvl1pPr>
              <a:defRPr sz="38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83D12C2-B43D-4263-9178-FDC45D30D155}" type="datetimeFigureOut">
              <a:rPr lang="en-US" smtClean="0"/>
              <a:pPr/>
              <a:t>6/25/2018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D6C8CA0-2DBD-4CDF-9340-2D21DA7EFF45}" type="slidenum">
              <a:rPr lang="en-US" smtClean="0"/>
              <a:pPr/>
              <a:t>‹#›</a:t>
            </a:fld>
            <a:endParaRPr lang="en-US" dirty="0"/>
          </a:p>
        </p:txBody>
      </p:sp>
    </p:spTree>
    <p:extLst>
      <p:ext uri="{BB962C8B-B14F-4D97-AF65-F5344CB8AC3E}">
        <p14:creationId xmlns:p14="http://schemas.microsoft.com/office/powerpoint/2010/main" val="3959924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3D12C2-B43D-4263-9178-FDC45D30D155}" type="datetimeFigureOut">
              <a:rPr lang="en-US" smtClean="0"/>
              <a:pPr/>
              <a:t>6/25/2018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D6C8CA0-2DBD-4CDF-9340-2D21DA7EFF45}" type="slidenum">
              <a:rPr lang="en-US" smtClean="0"/>
              <a:pPr/>
              <a:t>‹#›</a:t>
            </a:fld>
            <a:endParaRPr lang="en-US" dirty="0"/>
          </a:p>
        </p:txBody>
      </p:sp>
    </p:spTree>
    <p:extLst>
      <p:ext uri="{BB962C8B-B14F-4D97-AF65-F5344CB8AC3E}">
        <p14:creationId xmlns:p14="http://schemas.microsoft.com/office/powerpoint/2010/main" val="3712941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3D12C2-B43D-4263-9178-FDC45D30D155}" type="datetimeFigureOut">
              <a:rPr lang="en-US" smtClean="0"/>
              <a:pPr/>
              <a:t>6/25/2018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D6C8CA0-2DBD-4CDF-9340-2D21DA7EFF45}" type="slidenum">
              <a:rPr lang="en-US" smtClean="0"/>
              <a:pPr/>
              <a:t>‹#›</a:t>
            </a:fld>
            <a:endParaRPr lang="en-US" dirty="0"/>
          </a:p>
        </p:txBody>
      </p:sp>
    </p:spTree>
    <p:extLst>
      <p:ext uri="{BB962C8B-B14F-4D97-AF65-F5344CB8AC3E}">
        <p14:creationId xmlns:p14="http://schemas.microsoft.com/office/powerpoint/2010/main" val="3302730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618913"/>
            <a:ext cx="3309144" cy="2633980"/>
          </a:xfrm>
        </p:spPr>
        <p:txBody>
          <a:bodyPr anchor="b"/>
          <a:lstStyle>
            <a:lvl1pPr algn="l">
              <a:defRPr sz="3200" b="1"/>
            </a:lvl1pPr>
          </a:lstStyle>
          <a:p>
            <a:r>
              <a:rPr lang="en-US"/>
              <a:t>Click to edit Master title style</a:t>
            </a:r>
          </a:p>
        </p:txBody>
      </p:sp>
      <p:sp>
        <p:nvSpPr>
          <p:cNvPr id="3" name="Content Placeholder 2"/>
          <p:cNvSpPr>
            <a:spLocks noGrp="1"/>
          </p:cNvSpPr>
          <p:nvPr>
            <p:ph idx="1"/>
          </p:nvPr>
        </p:nvSpPr>
        <p:spPr>
          <a:xfrm>
            <a:off x="3932555" y="618915"/>
            <a:ext cx="5622925" cy="13267056"/>
          </a:xfrm>
        </p:spPr>
        <p:txBody>
          <a:bodyPr/>
          <a:lstStyle>
            <a:lvl1pPr>
              <a:defRPr sz="5100"/>
            </a:lvl1pPr>
            <a:lvl2pPr>
              <a:defRPr sz="45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2921" y="3252895"/>
            <a:ext cx="3309144" cy="10633076"/>
          </a:xfrm>
        </p:spPr>
        <p:txBody>
          <a:bodyPr/>
          <a:lstStyle>
            <a:lvl1pPr marL="0" indent="0">
              <a:buNone/>
              <a:defRPr sz="2200"/>
            </a:lvl1pPr>
            <a:lvl2pPr marL="731520" indent="0">
              <a:buNone/>
              <a:defRPr sz="1900"/>
            </a:lvl2pPr>
            <a:lvl3pPr marL="1463040" indent="0">
              <a:buNone/>
              <a:defRPr sz="1600"/>
            </a:lvl3pPr>
            <a:lvl4pPr marL="2194560" indent="0">
              <a:buNone/>
              <a:defRPr sz="1400"/>
            </a:lvl4pPr>
            <a:lvl5pPr marL="2926080" indent="0">
              <a:buNone/>
              <a:defRPr sz="1400"/>
            </a:lvl5pPr>
            <a:lvl6pPr marL="3657600" indent="0">
              <a:buNone/>
              <a:defRPr sz="1400"/>
            </a:lvl6pPr>
            <a:lvl7pPr marL="4389120" indent="0">
              <a:buNone/>
              <a:defRPr sz="1400"/>
            </a:lvl7pPr>
            <a:lvl8pPr marL="5120640" indent="0">
              <a:buNone/>
              <a:defRPr sz="1400"/>
            </a:lvl8pPr>
            <a:lvl9pPr marL="585216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83D12C2-B43D-4263-9178-FDC45D30D155}" type="datetimeFigureOut">
              <a:rPr lang="en-US" smtClean="0"/>
              <a:pPr/>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C8CA0-2DBD-4CDF-9340-2D21DA7EFF45}" type="slidenum">
              <a:rPr lang="en-US" smtClean="0"/>
              <a:pPr/>
              <a:t>‹#›</a:t>
            </a:fld>
            <a:endParaRPr lang="en-US" dirty="0"/>
          </a:p>
        </p:txBody>
      </p:sp>
    </p:spTree>
    <p:extLst>
      <p:ext uri="{BB962C8B-B14F-4D97-AF65-F5344CB8AC3E}">
        <p14:creationId xmlns:p14="http://schemas.microsoft.com/office/powerpoint/2010/main" val="605526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10881360"/>
            <a:ext cx="6035040" cy="1284606"/>
          </a:xfrm>
        </p:spPr>
        <p:txBody>
          <a:bodyPr anchor="b"/>
          <a:lstStyle>
            <a:lvl1pPr algn="l">
              <a:defRPr sz="3200" b="1"/>
            </a:lvl1pPr>
          </a:lstStyle>
          <a:p>
            <a:r>
              <a:rPr lang="en-US"/>
              <a:t>Click to edit Master title style</a:t>
            </a:r>
          </a:p>
        </p:txBody>
      </p:sp>
      <p:sp>
        <p:nvSpPr>
          <p:cNvPr id="3" name="Picture Placeholder 2"/>
          <p:cNvSpPr>
            <a:spLocks noGrp="1"/>
          </p:cNvSpPr>
          <p:nvPr>
            <p:ph type="pic" idx="1"/>
          </p:nvPr>
        </p:nvSpPr>
        <p:spPr>
          <a:xfrm>
            <a:off x="1971517" y="1388957"/>
            <a:ext cx="6035040" cy="9326880"/>
          </a:xfrm>
        </p:spPr>
        <p:txBody>
          <a:bodyPr/>
          <a:lstStyle>
            <a:lvl1pPr marL="0" indent="0">
              <a:buNone/>
              <a:defRPr sz="5100"/>
            </a:lvl1pPr>
            <a:lvl2pPr marL="731520" indent="0">
              <a:buNone/>
              <a:defRPr sz="4500"/>
            </a:lvl2pPr>
            <a:lvl3pPr marL="1463040" indent="0">
              <a:buNone/>
              <a:defRPr sz="3800"/>
            </a:lvl3pPr>
            <a:lvl4pPr marL="2194560" indent="0">
              <a:buNone/>
              <a:defRPr sz="3200"/>
            </a:lvl4pPr>
            <a:lvl5pPr marL="2926080" indent="0">
              <a:buNone/>
              <a:defRPr sz="3200"/>
            </a:lvl5pPr>
            <a:lvl6pPr marL="3657600" indent="0">
              <a:buNone/>
              <a:defRPr sz="3200"/>
            </a:lvl6pPr>
            <a:lvl7pPr marL="4389120" indent="0">
              <a:buNone/>
              <a:defRPr sz="3200"/>
            </a:lvl7pPr>
            <a:lvl8pPr marL="5120640" indent="0">
              <a:buNone/>
              <a:defRPr sz="3200"/>
            </a:lvl8pPr>
            <a:lvl9pPr marL="5852160" indent="0">
              <a:buNone/>
              <a:defRPr sz="3200"/>
            </a:lvl9pPr>
          </a:lstStyle>
          <a:p>
            <a:endParaRPr lang="en-US" dirty="0"/>
          </a:p>
        </p:txBody>
      </p:sp>
      <p:sp>
        <p:nvSpPr>
          <p:cNvPr id="4" name="Text Placeholder 3"/>
          <p:cNvSpPr>
            <a:spLocks noGrp="1"/>
          </p:cNvSpPr>
          <p:nvPr>
            <p:ph type="body" sz="half" idx="2"/>
          </p:nvPr>
        </p:nvSpPr>
        <p:spPr>
          <a:xfrm>
            <a:off x="1971517" y="12165966"/>
            <a:ext cx="6035040" cy="1824354"/>
          </a:xfrm>
        </p:spPr>
        <p:txBody>
          <a:bodyPr/>
          <a:lstStyle>
            <a:lvl1pPr marL="0" indent="0">
              <a:buNone/>
              <a:defRPr sz="2200"/>
            </a:lvl1pPr>
            <a:lvl2pPr marL="731520" indent="0">
              <a:buNone/>
              <a:defRPr sz="1900"/>
            </a:lvl2pPr>
            <a:lvl3pPr marL="1463040" indent="0">
              <a:buNone/>
              <a:defRPr sz="1600"/>
            </a:lvl3pPr>
            <a:lvl4pPr marL="2194560" indent="0">
              <a:buNone/>
              <a:defRPr sz="1400"/>
            </a:lvl4pPr>
            <a:lvl5pPr marL="2926080" indent="0">
              <a:buNone/>
              <a:defRPr sz="1400"/>
            </a:lvl5pPr>
            <a:lvl6pPr marL="3657600" indent="0">
              <a:buNone/>
              <a:defRPr sz="1400"/>
            </a:lvl6pPr>
            <a:lvl7pPr marL="4389120" indent="0">
              <a:buNone/>
              <a:defRPr sz="1400"/>
            </a:lvl7pPr>
            <a:lvl8pPr marL="5120640" indent="0">
              <a:buNone/>
              <a:defRPr sz="1400"/>
            </a:lvl8pPr>
            <a:lvl9pPr marL="585216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83D12C2-B43D-4263-9178-FDC45D30D155}" type="datetimeFigureOut">
              <a:rPr lang="en-US" smtClean="0"/>
              <a:pPr/>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C8CA0-2DBD-4CDF-9340-2D21DA7EFF45}" type="slidenum">
              <a:rPr lang="en-US" smtClean="0"/>
              <a:pPr/>
              <a:t>‹#›</a:t>
            </a:fld>
            <a:endParaRPr lang="en-US" dirty="0"/>
          </a:p>
        </p:txBody>
      </p:sp>
    </p:spTree>
    <p:extLst>
      <p:ext uri="{BB962C8B-B14F-4D97-AF65-F5344CB8AC3E}">
        <p14:creationId xmlns:p14="http://schemas.microsoft.com/office/powerpoint/2010/main" val="1561947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622513"/>
            <a:ext cx="9052560" cy="2590800"/>
          </a:xfrm>
          <a:prstGeom prst="rect">
            <a:avLst/>
          </a:prstGeom>
        </p:spPr>
        <p:txBody>
          <a:bodyPr vert="horz" lIns="146304" tIns="73152" rIns="146304" bIns="73152" rtlCol="0" anchor="ctr">
            <a:normAutofit/>
          </a:bodyPr>
          <a:lstStyle/>
          <a:p>
            <a:r>
              <a:rPr lang="en-US"/>
              <a:t>Click to edit Master title style</a:t>
            </a:r>
          </a:p>
        </p:txBody>
      </p:sp>
      <p:sp>
        <p:nvSpPr>
          <p:cNvPr id="3" name="Text Placeholder 2"/>
          <p:cNvSpPr>
            <a:spLocks noGrp="1"/>
          </p:cNvSpPr>
          <p:nvPr>
            <p:ph type="body" idx="1"/>
          </p:nvPr>
        </p:nvSpPr>
        <p:spPr>
          <a:xfrm>
            <a:off x="502920" y="3627121"/>
            <a:ext cx="9052560" cy="10258849"/>
          </a:xfrm>
          <a:prstGeom prst="rect">
            <a:avLst/>
          </a:prstGeom>
        </p:spPr>
        <p:txBody>
          <a:bodyPr vert="horz" lIns="146304" tIns="73152" rIns="146304" bIns="7315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02920" y="14407728"/>
            <a:ext cx="2346960" cy="827617"/>
          </a:xfrm>
          <a:prstGeom prst="rect">
            <a:avLst/>
          </a:prstGeom>
        </p:spPr>
        <p:txBody>
          <a:bodyPr vert="horz" lIns="146304" tIns="73152" rIns="146304" bIns="73152" rtlCol="0" anchor="ctr"/>
          <a:lstStyle>
            <a:lvl1pPr algn="l">
              <a:defRPr sz="1900">
                <a:solidFill>
                  <a:schemeClr val="tx1">
                    <a:tint val="75000"/>
                  </a:schemeClr>
                </a:solidFill>
              </a:defRPr>
            </a:lvl1pPr>
          </a:lstStyle>
          <a:p>
            <a:fld id="{C83D12C2-B43D-4263-9178-FDC45D30D155}" type="datetimeFigureOut">
              <a:rPr lang="en-US" smtClean="0"/>
              <a:pPr/>
              <a:t>6/25/2018</a:t>
            </a:fld>
            <a:endParaRPr lang="en-US" dirty="0"/>
          </a:p>
        </p:txBody>
      </p:sp>
      <p:sp>
        <p:nvSpPr>
          <p:cNvPr id="5" name="Footer Placeholder 4"/>
          <p:cNvSpPr>
            <a:spLocks noGrp="1"/>
          </p:cNvSpPr>
          <p:nvPr>
            <p:ph type="ftr" sz="quarter" idx="3"/>
          </p:nvPr>
        </p:nvSpPr>
        <p:spPr>
          <a:xfrm>
            <a:off x="3436620" y="14407728"/>
            <a:ext cx="3185160" cy="827617"/>
          </a:xfrm>
          <a:prstGeom prst="rect">
            <a:avLst/>
          </a:prstGeom>
        </p:spPr>
        <p:txBody>
          <a:bodyPr vert="horz" lIns="146304" tIns="73152" rIns="146304" bIns="73152" rtlCol="0" anchor="ctr"/>
          <a:lstStyle>
            <a:lvl1pPr algn="ctr">
              <a:defRPr sz="1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208520" y="14407728"/>
            <a:ext cx="2346960" cy="827617"/>
          </a:xfrm>
          <a:prstGeom prst="rect">
            <a:avLst/>
          </a:prstGeom>
        </p:spPr>
        <p:txBody>
          <a:bodyPr vert="horz" lIns="146304" tIns="73152" rIns="146304" bIns="73152" rtlCol="0" anchor="ctr"/>
          <a:lstStyle>
            <a:lvl1pPr algn="r">
              <a:defRPr sz="1900">
                <a:solidFill>
                  <a:schemeClr val="tx1">
                    <a:tint val="75000"/>
                  </a:schemeClr>
                </a:solidFill>
              </a:defRPr>
            </a:lvl1pPr>
          </a:lstStyle>
          <a:p>
            <a:fld id="{DD6C8CA0-2DBD-4CDF-9340-2D21DA7EFF45}" type="slidenum">
              <a:rPr lang="en-US" smtClean="0"/>
              <a:pPr/>
              <a:t>‹#›</a:t>
            </a:fld>
            <a:endParaRPr lang="en-US" dirty="0"/>
          </a:p>
        </p:txBody>
      </p:sp>
    </p:spTree>
    <p:extLst>
      <p:ext uri="{BB962C8B-B14F-4D97-AF65-F5344CB8AC3E}">
        <p14:creationId xmlns:p14="http://schemas.microsoft.com/office/powerpoint/2010/main" val="2432906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63040" rtl="0" eaLnBrk="1" latinLnBrk="0" hangingPunct="1">
        <a:spcBef>
          <a:spcPct val="0"/>
        </a:spcBef>
        <a:buNone/>
        <a:defRPr sz="7000" kern="1200">
          <a:solidFill>
            <a:schemeClr val="tx1"/>
          </a:solidFill>
          <a:latin typeface="+mj-lt"/>
          <a:ea typeface="+mj-ea"/>
          <a:cs typeface="+mj-cs"/>
        </a:defRPr>
      </a:lvl1pPr>
    </p:titleStyle>
    <p:bodyStyle>
      <a:lvl1pPr marL="548640" indent="-548640" algn="l" defTabSz="1463040" rtl="0" eaLnBrk="1" latinLnBrk="0" hangingPunct="1">
        <a:spcBef>
          <a:spcPct val="20000"/>
        </a:spcBef>
        <a:buFont typeface="Arial" panose="020B0604020202020204" pitchFamily="34" charset="0"/>
        <a:buChar char="•"/>
        <a:defRPr sz="5100" kern="1200">
          <a:solidFill>
            <a:schemeClr val="tx1"/>
          </a:solidFill>
          <a:latin typeface="+mn-lt"/>
          <a:ea typeface="+mn-ea"/>
          <a:cs typeface="+mn-cs"/>
        </a:defRPr>
      </a:lvl1pPr>
      <a:lvl2pPr marL="1188720" indent="-457200" algn="l" defTabSz="1463040" rtl="0" eaLnBrk="1" latinLnBrk="0" hangingPunct="1">
        <a:spcBef>
          <a:spcPct val="20000"/>
        </a:spcBef>
        <a:buFont typeface="Arial" panose="020B0604020202020204" pitchFamily="34" charset="0"/>
        <a:buChar char="–"/>
        <a:defRPr sz="4500" kern="1200">
          <a:solidFill>
            <a:schemeClr val="tx1"/>
          </a:solidFill>
          <a:latin typeface="+mn-lt"/>
          <a:ea typeface="+mn-ea"/>
          <a:cs typeface="+mn-cs"/>
        </a:defRPr>
      </a:lvl2pPr>
      <a:lvl3pPr marL="1828800" indent="-365760" algn="l" defTabSz="1463040" rtl="0" eaLnBrk="1" latinLnBrk="0" hangingPunct="1">
        <a:spcBef>
          <a:spcPct val="20000"/>
        </a:spcBef>
        <a:buFont typeface="Arial" panose="020B0604020202020204" pitchFamily="34" charset="0"/>
        <a:buChar char="•"/>
        <a:defRPr sz="3800" kern="1200">
          <a:solidFill>
            <a:schemeClr val="tx1"/>
          </a:solidFill>
          <a:latin typeface="+mn-lt"/>
          <a:ea typeface="+mn-ea"/>
          <a:cs typeface="+mn-cs"/>
        </a:defRPr>
      </a:lvl3pPr>
      <a:lvl4pPr marL="256032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4pPr>
      <a:lvl5pPr marL="329184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5pPr>
      <a:lvl6pPr marL="402336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6pPr>
      <a:lvl7pPr marL="475488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7pPr>
      <a:lvl8pPr marL="548640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8pPr>
      <a:lvl9pPr marL="621792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9pPr>
    </p:bodyStyle>
    <p:otherStyle>
      <a:defPPr>
        <a:defRPr lang="en-US"/>
      </a:defPPr>
      <a:lvl1pPr marL="0" algn="l" defTabSz="1463040" rtl="0" eaLnBrk="1" latinLnBrk="0" hangingPunct="1">
        <a:defRPr sz="2900" kern="1200">
          <a:solidFill>
            <a:schemeClr val="tx1"/>
          </a:solidFill>
          <a:latin typeface="+mn-lt"/>
          <a:ea typeface="+mn-ea"/>
          <a:cs typeface="+mn-cs"/>
        </a:defRPr>
      </a:lvl1pPr>
      <a:lvl2pPr marL="731520" algn="l" defTabSz="1463040" rtl="0" eaLnBrk="1" latinLnBrk="0" hangingPunct="1">
        <a:defRPr sz="2900" kern="1200">
          <a:solidFill>
            <a:schemeClr val="tx1"/>
          </a:solidFill>
          <a:latin typeface="+mn-lt"/>
          <a:ea typeface="+mn-ea"/>
          <a:cs typeface="+mn-cs"/>
        </a:defRPr>
      </a:lvl2pPr>
      <a:lvl3pPr marL="1463040" algn="l" defTabSz="1463040" rtl="0" eaLnBrk="1" latinLnBrk="0" hangingPunct="1">
        <a:defRPr sz="2900" kern="1200">
          <a:solidFill>
            <a:schemeClr val="tx1"/>
          </a:solidFill>
          <a:latin typeface="+mn-lt"/>
          <a:ea typeface="+mn-ea"/>
          <a:cs typeface="+mn-cs"/>
        </a:defRPr>
      </a:lvl3pPr>
      <a:lvl4pPr marL="2194560" algn="l" defTabSz="1463040" rtl="0" eaLnBrk="1" latinLnBrk="0" hangingPunct="1">
        <a:defRPr sz="2900" kern="1200">
          <a:solidFill>
            <a:schemeClr val="tx1"/>
          </a:solidFill>
          <a:latin typeface="+mn-lt"/>
          <a:ea typeface="+mn-ea"/>
          <a:cs typeface="+mn-cs"/>
        </a:defRPr>
      </a:lvl4pPr>
      <a:lvl5pPr marL="2926080" algn="l" defTabSz="1463040" rtl="0" eaLnBrk="1" latinLnBrk="0" hangingPunct="1">
        <a:defRPr sz="2900" kern="1200">
          <a:solidFill>
            <a:schemeClr val="tx1"/>
          </a:solidFill>
          <a:latin typeface="+mn-lt"/>
          <a:ea typeface="+mn-ea"/>
          <a:cs typeface="+mn-cs"/>
        </a:defRPr>
      </a:lvl5pPr>
      <a:lvl6pPr marL="3657600" algn="l" defTabSz="1463040" rtl="0" eaLnBrk="1" latinLnBrk="0" hangingPunct="1">
        <a:defRPr sz="2900" kern="1200">
          <a:solidFill>
            <a:schemeClr val="tx1"/>
          </a:solidFill>
          <a:latin typeface="+mn-lt"/>
          <a:ea typeface="+mn-ea"/>
          <a:cs typeface="+mn-cs"/>
        </a:defRPr>
      </a:lvl6pPr>
      <a:lvl7pPr marL="4389120" algn="l" defTabSz="1463040" rtl="0" eaLnBrk="1" latinLnBrk="0" hangingPunct="1">
        <a:defRPr sz="2900" kern="1200">
          <a:solidFill>
            <a:schemeClr val="tx1"/>
          </a:solidFill>
          <a:latin typeface="+mn-lt"/>
          <a:ea typeface="+mn-ea"/>
          <a:cs typeface="+mn-cs"/>
        </a:defRPr>
      </a:lvl7pPr>
      <a:lvl8pPr marL="5120640" algn="l" defTabSz="1463040" rtl="0" eaLnBrk="1" latinLnBrk="0" hangingPunct="1">
        <a:defRPr sz="2900" kern="1200">
          <a:solidFill>
            <a:schemeClr val="tx1"/>
          </a:solidFill>
          <a:latin typeface="+mn-lt"/>
          <a:ea typeface="+mn-ea"/>
          <a:cs typeface="+mn-cs"/>
        </a:defRPr>
      </a:lvl8pPr>
      <a:lvl9pPr marL="5852160" algn="l" defTabSz="1463040"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914400"/>
            <a:ext cx="9220200" cy="13443680"/>
          </a:xfrm>
          <a:prstGeom prst="rect">
            <a:avLst/>
          </a:prstGeom>
          <a:noFill/>
        </p:spPr>
        <p:txBody>
          <a:bodyPr wrap="square" lIns="146304" tIns="73152" rIns="146304" bIns="73152" rtlCol="0">
            <a:spAutoFit/>
          </a:bodyPr>
          <a:lstStyle/>
          <a:p>
            <a:pPr algn="r" rtl="1"/>
            <a:r>
              <a:rPr lang="ur-PK" sz="3200" i="1" dirty="0"/>
              <a:t>[</a:t>
            </a:r>
            <a:r>
              <a:rPr lang="en-US" sz="3200" i="1" dirty="0"/>
              <a:t>Required notice with any advertisement</a:t>
            </a:r>
            <a:r>
              <a:rPr lang="ur-PK" sz="3200" i="1" dirty="0" smtClean="0"/>
              <a:t>/</a:t>
            </a:r>
            <a:endParaRPr lang="en-US" sz="3200" i="1" dirty="0" smtClean="0"/>
          </a:p>
          <a:p>
            <a:pPr algn="r" rtl="1"/>
            <a:r>
              <a:rPr lang="ur-PK" sz="3200" i="1" dirty="0" smtClean="0"/>
              <a:t>کسی </a:t>
            </a:r>
            <a:r>
              <a:rPr lang="ur-PK" sz="3200" i="1" dirty="0"/>
              <a:t>بھی اشتہار کے ساتھ درکار اطلاع نامہ:]</a:t>
            </a:r>
            <a:endParaRPr lang="en-US" sz="3200" dirty="0"/>
          </a:p>
          <a:p>
            <a:pPr algn="r" rtl="1"/>
            <a:endParaRPr lang="en-US" sz="3200" i="1" dirty="0"/>
          </a:p>
          <a:p>
            <a:pPr algn="r" rtl="1"/>
            <a:r>
              <a:rPr lang="ur-PK" sz="3200" i="1" dirty="0"/>
              <a:t>[</a:t>
            </a:r>
            <a:r>
              <a:rPr lang="en-US" sz="3200" i="1" dirty="0"/>
              <a:t>advertisement</a:t>
            </a:r>
            <a:r>
              <a:rPr lang="ur-PK" sz="3200" i="1" dirty="0"/>
              <a:t>/اشتہار]</a:t>
            </a:r>
            <a:endParaRPr lang="en-US" sz="3200" i="1" dirty="0"/>
          </a:p>
          <a:p>
            <a:pPr algn="r" rtl="1"/>
            <a:endParaRPr lang="en-US" sz="3200" dirty="0"/>
          </a:p>
          <a:p>
            <a:r>
              <a:rPr lang="en-US" sz="3200" dirty="0"/>
              <a:t>The individual offering to provide immigration assistance services is not an attorney licensed to practice law or accredited by the United States Department of Justice to provide representation before the United States Citizenship and Immigration Services, the Executive Office for Immigration Review, the Department of Homeland Security, the Department of Justice, the Department of Labor, </a:t>
            </a:r>
          </a:p>
          <a:p>
            <a:r>
              <a:rPr lang="en-US" sz="3200" dirty="0"/>
              <a:t>the Department of State, or any immigration authorities and may not give legal advice or accept fees for legal advice</a:t>
            </a:r>
            <a:r>
              <a:rPr lang="ur-PK" sz="3200" dirty="0"/>
              <a:t>.</a:t>
            </a:r>
            <a:endParaRPr lang="en-US" sz="3200" dirty="0"/>
          </a:p>
          <a:p>
            <a:pPr algn="l"/>
            <a:endParaRPr lang="en-US" sz="3200" i="1" dirty="0"/>
          </a:p>
          <a:p>
            <a:pPr algn="r" rtl="1"/>
            <a:r>
              <a:rPr lang="ur-PK" sz="3200" i="1" dirty="0"/>
              <a:t>ترک وطن میں اعانت کی خدمات کی پیشکش کرنے والا شخص قانون کی پریکٹس کرنے کے لیے لائسنس یافتہ اٹارنی نہیں ہے یا وہ </a:t>
            </a:r>
            <a:r>
              <a:rPr lang="en-US" sz="3200" i="1" dirty="0"/>
              <a:t>United States Citizenship and Immigration Services</a:t>
            </a:r>
            <a:r>
              <a:rPr lang="ur-PK" sz="3200" i="1" dirty="0"/>
              <a:t>، </a:t>
            </a:r>
            <a:r>
              <a:rPr lang="en-US" sz="3200" i="1" dirty="0"/>
              <a:t>Executive Office for Immigration Review</a:t>
            </a:r>
            <a:r>
              <a:rPr lang="ur-PK" sz="3200" i="1" dirty="0"/>
              <a:t>، </a:t>
            </a:r>
            <a:r>
              <a:rPr lang="en-US" sz="3200" i="1" dirty="0"/>
              <a:t/>
            </a:r>
            <a:br>
              <a:rPr lang="en-US" sz="3200" i="1" dirty="0"/>
            </a:br>
            <a:r>
              <a:rPr lang="en-US" sz="3200" i="1" dirty="0"/>
              <a:t>Department of Homeland Security</a:t>
            </a:r>
            <a:r>
              <a:rPr lang="ur-PK" sz="3200" i="1" dirty="0"/>
              <a:t>، </a:t>
            </a:r>
            <a:endParaRPr lang="en-US" sz="3200" i="1" dirty="0"/>
          </a:p>
          <a:p>
            <a:pPr algn="r" rtl="1"/>
            <a:r>
              <a:rPr lang="en-US" sz="3200" i="1" dirty="0"/>
              <a:t>Department of Justice</a:t>
            </a:r>
            <a:r>
              <a:rPr lang="ur-PK" sz="3200" i="1" dirty="0"/>
              <a:t>، </a:t>
            </a:r>
            <a:r>
              <a:rPr lang="en-US" sz="3200" i="1" dirty="0"/>
              <a:t>Department of Labor</a:t>
            </a:r>
            <a:r>
              <a:rPr lang="ur-PK" sz="3200" i="1" dirty="0"/>
              <a:t>، </a:t>
            </a:r>
            <a:r>
              <a:rPr lang="en-US" sz="3200" i="1" dirty="0"/>
              <a:t>Department of State</a:t>
            </a:r>
            <a:r>
              <a:rPr lang="ur-PK" sz="3200" i="1" dirty="0"/>
              <a:t> اور ترک وطن کے کسی حکام کے سامنے نمائندگی کے لیے امریکی </a:t>
            </a:r>
            <a:r>
              <a:rPr lang="en-US" sz="3200" i="1" dirty="0"/>
              <a:t>Department of Justice</a:t>
            </a:r>
            <a:r>
              <a:rPr lang="ur-PK" sz="3200" i="1" dirty="0"/>
              <a:t> کا تسلیم شدہ نہیں ہے اور وہ قانونی مشورہ نہیں دے سکتا یا قانونی مشورے کے لیے فیس وصول نہیں کر سکتا۔</a:t>
            </a:r>
            <a:endParaRPr lang="en-US" sz="3200" i="1" dirty="0"/>
          </a:p>
        </p:txBody>
      </p:sp>
    </p:spTree>
    <p:extLst>
      <p:ext uri="{BB962C8B-B14F-4D97-AF65-F5344CB8AC3E}">
        <p14:creationId xmlns:p14="http://schemas.microsoft.com/office/powerpoint/2010/main" val="34375978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139</Words>
  <Application>Microsoft Office PowerPoint</Application>
  <PresentationFormat>Custom</PresentationFormat>
  <Paragraphs>10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NYC DCA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halpind</dc:creator>
  <cp:lastModifiedBy>halpind</cp:lastModifiedBy>
  <cp:revision>12</cp:revision>
  <dcterms:created xsi:type="dcterms:W3CDTF">2018-02-27T18:25:33Z</dcterms:created>
  <dcterms:modified xsi:type="dcterms:W3CDTF">2018-06-25T22:27:11Z</dcterms:modified>
</cp:coreProperties>
</file>