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896">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1" d="100"/>
          <a:sy n="51" d="100"/>
        </p:scale>
        <p:origin x="-2208" y="-78"/>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dirty="0"/>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pPr/>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pPr/>
              <a:t>6/25/2018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pPr/>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914400"/>
            <a:ext cx="9220200" cy="13443680"/>
          </a:xfrm>
          <a:prstGeom prst="rect">
            <a:avLst/>
          </a:prstGeom>
          <a:noFill/>
        </p:spPr>
        <p:txBody>
          <a:bodyPr wrap="square" lIns="146304" tIns="73152" rIns="146304" bIns="73152" rtlCol="0">
            <a:spAutoFit/>
          </a:bodyPr>
          <a:lstStyle/>
          <a:p>
            <a:pPr algn="r" rtl="1"/>
            <a:r>
              <a:rPr lang="ur-PK" sz="3200" i="1" dirty="0"/>
              <a:t>[</a:t>
            </a:r>
            <a:r>
              <a:rPr lang="en-US" sz="3200" i="1" dirty="0"/>
              <a:t>Required notice with any advertisement</a:t>
            </a:r>
            <a:r>
              <a:rPr lang="ur-PK" sz="3200" i="1" dirty="0" smtClean="0"/>
              <a:t>/</a:t>
            </a:r>
            <a:endParaRPr lang="en-US" sz="3200" i="1" dirty="0" smtClean="0"/>
          </a:p>
          <a:p>
            <a:pPr algn="r" rtl="1"/>
            <a:r>
              <a:rPr lang="ur-PK" sz="3200" i="1" dirty="0" smtClean="0"/>
              <a:t>کسی </a:t>
            </a:r>
            <a:r>
              <a:rPr lang="ur-PK" sz="3200" i="1" dirty="0"/>
              <a:t>بھی اشتہار کے ساتھ درکار اطلاع نامہ:]</a:t>
            </a:r>
            <a:endParaRPr lang="en-US" sz="3200" dirty="0"/>
          </a:p>
          <a:p>
            <a:pPr algn="r" rtl="1"/>
            <a:endParaRPr lang="en-US" sz="3200" i="1" dirty="0"/>
          </a:p>
          <a:p>
            <a:pPr algn="r" rtl="1"/>
            <a:r>
              <a:rPr lang="ur-PK" sz="3200" i="1" dirty="0"/>
              <a:t>[</a:t>
            </a:r>
            <a:r>
              <a:rPr lang="en-US" sz="3200" i="1" dirty="0"/>
              <a:t>advertisement</a:t>
            </a:r>
            <a:r>
              <a:rPr lang="ur-PK" sz="3200" i="1" dirty="0"/>
              <a:t>/اشتہار]</a:t>
            </a:r>
            <a:endParaRPr lang="en-US" sz="3200" i="1" dirty="0"/>
          </a:p>
          <a:p>
            <a:pPr algn="r" rtl="1"/>
            <a:endParaRPr lang="en-US" sz="3200" dirty="0"/>
          </a:p>
          <a:p>
            <a:r>
              <a:rPr lang="en-US" sz="3200" dirty="0"/>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a:t>
            </a:r>
          </a:p>
          <a:p>
            <a:r>
              <a:rPr lang="en-US" sz="3200" dirty="0"/>
              <a:t>the Department of State, or any immigration authorities and may not give legal advice or accept fees for legal advice</a:t>
            </a:r>
            <a:r>
              <a:rPr lang="ur-PK" sz="3200" dirty="0"/>
              <a:t>.</a:t>
            </a:r>
            <a:endParaRPr lang="en-US" sz="3200" dirty="0"/>
          </a:p>
          <a:p>
            <a:pPr algn="l"/>
            <a:endParaRPr lang="en-US" sz="3200" i="1" dirty="0"/>
          </a:p>
          <a:p>
            <a:pPr algn="r" rtl="1"/>
            <a:r>
              <a:rPr lang="ur-PK" sz="3200" i="1" dirty="0"/>
              <a:t>ترک وطن میں اعانت کی خدمات کی پیشکش کرنے والا شخص قانون کی پریکٹس کرنے کے لیے لائسنس یافتہ اٹارنی نہیں ہے یا وہ </a:t>
            </a:r>
            <a:r>
              <a:rPr lang="en-US" sz="3200" i="1" dirty="0"/>
              <a:t>United States Citizenship and Immigration Services</a:t>
            </a:r>
            <a:r>
              <a:rPr lang="ur-PK" sz="3200" i="1" dirty="0"/>
              <a:t>، </a:t>
            </a:r>
            <a:r>
              <a:rPr lang="en-US" sz="3200" i="1" dirty="0"/>
              <a:t>Executive Office for Immigration Review</a:t>
            </a:r>
            <a:r>
              <a:rPr lang="ur-PK" sz="3200" i="1" dirty="0"/>
              <a:t>، </a:t>
            </a:r>
            <a:r>
              <a:rPr lang="en-US" sz="3200" i="1" dirty="0"/>
              <a:t/>
            </a:r>
            <a:br>
              <a:rPr lang="en-US" sz="3200" i="1" dirty="0"/>
            </a:br>
            <a:r>
              <a:rPr lang="en-US" sz="3200" i="1" dirty="0"/>
              <a:t>Department of Homeland Security</a:t>
            </a:r>
            <a:r>
              <a:rPr lang="ur-PK" sz="3200" i="1" dirty="0"/>
              <a:t>، </a:t>
            </a:r>
            <a:endParaRPr lang="en-US" sz="3200" i="1" dirty="0"/>
          </a:p>
          <a:p>
            <a:pPr algn="r" rtl="1"/>
            <a:r>
              <a:rPr lang="en-US" sz="3200" i="1" dirty="0"/>
              <a:t>Department of Justice</a:t>
            </a:r>
            <a:r>
              <a:rPr lang="ur-PK" sz="3200" i="1" dirty="0"/>
              <a:t>، </a:t>
            </a:r>
            <a:r>
              <a:rPr lang="en-US" sz="3200" i="1" dirty="0"/>
              <a:t>Department of Labor</a:t>
            </a:r>
            <a:r>
              <a:rPr lang="ur-PK" sz="3200" i="1" dirty="0"/>
              <a:t>، </a:t>
            </a:r>
            <a:r>
              <a:rPr lang="en-US" sz="3200" i="1" dirty="0"/>
              <a:t>Department of State</a:t>
            </a:r>
            <a:r>
              <a:rPr lang="ur-PK" sz="3200" i="1" dirty="0"/>
              <a:t> اور ترک وطن کے کسی حکام کے سامنے نمائندگی کے لیے امریکی </a:t>
            </a:r>
            <a:r>
              <a:rPr lang="en-US" sz="3200" i="1" dirty="0"/>
              <a:t>Department of Justice</a:t>
            </a:r>
            <a:r>
              <a:rPr lang="ur-PK" sz="3200" i="1" dirty="0"/>
              <a:t> کا تسلیم شدہ نہیں ہے اور وہ قانونی مشورہ نہیں دے سکتا یا قانونی مشورے کے لیے فیس وصول نہیں کر سکتا۔</a:t>
            </a:r>
            <a:endParaRPr lang="en-US" sz="3200" i="1" dirty="0"/>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139</Words>
  <Application>Microsoft Office PowerPoint</Application>
  <PresentationFormat>Custom</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12</cp:revision>
  <dcterms:created xsi:type="dcterms:W3CDTF">2018-02-27T18:25:33Z</dcterms:created>
  <dcterms:modified xsi:type="dcterms:W3CDTF">2018-06-25T22:27:11Z</dcterms:modified>
</cp:coreProperties>
</file>