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1" d="100"/>
          <a:sy n="51" d="100"/>
        </p:scale>
        <p:origin x="-2208" y="-78"/>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9220200" cy="14626055"/>
          </a:xfrm>
          <a:prstGeom prst="rect">
            <a:avLst/>
          </a:prstGeom>
          <a:noFill/>
        </p:spPr>
        <p:txBody>
          <a:bodyPr wrap="square" lIns="146304" tIns="73152" rIns="146304" bIns="73152" rtlCol="0">
            <a:spAutoFit/>
          </a:bodyPr>
          <a:lstStyle/>
          <a:p>
            <a:pPr>
              <a:lnSpc>
                <a:spcPts val="4500"/>
              </a:lnSpc>
            </a:pPr>
            <a:r>
              <a:rPr lang="en-US" sz="3000" i="1" dirty="0">
                <a:latin typeface="Arial" panose="020B0604020202020204" pitchFamily="34" charset="0"/>
                <a:cs typeface="Arial" panose="020B0604020202020204" pitchFamily="34" charset="0"/>
              </a:rPr>
              <a:t>[Required notice with any advertisement</a:t>
            </a:r>
            <a:r>
              <a:rPr lang="en-US" sz="3000" i="1" dirty="0" smtClean="0">
                <a:latin typeface="Arial" panose="020B0604020202020204" pitchFamily="34" charset="0"/>
                <a:cs typeface="Arial" panose="020B0604020202020204" pitchFamily="34" charset="0"/>
              </a:rPr>
              <a:t>:/</a:t>
            </a:r>
          </a:p>
          <a:p>
            <a:pPr>
              <a:lnSpc>
                <a:spcPts val="4500"/>
              </a:lnSpc>
            </a:pPr>
            <a:r>
              <a:rPr lang="es-US" sz="3000" i="1" dirty="0" smtClean="0">
                <a:latin typeface="Arial" panose="020B0604020202020204" pitchFamily="34" charset="0"/>
              </a:rPr>
              <a:t>Aviso </a:t>
            </a:r>
            <a:r>
              <a:rPr lang="es-US" sz="3000" i="1" dirty="0">
                <a:latin typeface="Arial" panose="020B0604020202020204" pitchFamily="34" charset="0"/>
              </a:rPr>
              <a:t>requerido con cualquier anuncio:</a:t>
            </a:r>
            <a:r>
              <a:rPr lang="en-US" sz="3000" i="1" dirty="0">
                <a:latin typeface="Arial" panose="020B0604020202020204" pitchFamily="34" charset="0"/>
                <a:cs typeface="Arial" panose="020B0604020202020204" pitchFamily="34" charset="0"/>
              </a:rPr>
              <a:t>]</a:t>
            </a:r>
          </a:p>
          <a:p>
            <a:pPr>
              <a:lnSpc>
                <a:spcPts val="4500"/>
              </a:lnSpc>
            </a:pPr>
            <a:endParaRPr lang="en-US" sz="2500" dirty="0">
              <a:latin typeface="Arial" panose="020B0604020202020204" pitchFamily="34" charset="0"/>
              <a:cs typeface="Arial" panose="020B0604020202020204" pitchFamily="34" charset="0"/>
            </a:endParaRPr>
          </a:p>
          <a:p>
            <a:pPr>
              <a:lnSpc>
                <a:spcPts val="4500"/>
              </a:lnSpc>
            </a:pPr>
            <a:r>
              <a:rPr lang="en-US" sz="3000" i="1" dirty="0">
                <a:latin typeface="Arial" panose="020B0604020202020204" pitchFamily="34" charset="0"/>
                <a:cs typeface="Arial" panose="020B0604020202020204" pitchFamily="34" charset="0"/>
              </a:rPr>
              <a:t>[advertisement/</a:t>
            </a:r>
            <a:r>
              <a:rPr lang="es-US" sz="3000" i="1" dirty="0">
                <a:latin typeface="Arial" panose="020B0604020202020204" pitchFamily="34" charset="0"/>
              </a:rPr>
              <a:t>anuncio]</a:t>
            </a:r>
          </a:p>
          <a:p>
            <a:pPr>
              <a:lnSpc>
                <a:spcPts val="4500"/>
              </a:lnSpc>
            </a:pPr>
            <a:endParaRPr lang="en-US" sz="2500" dirty="0">
              <a:latin typeface="Arial" panose="020B0604020202020204" pitchFamily="34" charset="0"/>
              <a:cs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s-US" sz="3000" dirty="0">
              <a:latin typeface="Arial" panose="020B0604020202020204" pitchFamily="34" charset="0"/>
              <a:cs typeface="Arial" panose="020B0604020202020204" pitchFamily="34" charset="0"/>
            </a:endParaRPr>
          </a:p>
          <a:p>
            <a:pPr>
              <a:lnSpc>
                <a:spcPts val="3600"/>
              </a:lnSpc>
            </a:pPr>
            <a:r>
              <a:rPr lang="es-US" sz="3000" dirty="0">
                <a:latin typeface="Arial" panose="020B0604020202020204" pitchFamily="34" charset="0"/>
              </a:rPr>
              <a:t>La persona que ofrece brindar servicios de asistencia para la inmigración no es un abogado con licencia para ejercer la profesión ni está acreditada por el </a:t>
            </a:r>
            <a:r>
              <a:rPr lang="en-US" sz="3000" dirty="0">
                <a:latin typeface="Arial" panose="020B0604020202020204" pitchFamily="34" charset="0"/>
              </a:rPr>
              <a:t>United States Department of Justice </a:t>
            </a:r>
            <a:r>
              <a:rPr lang="es-US" sz="3000" dirty="0">
                <a:latin typeface="Arial" panose="020B0604020202020204" pitchFamily="34" charset="0"/>
              </a:rPr>
              <a:t>para proporcionar representación ante el </a:t>
            </a:r>
            <a:r>
              <a:rPr lang="en-US" sz="3000" dirty="0">
                <a:latin typeface="Arial" panose="020B0604020202020204" pitchFamily="34" charset="0"/>
              </a:rPr>
              <a:t>United States Citizenship and Immigration Services, la Executive Office for Immigration Review, el Department of Homeland Security, el Department of Justice, el Department of Labor, el Department of State </a:t>
            </a:r>
            <a:r>
              <a:rPr lang="es-US" sz="3000" dirty="0">
                <a:latin typeface="Arial" panose="020B0604020202020204" pitchFamily="34" charset="0"/>
              </a:rPr>
              <a:t>o cualquier otra autoridad de inmigración, y no puede brindar asesoramiento legal ni aceptar honorarios por asesoramiento legal.</a:t>
            </a:r>
          </a:p>
          <a:p>
            <a:pPr>
              <a:lnSpc>
                <a:spcPts val="4000"/>
              </a:lnSpc>
            </a:pPr>
            <a:endParaRPr lang="es-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190</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11</cp:revision>
  <dcterms:created xsi:type="dcterms:W3CDTF">2018-02-27T18:25:33Z</dcterms:created>
  <dcterms:modified xsi:type="dcterms:W3CDTF">2018-06-25T22:23:50Z</dcterms:modified>
</cp:coreProperties>
</file>