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0058400" cy="15544800"/>
  <p:notesSz cx="6858000" cy="9144000"/>
  <p:defaultTextStyle>
    <a:defPPr>
      <a:defRPr lang="en-US"/>
    </a:defPPr>
    <a:lvl1pPr marL="0" algn="l" defTabSz="1463040" rtl="0" eaLnBrk="1" latinLnBrk="0" hangingPunct="1">
      <a:defRPr sz="2900" kern="1200">
        <a:solidFill>
          <a:schemeClr val="tx1"/>
        </a:solidFill>
        <a:latin typeface="+mn-lt"/>
        <a:ea typeface="+mn-ea"/>
        <a:cs typeface="+mn-cs"/>
      </a:defRPr>
    </a:lvl1pPr>
    <a:lvl2pPr marL="731520" algn="l" defTabSz="1463040" rtl="0" eaLnBrk="1" latinLnBrk="0" hangingPunct="1">
      <a:defRPr sz="2900" kern="1200">
        <a:solidFill>
          <a:schemeClr val="tx1"/>
        </a:solidFill>
        <a:latin typeface="+mn-lt"/>
        <a:ea typeface="+mn-ea"/>
        <a:cs typeface="+mn-cs"/>
      </a:defRPr>
    </a:lvl2pPr>
    <a:lvl3pPr marL="1463040" algn="l" defTabSz="1463040" rtl="0" eaLnBrk="1" latinLnBrk="0" hangingPunct="1">
      <a:defRPr sz="2900" kern="1200">
        <a:solidFill>
          <a:schemeClr val="tx1"/>
        </a:solidFill>
        <a:latin typeface="+mn-lt"/>
        <a:ea typeface="+mn-ea"/>
        <a:cs typeface="+mn-cs"/>
      </a:defRPr>
    </a:lvl3pPr>
    <a:lvl4pPr marL="2194560" algn="l" defTabSz="1463040" rtl="0" eaLnBrk="1" latinLnBrk="0" hangingPunct="1">
      <a:defRPr sz="2900" kern="1200">
        <a:solidFill>
          <a:schemeClr val="tx1"/>
        </a:solidFill>
        <a:latin typeface="+mn-lt"/>
        <a:ea typeface="+mn-ea"/>
        <a:cs typeface="+mn-cs"/>
      </a:defRPr>
    </a:lvl4pPr>
    <a:lvl5pPr marL="2926080" algn="l" defTabSz="1463040" rtl="0" eaLnBrk="1" latinLnBrk="0" hangingPunct="1">
      <a:defRPr sz="2900" kern="1200">
        <a:solidFill>
          <a:schemeClr val="tx1"/>
        </a:solidFill>
        <a:latin typeface="+mn-lt"/>
        <a:ea typeface="+mn-ea"/>
        <a:cs typeface="+mn-cs"/>
      </a:defRPr>
    </a:lvl5pPr>
    <a:lvl6pPr marL="3657600" algn="l" defTabSz="1463040" rtl="0" eaLnBrk="1" latinLnBrk="0" hangingPunct="1">
      <a:defRPr sz="2900" kern="1200">
        <a:solidFill>
          <a:schemeClr val="tx1"/>
        </a:solidFill>
        <a:latin typeface="+mn-lt"/>
        <a:ea typeface="+mn-ea"/>
        <a:cs typeface="+mn-cs"/>
      </a:defRPr>
    </a:lvl6pPr>
    <a:lvl7pPr marL="4389120" algn="l" defTabSz="1463040" rtl="0" eaLnBrk="1" latinLnBrk="0" hangingPunct="1">
      <a:defRPr sz="2900" kern="1200">
        <a:solidFill>
          <a:schemeClr val="tx1"/>
        </a:solidFill>
        <a:latin typeface="+mn-lt"/>
        <a:ea typeface="+mn-ea"/>
        <a:cs typeface="+mn-cs"/>
      </a:defRPr>
    </a:lvl7pPr>
    <a:lvl8pPr marL="5120640" algn="l" defTabSz="1463040" rtl="0" eaLnBrk="1" latinLnBrk="0" hangingPunct="1">
      <a:defRPr sz="2900" kern="1200">
        <a:solidFill>
          <a:schemeClr val="tx1"/>
        </a:solidFill>
        <a:latin typeface="+mn-lt"/>
        <a:ea typeface="+mn-ea"/>
        <a:cs typeface="+mn-cs"/>
      </a:defRPr>
    </a:lvl8pPr>
    <a:lvl9pPr marL="5852160" algn="l" defTabSz="1463040" rtl="0" eaLnBrk="1" latinLnBrk="0" hangingPunct="1">
      <a:defRPr sz="29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4896">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1" d="100"/>
          <a:sy n="51" d="100"/>
        </p:scale>
        <p:origin x="-1560" y="-72"/>
      </p:cViewPr>
      <p:guideLst>
        <p:guide orient="horz" pos="4896"/>
        <p:guide pos="3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4828964"/>
            <a:ext cx="8549640" cy="3332057"/>
          </a:xfrm>
        </p:spPr>
        <p:txBody>
          <a:bodyPr/>
          <a:lstStyle/>
          <a:p>
            <a:r>
              <a:rPr lang="en-US"/>
              <a:t>Click to edit Master title style</a:t>
            </a:r>
          </a:p>
        </p:txBody>
      </p:sp>
      <p:sp>
        <p:nvSpPr>
          <p:cNvPr id="3" name="Subtitle 2"/>
          <p:cNvSpPr>
            <a:spLocks noGrp="1"/>
          </p:cNvSpPr>
          <p:nvPr>
            <p:ph type="subTitle" idx="1"/>
          </p:nvPr>
        </p:nvSpPr>
        <p:spPr>
          <a:xfrm>
            <a:off x="1508760" y="8808720"/>
            <a:ext cx="7040880" cy="3972560"/>
          </a:xfrm>
        </p:spPr>
        <p:txBody>
          <a:bodyPr/>
          <a:lstStyle>
            <a:lvl1pPr marL="0" indent="0" algn="ctr">
              <a:buNone/>
              <a:defRPr>
                <a:solidFill>
                  <a:schemeClr val="tx1">
                    <a:tint val="75000"/>
                  </a:schemeClr>
                </a:solidFill>
              </a:defRPr>
            </a:lvl1pPr>
            <a:lvl2pPr marL="731520" indent="0" algn="ctr">
              <a:buNone/>
              <a:defRPr>
                <a:solidFill>
                  <a:schemeClr val="tx1">
                    <a:tint val="75000"/>
                  </a:schemeClr>
                </a:solidFill>
              </a:defRPr>
            </a:lvl2pPr>
            <a:lvl3pPr marL="1463040" indent="0" algn="ctr">
              <a:buNone/>
              <a:defRPr>
                <a:solidFill>
                  <a:schemeClr val="tx1">
                    <a:tint val="75000"/>
                  </a:schemeClr>
                </a:solidFill>
              </a:defRPr>
            </a:lvl3pPr>
            <a:lvl4pPr marL="2194560" indent="0" algn="ctr">
              <a:buNone/>
              <a:defRPr>
                <a:solidFill>
                  <a:schemeClr val="tx1">
                    <a:tint val="75000"/>
                  </a:schemeClr>
                </a:solidFill>
              </a:defRPr>
            </a:lvl4pPr>
            <a:lvl5pPr marL="2926080" indent="0" algn="ctr">
              <a:buNone/>
              <a:defRPr>
                <a:solidFill>
                  <a:schemeClr val="tx1">
                    <a:tint val="75000"/>
                  </a:schemeClr>
                </a:solidFill>
              </a:defRPr>
            </a:lvl5pPr>
            <a:lvl6pPr marL="3657600" indent="0" algn="ctr">
              <a:buNone/>
              <a:defRPr>
                <a:solidFill>
                  <a:schemeClr val="tx1">
                    <a:tint val="75000"/>
                  </a:schemeClr>
                </a:solidFill>
              </a:defRPr>
            </a:lvl6pPr>
            <a:lvl7pPr marL="4389120" indent="0" algn="ctr">
              <a:buNone/>
              <a:defRPr>
                <a:solidFill>
                  <a:schemeClr val="tx1">
                    <a:tint val="75000"/>
                  </a:schemeClr>
                </a:solidFill>
              </a:defRPr>
            </a:lvl7pPr>
            <a:lvl8pPr marL="5120640" indent="0" algn="ctr">
              <a:buNone/>
              <a:defRPr>
                <a:solidFill>
                  <a:schemeClr val="tx1">
                    <a:tint val="75000"/>
                  </a:schemeClr>
                </a:solidFill>
              </a:defRPr>
            </a:lvl8pPr>
            <a:lvl9pPr marL="58521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83D12C2-B43D-4263-9178-FDC45D30D155}" type="datetimeFigureOut">
              <a:rPr lang="en-US" smtClean="0"/>
              <a:pPr/>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pPr/>
              <a:t>‹#›</a:t>
            </a:fld>
            <a:endParaRPr lang="en-US" dirty="0"/>
          </a:p>
        </p:txBody>
      </p:sp>
    </p:spTree>
    <p:extLst>
      <p:ext uri="{BB962C8B-B14F-4D97-AF65-F5344CB8AC3E}">
        <p14:creationId xmlns:p14="http://schemas.microsoft.com/office/powerpoint/2010/main" val="2869361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3D12C2-B43D-4263-9178-FDC45D30D155}" type="datetimeFigureOut">
              <a:rPr lang="en-US" smtClean="0"/>
              <a:pPr/>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pPr/>
              <a:t>‹#›</a:t>
            </a:fld>
            <a:endParaRPr lang="en-US" dirty="0"/>
          </a:p>
        </p:txBody>
      </p:sp>
    </p:spTree>
    <p:extLst>
      <p:ext uri="{BB962C8B-B14F-4D97-AF65-F5344CB8AC3E}">
        <p14:creationId xmlns:p14="http://schemas.microsoft.com/office/powerpoint/2010/main" val="4129015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22272" y="1410548"/>
            <a:ext cx="2488407" cy="3006407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53562" y="1410548"/>
            <a:ext cx="7301071" cy="300640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3D12C2-B43D-4263-9178-FDC45D30D155}" type="datetimeFigureOut">
              <a:rPr lang="en-US" smtClean="0"/>
              <a:pPr/>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pPr/>
              <a:t>‹#›</a:t>
            </a:fld>
            <a:endParaRPr lang="en-US" dirty="0"/>
          </a:p>
        </p:txBody>
      </p:sp>
    </p:spTree>
    <p:extLst>
      <p:ext uri="{BB962C8B-B14F-4D97-AF65-F5344CB8AC3E}">
        <p14:creationId xmlns:p14="http://schemas.microsoft.com/office/powerpoint/2010/main" val="12763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3D12C2-B43D-4263-9178-FDC45D30D155}" type="datetimeFigureOut">
              <a:rPr lang="en-US" smtClean="0"/>
              <a:pPr/>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pPr/>
              <a:t>‹#›</a:t>
            </a:fld>
            <a:endParaRPr lang="en-US" dirty="0"/>
          </a:p>
        </p:txBody>
      </p:sp>
    </p:spTree>
    <p:extLst>
      <p:ext uri="{BB962C8B-B14F-4D97-AF65-F5344CB8AC3E}">
        <p14:creationId xmlns:p14="http://schemas.microsoft.com/office/powerpoint/2010/main" val="3842093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9988974"/>
            <a:ext cx="8549640" cy="3087370"/>
          </a:xfrm>
        </p:spPr>
        <p:txBody>
          <a:bodyPr anchor="t"/>
          <a:lstStyle>
            <a:lvl1pPr algn="l">
              <a:defRPr sz="6400" b="1" cap="all"/>
            </a:lvl1pPr>
          </a:lstStyle>
          <a:p>
            <a:r>
              <a:rPr lang="en-US"/>
              <a:t>Click to edit Master title style</a:t>
            </a:r>
          </a:p>
        </p:txBody>
      </p:sp>
      <p:sp>
        <p:nvSpPr>
          <p:cNvPr id="3" name="Text Placeholder 2"/>
          <p:cNvSpPr>
            <a:spLocks noGrp="1"/>
          </p:cNvSpPr>
          <p:nvPr>
            <p:ph type="body" idx="1"/>
          </p:nvPr>
        </p:nvSpPr>
        <p:spPr>
          <a:xfrm>
            <a:off x="794544" y="6588551"/>
            <a:ext cx="8549640" cy="3400424"/>
          </a:xfrm>
        </p:spPr>
        <p:txBody>
          <a:bodyPr anchor="b"/>
          <a:lstStyle>
            <a:lvl1pPr marL="0" indent="0">
              <a:buNone/>
              <a:defRPr sz="3200">
                <a:solidFill>
                  <a:schemeClr val="tx1">
                    <a:tint val="75000"/>
                  </a:schemeClr>
                </a:solidFill>
              </a:defRPr>
            </a:lvl1pPr>
            <a:lvl2pPr marL="731520" indent="0">
              <a:buNone/>
              <a:defRPr sz="2900">
                <a:solidFill>
                  <a:schemeClr val="tx1">
                    <a:tint val="75000"/>
                  </a:schemeClr>
                </a:solidFill>
              </a:defRPr>
            </a:lvl2pPr>
            <a:lvl3pPr marL="1463040" indent="0">
              <a:buNone/>
              <a:defRPr sz="2600">
                <a:solidFill>
                  <a:schemeClr val="tx1">
                    <a:tint val="75000"/>
                  </a:schemeClr>
                </a:solidFill>
              </a:defRPr>
            </a:lvl3pPr>
            <a:lvl4pPr marL="2194560" indent="0">
              <a:buNone/>
              <a:defRPr sz="2200">
                <a:solidFill>
                  <a:schemeClr val="tx1">
                    <a:tint val="75000"/>
                  </a:schemeClr>
                </a:solidFill>
              </a:defRPr>
            </a:lvl4pPr>
            <a:lvl5pPr marL="2926080" indent="0">
              <a:buNone/>
              <a:defRPr sz="2200">
                <a:solidFill>
                  <a:schemeClr val="tx1">
                    <a:tint val="75000"/>
                  </a:schemeClr>
                </a:solidFill>
              </a:defRPr>
            </a:lvl5pPr>
            <a:lvl6pPr marL="3657600" indent="0">
              <a:buNone/>
              <a:defRPr sz="2200">
                <a:solidFill>
                  <a:schemeClr val="tx1">
                    <a:tint val="75000"/>
                  </a:schemeClr>
                </a:solidFill>
              </a:defRPr>
            </a:lvl6pPr>
            <a:lvl7pPr marL="4389120" indent="0">
              <a:buNone/>
              <a:defRPr sz="2200">
                <a:solidFill>
                  <a:schemeClr val="tx1">
                    <a:tint val="75000"/>
                  </a:schemeClr>
                </a:solidFill>
              </a:defRPr>
            </a:lvl7pPr>
            <a:lvl8pPr marL="5120640" indent="0">
              <a:buNone/>
              <a:defRPr sz="2200">
                <a:solidFill>
                  <a:schemeClr val="tx1">
                    <a:tint val="75000"/>
                  </a:schemeClr>
                </a:solidFill>
              </a:defRPr>
            </a:lvl8pPr>
            <a:lvl9pPr marL="5852160" indent="0">
              <a:buNone/>
              <a:defRPr sz="2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3D12C2-B43D-4263-9178-FDC45D30D155}" type="datetimeFigureOut">
              <a:rPr lang="en-US" smtClean="0"/>
              <a:pPr/>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pPr/>
              <a:t>‹#›</a:t>
            </a:fld>
            <a:endParaRPr lang="en-US" dirty="0"/>
          </a:p>
        </p:txBody>
      </p:sp>
    </p:spTree>
    <p:extLst>
      <p:ext uri="{BB962C8B-B14F-4D97-AF65-F5344CB8AC3E}">
        <p14:creationId xmlns:p14="http://schemas.microsoft.com/office/powerpoint/2010/main" val="599327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53562" y="8222194"/>
            <a:ext cx="4894738" cy="23252430"/>
          </a:xfrm>
        </p:spPr>
        <p:txBody>
          <a:bodyPr/>
          <a:lstStyle>
            <a:lvl1pPr>
              <a:defRPr sz="45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615941" y="8222194"/>
            <a:ext cx="4894739" cy="23252430"/>
          </a:xfrm>
        </p:spPr>
        <p:txBody>
          <a:bodyPr/>
          <a:lstStyle>
            <a:lvl1pPr>
              <a:defRPr sz="45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83D12C2-B43D-4263-9178-FDC45D30D155}" type="datetimeFigureOut">
              <a:rPr lang="en-US" smtClean="0"/>
              <a:pPr/>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pPr/>
              <a:t>‹#›</a:t>
            </a:fld>
            <a:endParaRPr lang="en-US" dirty="0"/>
          </a:p>
        </p:txBody>
      </p:sp>
    </p:spTree>
    <p:extLst>
      <p:ext uri="{BB962C8B-B14F-4D97-AF65-F5344CB8AC3E}">
        <p14:creationId xmlns:p14="http://schemas.microsoft.com/office/powerpoint/2010/main" val="2164695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622513"/>
            <a:ext cx="9052560" cy="259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2920" y="3479590"/>
            <a:ext cx="4444207" cy="1450127"/>
          </a:xfrm>
        </p:spPr>
        <p:txBody>
          <a:bodyPr anchor="b"/>
          <a:lstStyle>
            <a:lvl1pPr marL="0" indent="0">
              <a:buNone/>
              <a:defRPr sz="3800" b="1"/>
            </a:lvl1pPr>
            <a:lvl2pPr marL="731520" indent="0">
              <a:buNone/>
              <a:defRPr sz="3200" b="1"/>
            </a:lvl2pPr>
            <a:lvl3pPr marL="1463040" indent="0">
              <a:buNone/>
              <a:defRPr sz="2900" b="1"/>
            </a:lvl3pPr>
            <a:lvl4pPr marL="2194560" indent="0">
              <a:buNone/>
              <a:defRPr sz="2600" b="1"/>
            </a:lvl4pPr>
            <a:lvl5pPr marL="2926080" indent="0">
              <a:buNone/>
              <a:defRPr sz="2600" b="1"/>
            </a:lvl5pPr>
            <a:lvl6pPr marL="3657600" indent="0">
              <a:buNone/>
              <a:defRPr sz="2600" b="1"/>
            </a:lvl6pPr>
            <a:lvl7pPr marL="4389120" indent="0">
              <a:buNone/>
              <a:defRPr sz="2600" b="1"/>
            </a:lvl7pPr>
            <a:lvl8pPr marL="5120640" indent="0">
              <a:buNone/>
              <a:defRPr sz="2600" b="1"/>
            </a:lvl8pPr>
            <a:lvl9pPr marL="5852160" indent="0">
              <a:buNone/>
              <a:defRPr sz="2600" b="1"/>
            </a:lvl9pPr>
          </a:lstStyle>
          <a:p>
            <a:pPr lvl="0"/>
            <a:r>
              <a:rPr lang="en-US"/>
              <a:t>Click to edit Master text styles</a:t>
            </a:r>
          </a:p>
        </p:txBody>
      </p:sp>
      <p:sp>
        <p:nvSpPr>
          <p:cNvPr id="4" name="Content Placeholder 3"/>
          <p:cNvSpPr>
            <a:spLocks noGrp="1"/>
          </p:cNvSpPr>
          <p:nvPr>
            <p:ph sz="half" idx="2"/>
          </p:nvPr>
        </p:nvSpPr>
        <p:spPr>
          <a:xfrm>
            <a:off x="502920" y="4929717"/>
            <a:ext cx="4444207" cy="8956253"/>
          </a:xfrm>
        </p:spPr>
        <p:txBody>
          <a:bodyPr/>
          <a:lstStyle>
            <a:lvl1pPr>
              <a:defRPr sz="38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09528" y="3479590"/>
            <a:ext cx="4445953" cy="1450127"/>
          </a:xfrm>
        </p:spPr>
        <p:txBody>
          <a:bodyPr anchor="b"/>
          <a:lstStyle>
            <a:lvl1pPr marL="0" indent="0">
              <a:buNone/>
              <a:defRPr sz="3800" b="1"/>
            </a:lvl1pPr>
            <a:lvl2pPr marL="731520" indent="0">
              <a:buNone/>
              <a:defRPr sz="3200" b="1"/>
            </a:lvl2pPr>
            <a:lvl3pPr marL="1463040" indent="0">
              <a:buNone/>
              <a:defRPr sz="2900" b="1"/>
            </a:lvl3pPr>
            <a:lvl4pPr marL="2194560" indent="0">
              <a:buNone/>
              <a:defRPr sz="2600" b="1"/>
            </a:lvl4pPr>
            <a:lvl5pPr marL="2926080" indent="0">
              <a:buNone/>
              <a:defRPr sz="2600" b="1"/>
            </a:lvl5pPr>
            <a:lvl6pPr marL="3657600" indent="0">
              <a:buNone/>
              <a:defRPr sz="2600" b="1"/>
            </a:lvl6pPr>
            <a:lvl7pPr marL="4389120" indent="0">
              <a:buNone/>
              <a:defRPr sz="2600" b="1"/>
            </a:lvl7pPr>
            <a:lvl8pPr marL="5120640" indent="0">
              <a:buNone/>
              <a:defRPr sz="2600" b="1"/>
            </a:lvl8pPr>
            <a:lvl9pPr marL="5852160" indent="0">
              <a:buNone/>
              <a:defRPr sz="2600" b="1"/>
            </a:lvl9pPr>
          </a:lstStyle>
          <a:p>
            <a:pPr lvl="0"/>
            <a:r>
              <a:rPr lang="en-US"/>
              <a:t>Click to edit Master text styles</a:t>
            </a:r>
          </a:p>
        </p:txBody>
      </p:sp>
      <p:sp>
        <p:nvSpPr>
          <p:cNvPr id="6" name="Content Placeholder 5"/>
          <p:cNvSpPr>
            <a:spLocks noGrp="1"/>
          </p:cNvSpPr>
          <p:nvPr>
            <p:ph sz="quarter" idx="4"/>
          </p:nvPr>
        </p:nvSpPr>
        <p:spPr>
          <a:xfrm>
            <a:off x="5109528" y="4929717"/>
            <a:ext cx="4445953" cy="8956253"/>
          </a:xfrm>
        </p:spPr>
        <p:txBody>
          <a:bodyPr/>
          <a:lstStyle>
            <a:lvl1pPr>
              <a:defRPr sz="38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3D12C2-B43D-4263-9178-FDC45D30D155}" type="datetimeFigureOut">
              <a:rPr lang="en-US" smtClean="0"/>
              <a:pPr/>
              <a:t>6/25/2018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D6C8CA0-2DBD-4CDF-9340-2D21DA7EFF45}" type="slidenum">
              <a:rPr lang="en-US" smtClean="0"/>
              <a:pPr/>
              <a:t>‹#›</a:t>
            </a:fld>
            <a:endParaRPr lang="en-US" dirty="0"/>
          </a:p>
        </p:txBody>
      </p:sp>
    </p:spTree>
    <p:extLst>
      <p:ext uri="{BB962C8B-B14F-4D97-AF65-F5344CB8AC3E}">
        <p14:creationId xmlns:p14="http://schemas.microsoft.com/office/powerpoint/2010/main" val="3959924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3D12C2-B43D-4263-9178-FDC45D30D155}" type="datetimeFigureOut">
              <a:rPr lang="en-US" smtClean="0"/>
              <a:pPr/>
              <a:t>6/25/2018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D6C8CA0-2DBD-4CDF-9340-2D21DA7EFF45}" type="slidenum">
              <a:rPr lang="en-US" smtClean="0"/>
              <a:pPr/>
              <a:t>‹#›</a:t>
            </a:fld>
            <a:endParaRPr lang="en-US" dirty="0"/>
          </a:p>
        </p:txBody>
      </p:sp>
    </p:spTree>
    <p:extLst>
      <p:ext uri="{BB962C8B-B14F-4D97-AF65-F5344CB8AC3E}">
        <p14:creationId xmlns:p14="http://schemas.microsoft.com/office/powerpoint/2010/main" val="3712941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3D12C2-B43D-4263-9178-FDC45D30D155}" type="datetimeFigureOut">
              <a:rPr lang="en-US" smtClean="0"/>
              <a:pPr/>
              <a:t>6/25/2018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D6C8CA0-2DBD-4CDF-9340-2D21DA7EFF45}" type="slidenum">
              <a:rPr lang="en-US" smtClean="0"/>
              <a:pPr/>
              <a:t>‹#›</a:t>
            </a:fld>
            <a:endParaRPr lang="en-US" dirty="0"/>
          </a:p>
        </p:txBody>
      </p:sp>
    </p:spTree>
    <p:extLst>
      <p:ext uri="{BB962C8B-B14F-4D97-AF65-F5344CB8AC3E}">
        <p14:creationId xmlns:p14="http://schemas.microsoft.com/office/powerpoint/2010/main" val="3302730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618913"/>
            <a:ext cx="3309144" cy="2633980"/>
          </a:xfrm>
        </p:spPr>
        <p:txBody>
          <a:bodyPr anchor="b"/>
          <a:lstStyle>
            <a:lvl1pPr algn="l">
              <a:defRPr sz="3200" b="1"/>
            </a:lvl1pPr>
          </a:lstStyle>
          <a:p>
            <a:r>
              <a:rPr lang="en-US"/>
              <a:t>Click to edit Master title style</a:t>
            </a:r>
          </a:p>
        </p:txBody>
      </p:sp>
      <p:sp>
        <p:nvSpPr>
          <p:cNvPr id="3" name="Content Placeholder 2"/>
          <p:cNvSpPr>
            <a:spLocks noGrp="1"/>
          </p:cNvSpPr>
          <p:nvPr>
            <p:ph idx="1"/>
          </p:nvPr>
        </p:nvSpPr>
        <p:spPr>
          <a:xfrm>
            <a:off x="3932555" y="618915"/>
            <a:ext cx="5622925" cy="13267056"/>
          </a:xfrm>
        </p:spPr>
        <p:txBody>
          <a:bodyPr/>
          <a:lstStyle>
            <a:lvl1pPr>
              <a:defRPr sz="5100"/>
            </a:lvl1pPr>
            <a:lvl2pPr>
              <a:defRPr sz="45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2921" y="3252895"/>
            <a:ext cx="3309144" cy="10633076"/>
          </a:xfrm>
        </p:spPr>
        <p:txBody>
          <a:bodyPr/>
          <a:lstStyle>
            <a:lvl1pPr marL="0" indent="0">
              <a:buNone/>
              <a:defRPr sz="2200"/>
            </a:lvl1pPr>
            <a:lvl2pPr marL="731520" indent="0">
              <a:buNone/>
              <a:defRPr sz="1900"/>
            </a:lvl2pPr>
            <a:lvl3pPr marL="1463040" indent="0">
              <a:buNone/>
              <a:defRPr sz="1600"/>
            </a:lvl3pPr>
            <a:lvl4pPr marL="2194560" indent="0">
              <a:buNone/>
              <a:defRPr sz="1400"/>
            </a:lvl4pPr>
            <a:lvl5pPr marL="2926080" indent="0">
              <a:buNone/>
              <a:defRPr sz="1400"/>
            </a:lvl5pPr>
            <a:lvl6pPr marL="3657600" indent="0">
              <a:buNone/>
              <a:defRPr sz="1400"/>
            </a:lvl6pPr>
            <a:lvl7pPr marL="4389120" indent="0">
              <a:buNone/>
              <a:defRPr sz="1400"/>
            </a:lvl7pPr>
            <a:lvl8pPr marL="5120640" indent="0">
              <a:buNone/>
              <a:defRPr sz="1400"/>
            </a:lvl8pPr>
            <a:lvl9pPr marL="585216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83D12C2-B43D-4263-9178-FDC45D30D155}" type="datetimeFigureOut">
              <a:rPr lang="en-US" smtClean="0"/>
              <a:pPr/>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pPr/>
              <a:t>‹#›</a:t>
            </a:fld>
            <a:endParaRPr lang="en-US" dirty="0"/>
          </a:p>
        </p:txBody>
      </p:sp>
    </p:spTree>
    <p:extLst>
      <p:ext uri="{BB962C8B-B14F-4D97-AF65-F5344CB8AC3E}">
        <p14:creationId xmlns:p14="http://schemas.microsoft.com/office/powerpoint/2010/main" val="605526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10881360"/>
            <a:ext cx="6035040" cy="1284606"/>
          </a:xfrm>
        </p:spPr>
        <p:txBody>
          <a:bodyPr anchor="b"/>
          <a:lstStyle>
            <a:lvl1pPr algn="l">
              <a:defRPr sz="3200" b="1"/>
            </a:lvl1pPr>
          </a:lstStyle>
          <a:p>
            <a:r>
              <a:rPr lang="en-US"/>
              <a:t>Click to edit Master title style</a:t>
            </a:r>
          </a:p>
        </p:txBody>
      </p:sp>
      <p:sp>
        <p:nvSpPr>
          <p:cNvPr id="3" name="Picture Placeholder 2"/>
          <p:cNvSpPr>
            <a:spLocks noGrp="1"/>
          </p:cNvSpPr>
          <p:nvPr>
            <p:ph type="pic" idx="1"/>
          </p:nvPr>
        </p:nvSpPr>
        <p:spPr>
          <a:xfrm>
            <a:off x="1971517" y="1388957"/>
            <a:ext cx="6035040" cy="9326880"/>
          </a:xfrm>
        </p:spPr>
        <p:txBody>
          <a:bodyPr/>
          <a:lstStyle>
            <a:lvl1pPr marL="0" indent="0">
              <a:buNone/>
              <a:defRPr sz="5100"/>
            </a:lvl1pPr>
            <a:lvl2pPr marL="731520" indent="0">
              <a:buNone/>
              <a:defRPr sz="4500"/>
            </a:lvl2pPr>
            <a:lvl3pPr marL="1463040" indent="0">
              <a:buNone/>
              <a:defRPr sz="3800"/>
            </a:lvl3pPr>
            <a:lvl4pPr marL="2194560" indent="0">
              <a:buNone/>
              <a:defRPr sz="3200"/>
            </a:lvl4pPr>
            <a:lvl5pPr marL="2926080" indent="0">
              <a:buNone/>
              <a:defRPr sz="3200"/>
            </a:lvl5pPr>
            <a:lvl6pPr marL="3657600" indent="0">
              <a:buNone/>
              <a:defRPr sz="3200"/>
            </a:lvl6pPr>
            <a:lvl7pPr marL="4389120" indent="0">
              <a:buNone/>
              <a:defRPr sz="3200"/>
            </a:lvl7pPr>
            <a:lvl8pPr marL="5120640" indent="0">
              <a:buNone/>
              <a:defRPr sz="3200"/>
            </a:lvl8pPr>
            <a:lvl9pPr marL="5852160" indent="0">
              <a:buNone/>
              <a:defRPr sz="3200"/>
            </a:lvl9pPr>
          </a:lstStyle>
          <a:p>
            <a:endParaRPr lang="en-US" dirty="0"/>
          </a:p>
        </p:txBody>
      </p:sp>
      <p:sp>
        <p:nvSpPr>
          <p:cNvPr id="4" name="Text Placeholder 3"/>
          <p:cNvSpPr>
            <a:spLocks noGrp="1"/>
          </p:cNvSpPr>
          <p:nvPr>
            <p:ph type="body" sz="half" idx="2"/>
          </p:nvPr>
        </p:nvSpPr>
        <p:spPr>
          <a:xfrm>
            <a:off x="1971517" y="12165966"/>
            <a:ext cx="6035040" cy="1824354"/>
          </a:xfrm>
        </p:spPr>
        <p:txBody>
          <a:bodyPr/>
          <a:lstStyle>
            <a:lvl1pPr marL="0" indent="0">
              <a:buNone/>
              <a:defRPr sz="2200"/>
            </a:lvl1pPr>
            <a:lvl2pPr marL="731520" indent="0">
              <a:buNone/>
              <a:defRPr sz="1900"/>
            </a:lvl2pPr>
            <a:lvl3pPr marL="1463040" indent="0">
              <a:buNone/>
              <a:defRPr sz="1600"/>
            </a:lvl3pPr>
            <a:lvl4pPr marL="2194560" indent="0">
              <a:buNone/>
              <a:defRPr sz="1400"/>
            </a:lvl4pPr>
            <a:lvl5pPr marL="2926080" indent="0">
              <a:buNone/>
              <a:defRPr sz="1400"/>
            </a:lvl5pPr>
            <a:lvl6pPr marL="3657600" indent="0">
              <a:buNone/>
              <a:defRPr sz="1400"/>
            </a:lvl6pPr>
            <a:lvl7pPr marL="4389120" indent="0">
              <a:buNone/>
              <a:defRPr sz="1400"/>
            </a:lvl7pPr>
            <a:lvl8pPr marL="5120640" indent="0">
              <a:buNone/>
              <a:defRPr sz="1400"/>
            </a:lvl8pPr>
            <a:lvl9pPr marL="585216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83D12C2-B43D-4263-9178-FDC45D30D155}" type="datetimeFigureOut">
              <a:rPr lang="en-US" smtClean="0"/>
              <a:pPr/>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pPr/>
              <a:t>‹#›</a:t>
            </a:fld>
            <a:endParaRPr lang="en-US" dirty="0"/>
          </a:p>
        </p:txBody>
      </p:sp>
    </p:spTree>
    <p:extLst>
      <p:ext uri="{BB962C8B-B14F-4D97-AF65-F5344CB8AC3E}">
        <p14:creationId xmlns:p14="http://schemas.microsoft.com/office/powerpoint/2010/main" val="1561947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622513"/>
            <a:ext cx="9052560" cy="2590800"/>
          </a:xfrm>
          <a:prstGeom prst="rect">
            <a:avLst/>
          </a:prstGeom>
        </p:spPr>
        <p:txBody>
          <a:bodyPr vert="horz" lIns="146304" tIns="73152" rIns="146304" bIns="73152" rtlCol="0" anchor="ctr">
            <a:normAutofit/>
          </a:bodyPr>
          <a:lstStyle/>
          <a:p>
            <a:r>
              <a:rPr lang="en-US"/>
              <a:t>Click to edit Master title style</a:t>
            </a:r>
          </a:p>
        </p:txBody>
      </p:sp>
      <p:sp>
        <p:nvSpPr>
          <p:cNvPr id="3" name="Text Placeholder 2"/>
          <p:cNvSpPr>
            <a:spLocks noGrp="1"/>
          </p:cNvSpPr>
          <p:nvPr>
            <p:ph type="body" idx="1"/>
          </p:nvPr>
        </p:nvSpPr>
        <p:spPr>
          <a:xfrm>
            <a:off x="502920" y="3627121"/>
            <a:ext cx="9052560" cy="10258849"/>
          </a:xfrm>
          <a:prstGeom prst="rect">
            <a:avLst/>
          </a:prstGeom>
        </p:spPr>
        <p:txBody>
          <a:bodyPr vert="horz" lIns="146304" tIns="73152" rIns="146304" bIns="7315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02920" y="14407728"/>
            <a:ext cx="2346960" cy="827617"/>
          </a:xfrm>
          <a:prstGeom prst="rect">
            <a:avLst/>
          </a:prstGeom>
        </p:spPr>
        <p:txBody>
          <a:bodyPr vert="horz" lIns="146304" tIns="73152" rIns="146304" bIns="73152" rtlCol="0" anchor="ctr"/>
          <a:lstStyle>
            <a:lvl1pPr algn="l">
              <a:defRPr sz="1900">
                <a:solidFill>
                  <a:schemeClr val="tx1">
                    <a:tint val="75000"/>
                  </a:schemeClr>
                </a:solidFill>
              </a:defRPr>
            </a:lvl1pPr>
          </a:lstStyle>
          <a:p>
            <a:fld id="{C83D12C2-B43D-4263-9178-FDC45D30D155}" type="datetimeFigureOut">
              <a:rPr lang="en-US" smtClean="0"/>
              <a:pPr/>
              <a:t>6/25/2018</a:t>
            </a:fld>
            <a:endParaRPr lang="en-US" dirty="0"/>
          </a:p>
        </p:txBody>
      </p:sp>
      <p:sp>
        <p:nvSpPr>
          <p:cNvPr id="5" name="Footer Placeholder 4"/>
          <p:cNvSpPr>
            <a:spLocks noGrp="1"/>
          </p:cNvSpPr>
          <p:nvPr>
            <p:ph type="ftr" sz="quarter" idx="3"/>
          </p:nvPr>
        </p:nvSpPr>
        <p:spPr>
          <a:xfrm>
            <a:off x="3436620" y="14407728"/>
            <a:ext cx="3185160" cy="827617"/>
          </a:xfrm>
          <a:prstGeom prst="rect">
            <a:avLst/>
          </a:prstGeom>
        </p:spPr>
        <p:txBody>
          <a:bodyPr vert="horz" lIns="146304" tIns="73152" rIns="146304" bIns="73152" rtlCol="0" anchor="ctr"/>
          <a:lstStyle>
            <a:lvl1pPr algn="ctr">
              <a:defRPr sz="1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208520" y="14407728"/>
            <a:ext cx="2346960" cy="827617"/>
          </a:xfrm>
          <a:prstGeom prst="rect">
            <a:avLst/>
          </a:prstGeom>
        </p:spPr>
        <p:txBody>
          <a:bodyPr vert="horz" lIns="146304" tIns="73152" rIns="146304" bIns="73152" rtlCol="0" anchor="ctr"/>
          <a:lstStyle>
            <a:lvl1pPr algn="r">
              <a:defRPr sz="1900">
                <a:solidFill>
                  <a:schemeClr val="tx1">
                    <a:tint val="75000"/>
                  </a:schemeClr>
                </a:solidFill>
              </a:defRPr>
            </a:lvl1pPr>
          </a:lstStyle>
          <a:p>
            <a:fld id="{DD6C8CA0-2DBD-4CDF-9340-2D21DA7EFF45}" type="slidenum">
              <a:rPr lang="en-US" smtClean="0"/>
              <a:pPr/>
              <a:t>‹#›</a:t>
            </a:fld>
            <a:endParaRPr lang="en-US" dirty="0"/>
          </a:p>
        </p:txBody>
      </p:sp>
    </p:spTree>
    <p:extLst>
      <p:ext uri="{BB962C8B-B14F-4D97-AF65-F5344CB8AC3E}">
        <p14:creationId xmlns:p14="http://schemas.microsoft.com/office/powerpoint/2010/main" val="2432906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63040" rtl="0" eaLnBrk="1" latinLnBrk="0" hangingPunct="1">
        <a:spcBef>
          <a:spcPct val="0"/>
        </a:spcBef>
        <a:buNone/>
        <a:defRPr sz="7000" kern="1200">
          <a:solidFill>
            <a:schemeClr val="tx1"/>
          </a:solidFill>
          <a:latin typeface="+mj-lt"/>
          <a:ea typeface="+mj-ea"/>
          <a:cs typeface="+mj-cs"/>
        </a:defRPr>
      </a:lvl1pPr>
    </p:titleStyle>
    <p:bodyStyle>
      <a:lvl1pPr marL="548640" indent="-548640" algn="l" defTabSz="1463040" rtl="0" eaLnBrk="1" latinLnBrk="0" hangingPunct="1">
        <a:spcBef>
          <a:spcPct val="20000"/>
        </a:spcBef>
        <a:buFont typeface="Arial" panose="020B0604020202020204" pitchFamily="34" charset="0"/>
        <a:buChar char="•"/>
        <a:defRPr sz="5100" kern="1200">
          <a:solidFill>
            <a:schemeClr val="tx1"/>
          </a:solidFill>
          <a:latin typeface="+mn-lt"/>
          <a:ea typeface="+mn-ea"/>
          <a:cs typeface="+mn-cs"/>
        </a:defRPr>
      </a:lvl1pPr>
      <a:lvl2pPr marL="1188720" indent="-457200" algn="l" defTabSz="1463040" rtl="0" eaLnBrk="1" latinLnBrk="0" hangingPunct="1">
        <a:spcBef>
          <a:spcPct val="20000"/>
        </a:spcBef>
        <a:buFont typeface="Arial" panose="020B0604020202020204" pitchFamily="34" charset="0"/>
        <a:buChar char="–"/>
        <a:defRPr sz="4500" kern="1200">
          <a:solidFill>
            <a:schemeClr val="tx1"/>
          </a:solidFill>
          <a:latin typeface="+mn-lt"/>
          <a:ea typeface="+mn-ea"/>
          <a:cs typeface="+mn-cs"/>
        </a:defRPr>
      </a:lvl2pPr>
      <a:lvl3pPr marL="1828800" indent="-365760" algn="l" defTabSz="1463040" rtl="0" eaLnBrk="1" latinLnBrk="0" hangingPunct="1">
        <a:spcBef>
          <a:spcPct val="20000"/>
        </a:spcBef>
        <a:buFont typeface="Arial" panose="020B0604020202020204" pitchFamily="34" charset="0"/>
        <a:buChar char="•"/>
        <a:defRPr sz="3800" kern="1200">
          <a:solidFill>
            <a:schemeClr val="tx1"/>
          </a:solidFill>
          <a:latin typeface="+mn-lt"/>
          <a:ea typeface="+mn-ea"/>
          <a:cs typeface="+mn-cs"/>
        </a:defRPr>
      </a:lvl3pPr>
      <a:lvl4pPr marL="256032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4pPr>
      <a:lvl5pPr marL="329184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5pPr>
      <a:lvl6pPr marL="402336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6pPr>
      <a:lvl7pPr marL="475488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7pPr>
      <a:lvl8pPr marL="548640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8pPr>
      <a:lvl9pPr marL="621792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9pPr>
    </p:bodyStyle>
    <p:otherStyle>
      <a:defPPr>
        <a:defRPr lang="en-US"/>
      </a:defPPr>
      <a:lvl1pPr marL="0" algn="l" defTabSz="1463040" rtl="0" eaLnBrk="1" latinLnBrk="0" hangingPunct="1">
        <a:defRPr sz="2900" kern="1200">
          <a:solidFill>
            <a:schemeClr val="tx1"/>
          </a:solidFill>
          <a:latin typeface="+mn-lt"/>
          <a:ea typeface="+mn-ea"/>
          <a:cs typeface="+mn-cs"/>
        </a:defRPr>
      </a:lvl1pPr>
      <a:lvl2pPr marL="731520" algn="l" defTabSz="1463040" rtl="0" eaLnBrk="1" latinLnBrk="0" hangingPunct="1">
        <a:defRPr sz="2900" kern="1200">
          <a:solidFill>
            <a:schemeClr val="tx1"/>
          </a:solidFill>
          <a:latin typeface="+mn-lt"/>
          <a:ea typeface="+mn-ea"/>
          <a:cs typeface="+mn-cs"/>
        </a:defRPr>
      </a:lvl2pPr>
      <a:lvl3pPr marL="1463040" algn="l" defTabSz="1463040" rtl="0" eaLnBrk="1" latinLnBrk="0" hangingPunct="1">
        <a:defRPr sz="2900" kern="1200">
          <a:solidFill>
            <a:schemeClr val="tx1"/>
          </a:solidFill>
          <a:latin typeface="+mn-lt"/>
          <a:ea typeface="+mn-ea"/>
          <a:cs typeface="+mn-cs"/>
        </a:defRPr>
      </a:lvl3pPr>
      <a:lvl4pPr marL="2194560" algn="l" defTabSz="1463040" rtl="0" eaLnBrk="1" latinLnBrk="0" hangingPunct="1">
        <a:defRPr sz="2900" kern="1200">
          <a:solidFill>
            <a:schemeClr val="tx1"/>
          </a:solidFill>
          <a:latin typeface="+mn-lt"/>
          <a:ea typeface="+mn-ea"/>
          <a:cs typeface="+mn-cs"/>
        </a:defRPr>
      </a:lvl4pPr>
      <a:lvl5pPr marL="2926080" algn="l" defTabSz="1463040" rtl="0" eaLnBrk="1" latinLnBrk="0" hangingPunct="1">
        <a:defRPr sz="2900" kern="1200">
          <a:solidFill>
            <a:schemeClr val="tx1"/>
          </a:solidFill>
          <a:latin typeface="+mn-lt"/>
          <a:ea typeface="+mn-ea"/>
          <a:cs typeface="+mn-cs"/>
        </a:defRPr>
      </a:lvl5pPr>
      <a:lvl6pPr marL="3657600" algn="l" defTabSz="1463040" rtl="0" eaLnBrk="1" latinLnBrk="0" hangingPunct="1">
        <a:defRPr sz="2900" kern="1200">
          <a:solidFill>
            <a:schemeClr val="tx1"/>
          </a:solidFill>
          <a:latin typeface="+mn-lt"/>
          <a:ea typeface="+mn-ea"/>
          <a:cs typeface="+mn-cs"/>
        </a:defRPr>
      </a:lvl6pPr>
      <a:lvl7pPr marL="4389120" algn="l" defTabSz="1463040" rtl="0" eaLnBrk="1" latinLnBrk="0" hangingPunct="1">
        <a:defRPr sz="2900" kern="1200">
          <a:solidFill>
            <a:schemeClr val="tx1"/>
          </a:solidFill>
          <a:latin typeface="+mn-lt"/>
          <a:ea typeface="+mn-ea"/>
          <a:cs typeface="+mn-cs"/>
        </a:defRPr>
      </a:lvl7pPr>
      <a:lvl8pPr marL="5120640" algn="l" defTabSz="1463040" rtl="0" eaLnBrk="1" latinLnBrk="0" hangingPunct="1">
        <a:defRPr sz="2900" kern="1200">
          <a:solidFill>
            <a:schemeClr val="tx1"/>
          </a:solidFill>
          <a:latin typeface="+mn-lt"/>
          <a:ea typeface="+mn-ea"/>
          <a:cs typeface="+mn-cs"/>
        </a:defRPr>
      </a:lvl8pPr>
      <a:lvl9pPr marL="5852160" algn="l" defTabSz="1463040"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914400"/>
            <a:ext cx="8686800" cy="13125644"/>
          </a:xfrm>
          <a:prstGeom prst="rect">
            <a:avLst/>
          </a:prstGeom>
          <a:noFill/>
        </p:spPr>
        <p:txBody>
          <a:bodyPr wrap="square" lIns="146304" tIns="73152" rIns="146304" bIns="73152" rtlCol="0">
            <a:spAutoFit/>
          </a:bodyPr>
          <a:lstStyle/>
          <a:p>
            <a:pPr>
              <a:lnSpc>
                <a:spcPts val="4500"/>
              </a:lnSpc>
            </a:pPr>
            <a:r>
              <a:rPr lang="ko-KR" sz="3000" i="1" dirty="0">
                <a:latin typeface="Arial" panose="020B0604020202020204" pitchFamily="34" charset="0"/>
              </a:rPr>
              <a:t>[</a:t>
            </a:r>
            <a:r>
              <a:rPr lang="en-US" sz="3000" i="1" dirty="0">
                <a:latin typeface="Arial" panose="020B0604020202020204" pitchFamily="34" charset="0"/>
                <a:cs typeface="Arial" panose="020B0604020202020204" pitchFamily="34" charset="0"/>
              </a:rPr>
              <a:t>Required notice with any advertisement </a:t>
            </a:r>
            <a:r>
              <a:rPr lang="en-US" sz="3000" i="1" dirty="0" smtClean="0">
                <a:latin typeface="Arial" panose="020B0604020202020204" pitchFamily="34" charset="0"/>
                <a:cs typeface="Arial" panose="020B0604020202020204" pitchFamily="34" charset="0"/>
              </a:rPr>
              <a:t>/</a:t>
            </a:r>
          </a:p>
          <a:p>
            <a:pPr>
              <a:lnSpc>
                <a:spcPts val="4500"/>
              </a:lnSpc>
            </a:pPr>
            <a:r>
              <a:rPr lang="ko-KR" sz="3000" i="1" dirty="0" smtClean="0">
                <a:latin typeface="Arial" panose="020B0604020202020204" pitchFamily="34" charset="0"/>
              </a:rPr>
              <a:t>모든 </a:t>
            </a:r>
            <a:r>
              <a:rPr lang="ko-KR" sz="3000" i="1" dirty="0">
                <a:latin typeface="Arial" panose="020B0604020202020204" pitchFamily="34" charset="0"/>
              </a:rPr>
              <a:t>광고에 필요한 공지]</a:t>
            </a:r>
          </a:p>
          <a:p>
            <a:pPr>
              <a:lnSpc>
                <a:spcPts val="4500"/>
              </a:lnSpc>
            </a:pPr>
            <a:endParaRPr lang="ko-KR" sz="3000" dirty="0">
              <a:latin typeface="Arial" panose="020B0604020202020204" pitchFamily="34" charset="0"/>
              <a:cs typeface="Arial" panose="020B0604020202020204" pitchFamily="34" charset="0"/>
            </a:endParaRPr>
          </a:p>
          <a:p>
            <a:pPr>
              <a:lnSpc>
                <a:spcPts val="4500"/>
              </a:lnSpc>
            </a:pPr>
            <a:r>
              <a:rPr lang="ko-KR" sz="3000" i="1" dirty="0">
                <a:latin typeface="Arial" panose="020B0604020202020204" pitchFamily="34" charset="0"/>
              </a:rPr>
              <a:t>[</a:t>
            </a:r>
            <a:r>
              <a:rPr lang="en-US" sz="3000" i="1" dirty="0">
                <a:latin typeface="Arial" panose="020B0604020202020204" pitchFamily="34" charset="0"/>
                <a:cs typeface="Arial" panose="020B0604020202020204" pitchFamily="34" charset="0"/>
              </a:rPr>
              <a:t>advertisement/</a:t>
            </a:r>
            <a:r>
              <a:rPr lang="ko-KR" sz="3000" i="1" dirty="0">
                <a:latin typeface="Arial" panose="020B0604020202020204" pitchFamily="34" charset="0"/>
              </a:rPr>
              <a:t>광고]</a:t>
            </a:r>
          </a:p>
          <a:p>
            <a:pPr>
              <a:lnSpc>
                <a:spcPts val="3600"/>
              </a:lnSpc>
            </a:pPr>
            <a:endParaRPr lang="ko-KR" sz="3000" dirty="0">
              <a:latin typeface="Arial" panose="020B0604020202020204" pitchFamily="34" charset="0"/>
              <a:cs typeface="Arial" panose="020B0604020202020204" pitchFamily="34" charset="0"/>
            </a:endParaRPr>
          </a:p>
          <a:p>
            <a:pPr>
              <a:lnSpc>
                <a:spcPts val="3600"/>
              </a:lnSpc>
            </a:pPr>
            <a:r>
              <a:rPr lang="en-US" sz="3000" dirty="0">
                <a:latin typeface="Arial" panose="020B0604020202020204" pitchFamily="34" charset="0"/>
                <a:cs typeface="Arial" panose="020B0604020202020204" pitchFamily="34" charset="0"/>
              </a:rPr>
              <a:t>The individual offering to provide immigration assistance services is not an attorney licensed to practice law or accredited by the United States Department of Justice to provide representation before the United States Citizenship and Immigration Services, the Executive Office for Immigration Review, the Department of Homeland Security, the Department of Justice, the Department of Labor, the Department of State, or any immigration authorities and may not give legal advice or accept fees for legal advice.</a:t>
            </a:r>
          </a:p>
          <a:p>
            <a:pPr>
              <a:lnSpc>
                <a:spcPts val="3600"/>
              </a:lnSpc>
            </a:pPr>
            <a:endParaRPr lang="en-US" altLang="ko-KR" sz="3000" dirty="0">
              <a:latin typeface="Arial" panose="020B0604020202020204" pitchFamily="34" charset="0"/>
            </a:endParaRPr>
          </a:p>
          <a:p>
            <a:pPr>
              <a:lnSpc>
                <a:spcPts val="3600"/>
              </a:lnSpc>
            </a:pPr>
            <a:r>
              <a:rPr lang="ko-KR" sz="3000" dirty="0">
                <a:latin typeface="Arial" panose="020B0604020202020204" pitchFamily="34" charset="0"/>
              </a:rPr>
              <a:t>이민 지원 서비스를 제공하는 개인은 변호 사업 허가를 받았거나 Citizenship and Immigration Services, Executive Office for Immigration Review, Department of Homeland Security, Department of Justice, Department of Labor, Department of State 또는 모든 이민 당국 앞에서 대변할 수 있도록 </a:t>
            </a:r>
            <a:r>
              <a:rPr lang="ko-KR" altLang="ko-KR" sz="3000" dirty="0">
                <a:latin typeface="Arial" panose="020B0604020202020204" pitchFamily="34" charset="0"/>
              </a:rPr>
              <a:t>Department of Justice</a:t>
            </a:r>
            <a:r>
              <a:rPr lang="ko-KR" sz="3000" dirty="0">
                <a:latin typeface="Arial" panose="020B0604020202020204" pitchFamily="34" charset="0"/>
              </a:rPr>
              <a:t>의 인가를 받은 변호인이 아니며, 법률 자문을 제공하거나 법률 자문에 대한 수수료를 받을 수 없습니다.</a:t>
            </a:r>
          </a:p>
          <a:p>
            <a:pPr>
              <a:lnSpc>
                <a:spcPts val="4000"/>
              </a:lnSpc>
            </a:pPr>
            <a:endParaRPr lang="ko-K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75978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163</Words>
  <Application>Microsoft Office PowerPoint</Application>
  <PresentationFormat>Custom</PresentationFormat>
  <Paragraphs>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NYC DCA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halpind</dc:creator>
  <cp:lastModifiedBy>halpind</cp:lastModifiedBy>
  <cp:revision>9</cp:revision>
  <dcterms:created xsi:type="dcterms:W3CDTF">2018-02-27T18:25:33Z</dcterms:created>
  <dcterms:modified xsi:type="dcterms:W3CDTF">2018-06-25T22:16:23Z</dcterms:modified>
</cp:coreProperties>
</file>