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87715" rtl="0" eaLnBrk="1" latinLnBrk="0" hangingPunct="1">
      <a:defRPr sz="2949" kern="1200">
        <a:solidFill>
          <a:schemeClr val="tx1"/>
        </a:solidFill>
        <a:latin typeface="+mn-lt"/>
        <a:ea typeface="+mn-ea"/>
        <a:cs typeface="+mn-cs"/>
      </a:defRPr>
    </a:lvl1pPr>
    <a:lvl2pPr marL="743858" algn="l" defTabSz="1487715" rtl="0" eaLnBrk="1" latinLnBrk="0" hangingPunct="1">
      <a:defRPr sz="2949" kern="1200">
        <a:solidFill>
          <a:schemeClr val="tx1"/>
        </a:solidFill>
        <a:latin typeface="+mn-lt"/>
        <a:ea typeface="+mn-ea"/>
        <a:cs typeface="+mn-cs"/>
      </a:defRPr>
    </a:lvl2pPr>
    <a:lvl3pPr marL="1487715" algn="l" defTabSz="1487715" rtl="0" eaLnBrk="1" latinLnBrk="0" hangingPunct="1">
      <a:defRPr sz="2949" kern="1200">
        <a:solidFill>
          <a:schemeClr val="tx1"/>
        </a:solidFill>
        <a:latin typeface="+mn-lt"/>
        <a:ea typeface="+mn-ea"/>
        <a:cs typeface="+mn-cs"/>
      </a:defRPr>
    </a:lvl3pPr>
    <a:lvl4pPr marL="2231573" algn="l" defTabSz="1487715" rtl="0" eaLnBrk="1" latinLnBrk="0" hangingPunct="1">
      <a:defRPr sz="2949" kern="1200">
        <a:solidFill>
          <a:schemeClr val="tx1"/>
        </a:solidFill>
        <a:latin typeface="+mn-lt"/>
        <a:ea typeface="+mn-ea"/>
        <a:cs typeface="+mn-cs"/>
      </a:defRPr>
    </a:lvl4pPr>
    <a:lvl5pPr marL="2975430" algn="l" defTabSz="1487715" rtl="0" eaLnBrk="1" latinLnBrk="0" hangingPunct="1">
      <a:defRPr sz="2949" kern="1200">
        <a:solidFill>
          <a:schemeClr val="tx1"/>
        </a:solidFill>
        <a:latin typeface="+mn-lt"/>
        <a:ea typeface="+mn-ea"/>
        <a:cs typeface="+mn-cs"/>
      </a:defRPr>
    </a:lvl5pPr>
    <a:lvl6pPr marL="3719288" algn="l" defTabSz="1487715" rtl="0" eaLnBrk="1" latinLnBrk="0" hangingPunct="1">
      <a:defRPr sz="2949" kern="1200">
        <a:solidFill>
          <a:schemeClr val="tx1"/>
        </a:solidFill>
        <a:latin typeface="+mn-lt"/>
        <a:ea typeface="+mn-ea"/>
        <a:cs typeface="+mn-cs"/>
      </a:defRPr>
    </a:lvl6pPr>
    <a:lvl7pPr marL="4463146" algn="l" defTabSz="1487715" rtl="0" eaLnBrk="1" latinLnBrk="0" hangingPunct="1">
      <a:defRPr sz="2949" kern="1200">
        <a:solidFill>
          <a:schemeClr val="tx1"/>
        </a:solidFill>
        <a:latin typeface="+mn-lt"/>
        <a:ea typeface="+mn-ea"/>
        <a:cs typeface="+mn-cs"/>
      </a:defRPr>
    </a:lvl7pPr>
    <a:lvl8pPr marL="5207004" algn="l" defTabSz="1487715" rtl="0" eaLnBrk="1" latinLnBrk="0" hangingPunct="1">
      <a:defRPr sz="2949" kern="1200">
        <a:solidFill>
          <a:schemeClr val="tx1"/>
        </a:solidFill>
        <a:latin typeface="+mn-lt"/>
        <a:ea typeface="+mn-ea"/>
        <a:cs typeface="+mn-cs"/>
      </a:defRPr>
    </a:lvl8pPr>
    <a:lvl9pPr marL="5950861" algn="l" defTabSz="1487715" rtl="0" eaLnBrk="1" latinLnBrk="0" hangingPunct="1">
      <a:defRPr sz="2949"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smin Menon" initials="YM" lastIdx="1" clrIdx="0">
    <p:extLst/>
  </p:cmAuthor>
  <p:cmAuthor id="2" name="Radu Diaconu" initials="RD"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1" d="100"/>
          <a:sy n="51" d="100"/>
        </p:scale>
        <p:origin x="-1560" y="-72"/>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662040" indent="0" algn="ctr">
              <a:buNone/>
              <a:defRPr>
                <a:solidFill>
                  <a:schemeClr val="tx1">
                    <a:tint val="75000"/>
                  </a:schemeClr>
                </a:solidFill>
              </a:defRPr>
            </a:lvl2pPr>
            <a:lvl3pPr marL="1324078" indent="0" algn="ctr">
              <a:buNone/>
              <a:defRPr>
                <a:solidFill>
                  <a:schemeClr val="tx1">
                    <a:tint val="75000"/>
                  </a:schemeClr>
                </a:solidFill>
              </a:defRPr>
            </a:lvl3pPr>
            <a:lvl4pPr marL="1986118" indent="0" algn="ctr">
              <a:buNone/>
              <a:defRPr>
                <a:solidFill>
                  <a:schemeClr val="tx1">
                    <a:tint val="75000"/>
                  </a:schemeClr>
                </a:solidFill>
              </a:defRPr>
            </a:lvl4pPr>
            <a:lvl5pPr marL="2648156" indent="0" algn="ctr">
              <a:buNone/>
              <a:defRPr>
                <a:solidFill>
                  <a:schemeClr val="tx1">
                    <a:tint val="75000"/>
                  </a:schemeClr>
                </a:solidFill>
              </a:defRPr>
            </a:lvl5pPr>
            <a:lvl6pPr marL="3310196" indent="0" algn="ctr">
              <a:buNone/>
              <a:defRPr>
                <a:solidFill>
                  <a:schemeClr val="tx1">
                    <a:tint val="75000"/>
                  </a:schemeClr>
                </a:solidFill>
              </a:defRPr>
            </a:lvl6pPr>
            <a:lvl7pPr marL="3972235" indent="0" algn="ctr">
              <a:buNone/>
              <a:defRPr>
                <a:solidFill>
                  <a:schemeClr val="tx1">
                    <a:tint val="75000"/>
                  </a:schemeClr>
                </a:solidFill>
              </a:defRPr>
            </a:lvl7pPr>
            <a:lvl8pPr marL="4634274" indent="0" algn="ctr">
              <a:buNone/>
              <a:defRPr>
                <a:solidFill>
                  <a:schemeClr val="tx1">
                    <a:tint val="75000"/>
                  </a:schemeClr>
                </a:solidFill>
              </a:defRPr>
            </a:lvl8pPr>
            <a:lvl9pPr marL="529631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3" y="1410549"/>
            <a:ext cx="2488408"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3" y="1410549"/>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3" y="9988974"/>
            <a:ext cx="8549640" cy="3087370"/>
          </a:xfrm>
        </p:spPr>
        <p:txBody>
          <a:bodyPr anchor="t"/>
          <a:lstStyle>
            <a:lvl1pPr algn="l">
              <a:defRPr sz="5792" b="1" cap="all"/>
            </a:lvl1pPr>
          </a:lstStyle>
          <a:p>
            <a:r>
              <a:rPr lang="en-US"/>
              <a:t>Click to edit Master title style</a:t>
            </a:r>
          </a:p>
        </p:txBody>
      </p:sp>
      <p:sp>
        <p:nvSpPr>
          <p:cNvPr id="3" name="Text Placeholder 2"/>
          <p:cNvSpPr>
            <a:spLocks noGrp="1"/>
          </p:cNvSpPr>
          <p:nvPr>
            <p:ph type="body" idx="1"/>
          </p:nvPr>
        </p:nvSpPr>
        <p:spPr>
          <a:xfrm>
            <a:off x="794543" y="6588553"/>
            <a:ext cx="8549640" cy="3400424"/>
          </a:xfrm>
        </p:spPr>
        <p:txBody>
          <a:bodyPr anchor="b"/>
          <a:lstStyle>
            <a:lvl1pPr marL="0" indent="0">
              <a:buNone/>
              <a:defRPr sz="2896">
                <a:solidFill>
                  <a:schemeClr val="tx1">
                    <a:tint val="75000"/>
                  </a:schemeClr>
                </a:solidFill>
              </a:defRPr>
            </a:lvl1pPr>
            <a:lvl2pPr marL="662040" indent="0">
              <a:buNone/>
              <a:defRPr sz="2624">
                <a:solidFill>
                  <a:schemeClr val="tx1">
                    <a:tint val="75000"/>
                  </a:schemeClr>
                </a:solidFill>
              </a:defRPr>
            </a:lvl2pPr>
            <a:lvl3pPr marL="1324078" indent="0">
              <a:buNone/>
              <a:defRPr sz="2353">
                <a:solidFill>
                  <a:schemeClr val="tx1">
                    <a:tint val="75000"/>
                  </a:schemeClr>
                </a:solidFill>
              </a:defRPr>
            </a:lvl3pPr>
            <a:lvl4pPr marL="1986118" indent="0">
              <a:buNone/>
              <a:defRPr sz="1991">
                <a:solidFill>
                  <a:schemeClr val="tx1">
                    <a:tint val="75000"/>
                  </a:schemeClr>
                </a:solidFill>
              </a:defRPr>
            </a:lvl4pPr>
            <a:lvl5pPr marL="2648156" indent="0">
              <a:buNone/>
              <a:defRPr sz="1991">
                <a:solidFill>
                  <a:schemeClr val="tx1">
                    <a:tint val="75000"/>
                  </a:schemeClr>
                </a:solidFill>
              </a:defRPr>
            </a:lvl5pPr>
            <a:lvl6pPr marL="3310196" indent="0">
              <a:buNone/>
              <a:defRPr sz="1991">
                <a:solidFill>
                  <a:schemeClr val="tx1">
                    <a:tint val="75000"/>
                  </a:schemeClr>
                </a:solidFill>
              </a:defRPr>
            </a:lvl6pPr>
            <a:lvl7pPr marL="3972235" indent="0">
              <a:buNone/>
              <a:defRPr sz="1991">
                <a:solidFill>
                  <a:schemeClr val="tx1">
                    <a:tint val="75000"/>
                  </a:schemeClr>
                </a:solidFill>
              </a:defRPr>
            </a:lvl7pPr>
            <a:lvl8pPr marL="4634274" indent="0">
              <a:buNone/>
              <a:defRPr sz="1991">
                <a:solidFill>
                  <a:schemeClr val="tx1">
                    <a:tint val="75000"/>
                  </a:schemeClr>
                </a:solidFill>
              </a:defRPr>
            </a:lvl8pPr>
            <a:lvl9pPr marL="5296313"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072"/>
            </a:lvl1pPr>
            <a:lvl2pPr>
              <a:defRPr sz="3440"/>
            </a:lvl2pPr>
            <a:lvl3pPr>
              <a:defRPr sz="2896"/>
            </a:lvl3pPr>
            <a:lvl4pPr>
              <a:defRPr sz="2624"/>
            </a:lvl4pPr>
            <a:lvl5pPr>
              <a:defRPr sz="2624"/>
            </a:lvl5pPr>
            <a:lvl6pPr>
              <a:defRPr sz="2624"/>
            </a:lvl6pPr>
            <a:lvl7pPr>
              <a:defRPr sz="2624"/>
            </a:lvl7pPr>
            <a:lvl8pPr>
              <a:defRPr sz="2624"/>
            </a:lvl8pPr>
            <a:lvl9pPr>
              <a:defRPr sz="26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2" y="8222194"/>
            <a:ext cx="4894739" cy="23252430"/>
          </a:xfrm>
        </p:spPr>
        <p:txBody>
          <a:bodyPr/>
          <a:lstStyle>
            <a:lvl1pPr>
              <a:defRPr sz="4072"/>
            </a:lvl1pPr>
            <a:lvl2pPr>
              <a:defRPr sz="3440"/>
            </a:lvl2pPr>
            <a:lvl3pPr>
              <a:defRPr sz="2896"/>
            </a:lvl3pPr>
            <a:lvl4pPr>
              <a:defRPr sz="2624"/>
            </a:lvl4pPr>
            <a:lvl5pPr>
              <a:defRPr sz="2624"/>
            </a:lvl5pPr>
            <a:lvl6pPr>
              <a:defRPr sz="2624"/>
            </a:lvl6pPr>
            <a:lvl7pPr>
              <a:defRPr sz="2624"/>
            </a:lvl7pPr>
            <a:lvl8pPr>
              <a:defRPr sz="2624"/>
            </a:lvl8pPr>
            <a:lvl9pPr>
              <a:defRPr sz="26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2"/>
            <a:ext cx="4444208" cy="1450127"/>
          </a:xfrm>
        </p:spPr>
        <p:txBody>
          <a:bodyPr anchor="b"/>
          <a:lstStyle>
            <a:lvl1pPr marL="0" indent="0">
              <a:buNone/>
              <a:defRPr sz="3440" b="1"/>
            </a:lvl1pPr>
            <a:lvl2pPr marL="662040" indent="0">
              <a:buNone/>
              <a:defRPr sz="2896" b="1"/>
            </a:lvl2pPr>
            <a:lvl3pPr marL="1324078" indent="0">
              <a:buNone/>
              <a:defRPr sz="2624" b="1"/>
            </a:lvl3pPr>
            <a:lvl4pPr marL="1986118" indent="0">
              <a:buNone/>
              <a:defRPr sz="2353" b="1"/>
            </a:lvl4pPr>
            <a:lvl5pPr marL="2648156" indent="0">
              <a:buNone/>
              <a:defRPr sz="2353" b="1"/>
            </a:lvl5pPr>
            <a:lvl6pPr marL="3310196" indent="0">
              <a:buNone/>
              <a:defRPr sz="2353" b="1"/>
            </a:lvl6pPr>
            <a:lvl7pPr marL="3972235" indent="0">
              <a:buNone/>
              <a:defRPr sz="2353" b="1"/>
            </a:lvl7pPr>
            <a:lvl8pPr marL="4634274" indent="0">
              <a:buNone/>
              <a:defRPr sz="2353" b="1"/>
            </a:lvl8pPr>
            <a:lvl9pPr marL="5296313" indent="0">
              <a:buNone/>
              <a:defRPr sz="2353" b="1"/>
            </a:lvl9pPr>
          </a:lstStyle>
          <a:p>
            <a:pPr lvl="0"/>
            <a:r>
              <a:rPr lang="en-US"/>
              <a:t>Click to edit Master text styles</a:t>
            </a:r>
          </a:p>
        </p:txBody>
      </p:sp>
      <p:sp>
        <p:nvSpPr>
          <p:cNvPr id="4" name="Content Placeholder 3"/>
          <p:cNvSpPr>
            <a:spLocks noGrp="1"/>
          </p:cNvSpPr>
          <p:nvPr>
            <p:ph sz="half" idx="2"/>
          </p:nvPr>
        </p:nvSpPr>
        <p:spPr>
          <a:xfrm>
            <a:off x="502920" y="4929719"/>
            <a:ext cx="4444208" cy="8956253"/>
          </a:xfrm>
        </p:spPr>
        <p:txBody>
          <a:bodyPr/>
          <a:lstStyle>
            <a:lvl1pPr>
              <a:defRPr sz="3440"/>
            </a:lvl1pPr>
            <a:lvl2pPr>
              <a:defRPr sz="2896"/>
            </a:lvl2pPr>
            <a:lvl3pPr>
              <a:defRPr sz="2624"/>
            </a:lvl3pPr>
            <a:lvl4pPr>
              <a:defRPr sz="2353"/>
            </a:lvl4pPr>
            <a:lvl5pPr>
              <a:defRPr sz="2353"/>
            </a:lvl5pPr>
            <a:lvl6pPr>
              <a:defRPr sz="2353"/>
            </a:lvl6pPr>
            <a:lvl7pPr>
              <a:defRPr sz="2353"/>
            </a:lvl7pPr>
            <a:lvl8pPr>
              <a:defRPr sz="2353"/>
            </a:lvl8pPr>
            <a:lvl9pPr>
              <a:defRPr sz="23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9" y="3479592"/>
            <a:ext cx="4445953" cy="1450127"/>
          </a:xfrm>
        </p:spPr>
        <p:txBody>
          <a:bodyPr anchor="b"/>
          <a:lstStyle>
            <a:lvl1pPr marL="0" indent="0">
              <a:buNone/>
              <a:defRPr sz="3440" b="1"/>
            </a:lvl1pPr>
            <a:lvl2pPr marL="662040" indent="0">
              <a:buNone/>
              <a:defRPr sz="2896" b="1"/>
            </a:lvl2pPr>
            <a:lvl3pPr marL="1324078" indent="0">
              <a:buNone/>
              <a:defRPr sz="2624" b="1"/>
            </a:lvl3pPr>
            <a:lvl4pPr marL="1986118" indent="0">
              <a:buNone/>
              <a:defRPr sz="2353" b="1"/>
            </a:lvl4pPr>
            <a:lvl5pPr marL="2648156" indent="0">
              <a:buNone/>
              <a:defRPr sz="2353" b="1"/>
            </a:lvl5pPr>
            <a:lvl6pPr marL="3310196" indent="0">
              <a:buNone/>
              <a:defRPr sz="2353" b="1"/>
            </a:lvl6pPr>
            <a:lvl7pPr marL="3972235" indent="0">
              <a:buNone/>
              <a:defRPr sz="2353" b="1"/>
            </a:lvl7pPr>
            <a:lvl8pPr marL="4634274" indent="0">
              <a:buNone/>
              <a:defRPr sz="2353" b="1"/>
            </a:lvl8pPr>
            <a:lvl9pPr marL="5296313" indent="0">
              <a:buNone/>
              <a:defRPr sz="2353" b="1"/>
            </a:lvl9pPr>
          </a:lstStyle>
          <a:p>
            <a:pPr lvl="0"/>
            <a:r>
              <a:rPr lang="en-US"/>
              <a:t>Click to edit Master text styles</a:t>
            </a:r>
          </a:p>
        </p:txBody>
      </p:sp>
      <p:sp>
        <p:nvSpPr>
          <p:cNvPr id="6" name="Content Placeholder 5"/>
          <p:cNvSpPr>
            <a:spLocks noGrp="1"/>
          </p:cNvSpPr>
          <p:nvPr>
            <p:ph sz="quarter" idx="4"/>
          </p:nvPr>
        </p:nvSpPr>
        <p:spPr>
          <a:xfrm>
            <a:off x="5109529" y="4929719"/>
            <a:ext cx="4445953" cy="8956253"/>
          </a:xfrm>
        </p:spPr>
        <p:txBody>
          <a:bodyPr/>
          <a:lstStyle>
            <a:lvl1pPr>
              <a:defRPr sz="3440"/>
            </a:lvl1pPr>
            <a:lvl2pPr>
              <a:defRPr sz="2896"/>
            </a:lvl2pPr>
            <a:lvl3pPr>
              <a:defRPr sz="2624"/>
            </a:lvl3pPr>
            <a:lvl4pPr>
              <a:defRPr sz="2353"/>
            </a:lvl4pPr>
            <a:lvl5pPr>
              <a:defRPr sz="2353"/>
            </a:lvl5pPr>
            <a:lvl6pPr>
              <a:defRPr sz="2353"/>
            </a:lvl6pPr>
            <a:lvl7pPr>
              <a:defRPr sz="2353"/>
            </a:lvl7pPr>
            <a:lvl8pPr>
              <a:defRPr sz="2353"/>
            </a:lvl8pPr>
            <a:lvl9pPr>
              <a:defRPr sz="23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3" y="618913"/>
            <a:ext cx="3309143" cy="2633980"/>
          </a:xfrm>
        </p:spPr>
        <p:txBody>
          <a:bodyPr anchor="b"/>
          <a:lstStyle>
            <a:lvl1pPr algn="l">
              <a:defRPr sz="2896" b="1"/>
            </a:lvl1pPr>
          </a:lstStyle>
          <a:p>
            <a:r>
              <a:rPr lang="en-US"/>
              <a:t>Click to edit Master title style</a:t>
            </a:r>
          </a:p>
        </p:txBody>
      </p:sp>
      <p:sp>
        <p:nvSpPr>
          <p:cNvPr id="3" name="Content Placeholder 2"/>
          <p:cNvSpPr>
            <a:spLocks noGrp="1"/>
          </p:cNvSpPr>
          <p:nvPr>
            <p:ph idx="1"/>
          </p:nvPr>
        </p:nvSpPr>
        <p:spPr>
          <a:xfrm>
            <a:off x="3932556" y="618917"/>
            <a:ext cx="5622925" cy="13267056"/>
          </a:xfrm>
        </p:spPr>
        <p:txBody>
          <a:bodyPr/>
          <a:lstStyle>
            <a:lvl1pPr>
              <a:defRPr sz="4615"/>
            </a:lvl1pPr>
            <a:lvl2pPr>
              <a:defRPr sz="4072"/>
            </a:lvl2pPr>
            <a:lvl3pPr>
              <a:defRPr sz="3440"/>
            </a:lvl3pPr>
            <a:lvl4pPr>
              <a:defRPr sz="2896"/>
            </a:lvl4pPr>
            <a:lvl5pPr>
              <a:defRPr sz="2896"/>
            </a:lvl5pPr>
            <a:lvl6pPr>
              <a:defRPr sz="2896"/>
            </a:lvl6pPr>
            <a:lvl7pPr>
              <a:defRPr sz="2896"/>
            </a:lvl7pPr>
            <a:lvl8pPr>
              <a:defRPr sz="2896"/>
            </a:lvl8pPr>
            <a:lvl9pPr>
              <a:defRPr sz="28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3" y="3252897"/>
            <a:ext cx="3309143" cy="10633076"/>
          </a:xfrm>
        </p:spPr>
        <p:txBody>
          <a:bodyPr/>
          <a:lstStyle>
            <a:lvl1pPr marL="0" indent="0">
              <a:buNone/>
              <a:defRPr sz="1991"/>
            </a:lvl1pPr>
            <a:lvl2pPr marL="662040" indent="0">
              <a:buNone/>
              <a:defRPr sz="1720"/>
            </a:lvl2pPr>
            <a:lvl3pPr marL="1324078" indent="0">
              <a:buNone/>
              <a:defRPr sz="1448"/>
            </a:lvl3pPr>
            <a:lvl4pPr marL="1986118" indent="0">
              <a:buNone/>
              <a:defRPr sz="1267"/>
            </a:lvl4pPr>
            <a:lvl5pPr marL="2648156" indent="0">
              <a:buNone/>
              <a:defRPr sz="1267"/>
            </a:lvl5pPr>
            <a:lvl6pPr marL="3310196" indent="0">
              <a:buNone/>
              <a:defRPr sz="1267"/>
            </a:lvl6pPr>
            <a:lvl7pPr marL="3972235" indent="0">
              <a:buNone/>
              <a:defRPr sz="1267"/>
            </a:lvl7pPr>
            <a:lvl8pPr marL="4634274" indent="0">
              <a:buNone/>
              <a:defRPr sz="1267"/>
            </a:lvl8pPr>
            <a:lvl9pPr marL="5296313" indent="0">
              <a:buNone/>
              <a:defRPr sz="1267"/>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8" y="10881361"/>
            <a:ext cx="6035040" cy="1284606"/>
          </a:xfrm>
        </p:spPr>
        <p:txBody>
          <a:bodyPr anchor="b"/>
          <a:lstStyle>
            <a:lvl1pPr algn="l">
              <a:defRPr sz="2896" b="1"/>
            </a:lvl1pPr>
          </a:lstStyle>
          <a:p>
            <a:r>
              <a:rPr lang="en-US"/>
              <a:t>Click to edit Master title style</a:t>
            </a:r>
          </a:p>
        </p:txBody>
      </p:sp>
      <p:sp>
        <p:nvSpPr>
          <p:cNvPr id="3" name="Picture Placeholder 2"/>
          <p:cNvSpPr>
            <a:spLocks noGrp="1"/>
          </p:cNvSpPr>
          <p:nvPr>
            <p:ph type="pic" idx="1"/>
          </p:nvPr>
        </p:nvSpPr>
        <p:spPr>
          <a:xfrm>
            <a:off x="1971518" y="1388957"/>
            <a:ext cx="6035040" cy="9326880"/>
          </a:xfrm>
        </p:spPr>
        <p:txBody>
          <a:bodyPr/>
          <a:lstStyle>
            <a:lvl1pPr marL="0" indent="0">
              <a:buNone/>
              <a:defRPr sz="4615"/>
            </a:lvl1pPr>
            <a:lvl2pPr marL="662040" indent="0">
              <a:buNone/>
              <a:defRPr sz="4072"/>
            </a:lvl2pPr>
            <a:lvl3pPr marL="1324078" indent="0">
              <a:buNone/>
              <a:defRPr sz="3440"/>
            </a:lvl3pPr>
            <a:lvl4pPr marL="1986118" indent="0">
              <a:buNone/>
              <a:defRPr sz="2896"/>
            </a:lvl4pPr>
            <a:lvl5pPr marL="2648156" indent="0">
              <a:buNone/>
              <a:defRPr sz="2896"/>
            </a:lvl5pPr>
            <a:lvl6pPr marL="3310196" indent="0">
              <a:buNone/>
              <a:defRPr sz="2896"/>
            </a:lvl6pPr>
            <a:lvl7pPr marL="3972235" indent="0">
              <a:buNone/>
              <a:defRPr sz="2896"/>
            </a:lvl7pPr>
            <a:lvl8pPr marL="4634274" indent="0">
              <a:buNone/>
              <a:defRPr sz="2896"/>
            </a:lvl8pPr>
            <a:lvl9pPr marL="5296313" indent="0">
              <a:buNone/>
              <a:defRPr sz="2896"/>
            </a:lvl9pPr>
          </a:lstStyle>
          <a:p>
            <a:endParaRPr lang="en-US" dirty="0"/>
          </a:p>
        </p:txBody>
      </p:sp>
      <p:sp>
        <p:nvSpPr>
          <p:cNvPr id="4" name="Text Placeholder 3"/>
          <p:cNvSpPr>
            <a:spLocks noGrp="1"/>
          </p:cNvSpPr>
          <p:nvPr>
            <p:ph type="body" sz="half" idx="2"/>
          </p:nvPr>
        </p:nvSpPr>
        <p:spPr>
          <a:xfrm>
            <a:off x="1971518" y="12165967"/>
            <a:ext cx="6035040" cy="1824354"/>
          </a:xfrm>
        </p:spPr>
        <p:txBody>
          <a:bodyPr/>
          <a:lstStyle>
            <a:lvl1pPr marL="0" indent="0">
              <a:buNone/>
              <a:defRPr sz="1991"/>
            </a:lvl1pPr>
            <a:lvl2pPr marL="662040" indent="0">
              <a:buNone/>
              <a:defRPr sz="1720"/>
            </a:lvl2pPr>
            <a:lvl3pPr marL="1324078" indent="0">
              <a:buNone/>
              <a:defRPr sz="1448"/>
            </a:lvl3pPr>
            <a:lvl4pPr marL="1986118" indent="0">
              <a:buNone/>
              <a:defRPr sz="1267"/>
            </a:lvl4pPr>
            <a:lvl5pPr marL="2648156" indent="0">
              <a:buNone/>
              <a:defRPr sz="1267"/>
            </a:lvl5pPr>
            <a:lvl6pPr marL="3310196" indent="0">
              <a:buNone/>
              <a:defRPr sz="1267"/>
            </a:lvl6pPr>
            <a:lvl7pPr marL="3972235" indent="0">
              <a:buNone/>
              <a:defRPr sz="1267"/>
            </a:lvl7pPr>
            <a:lvl8pPr marL="4634274" indent="0">
              <a:buNone/>
              <a:defRPr sz="1267"/>
            </a:lvl8pPr>
            <a:lvl9pPr marL="5296313" indent="0">
              <a:buNone/>
              <a:defRPr sz="1267"/>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3"/>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72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7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72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4078" rtl="0" eaLnBrk="1" latinLnBrk="0" hangingPunct="1">
        <a:spcBef>
          <a:spcPct val="0"/>
        </a:spcBef>
        <a:buNone/>
        <a:defRPr sz="6335" kern="1200">
          <a:solidFill>
            <a:schemeClr val="tx1"/>
          </a:solidFill>
          <a:latin typeface="+mj-lt"/>
          <a:ea typeface="+mj-ea"/>
          <a:cs typeface="+mj-cs"/>
        </a:defRPr>
      </a:lvl1pPr>
    </p:titleStyle>
    <p:bodyStyle>
      <a:lvl1pPr marL="496530" indent="-496530" algn="l" defTabSz="1324078" rtl="0" eaLnBrk="1" latinLnBrk="0" hangingPunct="1">
        <a:spcBef>
          <a:spcPct val="20000"/>
        </a:spcBef>
        <a:buFont typeface="Arial" panose="020B0604020202020204" pitchFamily="34" charset="0"/>
        <a:buChar char="•"/>
        <a:defRPr sz="4615" kern="1200">
          <a:solidFill>
            <a:schemeClr val="tx1"/>
          </a:solidFill>
          <a:latin typeface="+mn-lt"/>
          <a:ea typeface="+mn-ea"/>
          <a:cs typeface="+mn-cs"/>
        </a:defRPr>
      </a:lvl1pPr>
      <a:lvl2pPr marL="1075813" indent="-413775" algn="l" defTabSz="1324078" rtl="0" eaLnBrk="1" latinLnBrk="0" hangingPunct="1">
        <a:spcBef>
          <a:spcPct val="20000"/>
        </a:spcBef>
        <a:buFont typeface="Arial" panose="020B0604020202020204" pitchFamily="34" charset="0"/>
        <a:buChar char="–"/>
        <a:defRPr sz="4072" kern="1200">
          <a:solidFill>
            <a:schemeClr val="tx1"/>
          </a:solidFill>
          <a:latin typeface="+mn-lt"/>
          <a:ea typeface="+mn-ea"/>
          <a:cs typeface="+mn-cs"/>
        </a:defRPr>
      </a:lvl2pPr>
      <a:lvl3pPr marL="1655098" indent="-331020" algn="l" defTabSz="1324078" rtl="0" eaLnBrk="1" latinLnBrk="0" hangingPunct="1">
        <a:spcBef>
          <a:spcPct val="20000"/>
        </a:spcBef>
        <a:buFont typeface="Arial" panose="020B0604020202020204" pitchFamily="34" charset="0"/>
        <a:buChar char="•"/>
        <a:defRPr sz="3440" kern="1200">
          <a:solidFill>
            <a:schemeClr val="tx1"/>
          </a:solidFill>
          <a:latin typeface="+mn-lt"/>
          <a:ea typeface="+mn-ea"/>
          <a:cs typeface="+mn-cs"/>
        </a:defRPr>
      </a:lvl3pPr>
      <a:lvl4pPr marL="2317137"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4pPr>
      <a:lvl5pPr marL="2979176"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5pPr>
      <a:lvl6pPr marL="3641215"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6pPr>
      <a:lvl7pPr marL="4303255"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7pPr>
      <a:lvl8pPr marL="4965293"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8pPr>
      <a:lvl9pPr marL="5627333" indent="-331020" algn="l" defTabSz="1324078" rtl="0" eaLnBrk="1" latinLnBrk="0" hangingPunct="1">
        <a:spcBef>
          <a:spcPct val="20000"/>
        </a:spcBef>
        <a:buFont typeface="Arial" panose="020B0604020202020204" pitchFamily="34" charset="0"/>
        <a:buChar char="•"/>
        <a:defRPr sz="2896" kern="1200">
          <a:solidFill>
            <a:schemeClr val="tx1"/>
          </a:solidFill>
          <a:latin typeface="+mn-lt"/>
          <a:ea typeface="+mn-ea"/>
          <a:cs typeface="+mn-cs"/>
        </a:defRPr>
      </a:lvl9pPr>
    </p:bodyStyle>
    <p:otherStyle>
      <a:defPPr>
        <a:defRPr lang="en-US"/>
      </a:defPPr>
      <a:lvl1pPr marL="0" algn="l" defTabSz="1324078" rtl="0" eaLnBrk="1" latinLnBrk="0" hangingPunct="1">
        <a:defRPr sz="2624" kern="1200">
          <a:solidFill>
            <a:schemeClr val="tx1"/>
          </a:solidFill>
          <a:latin typeface="+mn-lt"/>
          <a:ea typeface="+mn-ea"/>
          <a:cs typeface="+mn-cs"/>
        </a:defRPr>
      </a:lvl1pPr>
      <a:lvl2pPr marL="662040" algn="l" defTabSz="1324078" rtl="0" eaLnBrk="1" latinLnBrk="0" hangingPunct="1">
        <a:defRPr sz="2624" kern="1200">
          <a:solidFill>
            <a:schemeClr val="tx1"/>
          </a:solidFill>
          <a:latin typeface="+mn-lt"/>
          <a:ea typeface="+mn-ea"/>
          <a:cs typeface="+mn-cs"/>
        </a:defRPr>
      </a:lvl2pPr>
      <a:lvl3pPr marL="1324078" algn="l" defTabSz="1324078" rtl="0" eaLnBrk="1" latinLnBrk="0" hangingPunct="1">
        <a:defRPr sz="2624" kern="1200">
          <a:solidFill>
            <a:schemeClr val="tx1"/>
          </a:solidFill>
          <a:latin typeface="+mn-lt"/>
          <a:ea typeface="+mn-ea"/>
          <a:cs typeface="+mn-cs"/>
        </a:defRPr>
      </a:lvl3pPr>
      <a:lvl4pPr marL="1986118" algn="l" defTabSz="1324078" rtl="0" eaLnBrk="1" latinLnBrk="0" hangingPunct="1">
        <a:defRPr sz="2624" kern="1200">
          <a:solidFill>
            <a:schemeClr val="tx1"/>
          </a:solidFill>
          <a:latin typeface="+mn-lt"/>
          <a:ea typeface="+mn-ea"/>
          <a:cs typeface="+mn-cs"/>
        </a:defRPr>
      </a:lvl4pPr>
      <a:lvl5pPr marL="2648156" algn="l" defTabSz="1324078" rtl="0" eaLnBrk="1" latinLnBrk="0" hangingPunct="1">
        <a:defRPr sz="2624" kern="1200">
          <a:solidFill>
            <a:schemeClr val="tx1"/>
          </a:solidFill>
          <a:latin typeface="+mn-lt"/>
          <a:ea typeface="+mn-ea"/>
          <a:cs typeface="+mn-cs"/>
        </a:defRPr>
      </a:lvl5pPr>
      <a:lvl6pPr marL="3310196" algn="l" defTabSz="1324078" rtl="0" eaLnBrk="1" latinLnBrk="0" hangingPunct="1">
        <a:defRPr sz="2624" kern="1200">
          <a:solidFill>
            <a:schemeClr val="tx1"/>
          </a:solidFill>
          <a:latin typeface="+mn-lt"/>
          <a:ea typeface="+mn-ea"/>
          <a:cs typeface="+mn-cs"/>
        </a:defRPr>
      </a:lvl6pPr>
      <a:lvl7pPr marL="3972235" algn="l" defTabSz="1324078" rtl="0" eaLnBrk="1" latinLnBrk="0" hangingPunct="1">
        <a:defRPr sz="2624" kern="1200">
          <a:solidFill>
            <a:schemeClr val="tx1"/>
          </a:solidFill>
          <a:latin typeface="+mn-lt"/>
          <a:ea typeface="+mn-ea"/>
          <a:cs typeface="+mn-cs"/>
        </a:defRPr>
      </a:lvl7pPr>
      <a:lvl8pPr marL="4634274" algn="l" defTabSz="1324078" rtl="0" eaLnBrk="1" latinLnBrk="0" hangingPunct="1">
        <a:defRPr sz="2624" kern="1200">
          <a:solidFill>
            <a:schemeClr val="tx1"/>
          </a:solidFill>
          <a:latin typeface="+mn-lt"/>
          <a:ea typeface="+mn-ea"/>
          <a:cs typeface="+mn-cs"/>
        </a:defRPr>
      </a:lvl8pPr>
      <a:lvl9pPr marL="5296313" algn="l" defTabSz="1324078" rtl="0" eaLnBrk="1" latinLnBrk="0" hangingPunct="1">
        <a:defRPr sz="26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211" y="719667"/>
            <a:ext cx="8659989" cy="13663056"/>
          </a:xfrm>
          <a:prstGeom prst="rect">
            <a:avLst/>
          </a:prstGeom>
          <a:noFill/>
        </p:spPr>
        <p:txBody>
          <a:bodyPr wrap="square" lIns="132419" tIns="66209" rIns="132419" bIns="66209" rtlCol="0">
            <a:spAutoFit/>
          </a:bodyPr>
          <a:lstStyle/>
          <a:p>
            <a:pPr>
              <a:lnSpc>
                <a:spcPts val="4072"/>
              </a:lnSpc>
            </a:pPr>
            <a:r>
              <a:rPr lang="fr-FR" sz="2715" i="1" dirty="0">
                <a:latin typeface="Arial" panose="020B0604020202020204" pitchFamily="34" charset="0"/>
              </a:rPr>
              <a:t>[</a:t>
            </a:r>
            <a:r>
              <a:rPr lang="en-US" sz="2715" i="1" dirty="0">
                <a:latin typeface="Arial" panose="020B0604020202020204" pitchFamily="34" charset="0"/>
                <a:cs typeface="Arial" panose="020B0604020202020204" pitchFamily="34" charset="0"/>
              </a:rPr>
              <a:t>Required notice with any advertisement</a:t>
            </a:r>
            <a:r>
              <a:rPr lang="en-US" sz="2715" i="1" dirty="0" smtClean="0">
                <a:latin typeface="Arial" panose="020B0604020202020204" pitchFamily="34" charset="0"/>
                <a:cs typeface="Arial" panose="020B0604020202020204" pitchFamily="34" charset="0"/>
              </a:rPr>
              <a:t>/</a:t>
            </a:r>
          </a:p>
          <a:p>
            <a:pPr>
              <a:lnSpc>
                <a:spcPts val="4072"/>
              </a:lnSpc>
            </a:pPr>
            <a:r>
              <a:rPr lang="fr-FR" sz="2715" i="1" dirty="0" smtClean="0">
                <a:latin typeface="Arial" panose="020B0604020202020204" pitchFamily="34" charset="0"/>
              </a:rPr>
              <a:t>Avis </a:t>
            </a:r>
            <a:r>
              <a:rPr lang="fr-FR" sz="2715" i="1" dirty="0">
                <a:latin typeface="Arial" panose="020B0604020202020204" pitchFamily="34" charset="0"/>
              </a:rPr>
              <a:t>requis pour toute publicité :]</a:t>
            </a:r>
          </a:p>
          <a:p>
            <a:pPr>
              <a:lnSpc>
                <a:spcPts val="4072"/>
              </a:lnSpc>
            </a:pPr>
            <a:endParaRPr lang="fr-FR" sz="1086" dirty="0">
              <a:latin typeface="Arial" panose="020B0604020202020204" pitchFamily="34" charset="0"/>
              <a:cs typeface="Arial" panose="020B0604020202020204" pitchFamily="34" charset="0"/>
            </a:endParaRPr>
          </a:p>
          <a:p>
            <a:pPr>
              <a:lnSpc>
                <a:spcPts val="4072"/>
              </a:lnSpc>
            </a:pPr>
            <a:r>
              <a:rPr lang="fr-FR" sz="2715" i="1" dirty="0">
                <a:latin typeface="Arial" panose="020B0604020202020204" pitchFamily="34" charset="0"/>
              </a:rPr>
              <a:t>[</a:t>
            </a:r>
            <a:r>
              <a:rPr lang="en-US" sz="2715" i="1" dirty="0">
                <a:latin typeface="Arial" panose="020B0604020202020204" pitchFamily="34" charset="0"/>
                <a:cs typeface="Arial" panose="020B0604020202020204" pitchFamily="34" charset="0"/>
              </a:rPr>
              <a:t>advertisement/</a:t>
            </a:r>
            <a:r>
              <a:rPr lang="fr-FR" sz="2715" i="1" dirty="0">
                <a:latin typeface="Arial" panose="020B0604020202020204" pitchFamily="34" charset="0"/>
              </a:rPr>
              <a:t>publicité]</a:t>
            </a:r>
          </a:p>
          <a:p>
            <a:pPr>
              <a:lnSpc>
                <a:spcPts val="3258"/>
              </a:lnSpc>
            </a:pPr>
            <a:endParaRPr lang="fr-FR" sz="2715" dirty="0">
              <a:latin typeface="Arial" panose="020B0604020202020204" pitchFamily="34" charset="0"/>
              <a:cs typeface="Arial" panose="020B0604020202020204" pitchFamily="34" charset="0"/>
            </a:endParaRPr>
          </a:p>
          <a:p>
            <a:pPr>
              <a:lnSpc>
                <a:spcPts val="3258"/>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258"/>
              </a:lnSpc>
            </a:pPr>
            <a:endParaRPr lang="fr-FR" sz="2715" dirty="0">
              <a:latin typeface="Arial" panose="020B0604020202020204" pitchFamily="34" charset="0"/>
              <a:cs typeface="Arial" panose="020B0604020202020204" pitchFamily="34" charset="0"/>
            </a:endParaRPr>
          </a:p>
          <a:p>
            <a:pPr>
              <a:lnSpc>
                <a:spcPts val="3258"/>
              </a:lnSpc>
            </a:pPr>
            <a:r>
              <a:rPr lang="fr-FR" sz="3000" dirty="0">
                <a:latin typeface="Arial" panose="020B0604020202020204" pitchFamily="34" charset="0"/>
              </a:rPr>
              <a:t>La personne qui offre des servies d'aide à l'immigration n'est pas un avocat titulaire d'une licence lui permettant de pratiquer le droit ou accrédité par le United States Department of Justice et n'est pas autorisé à vous représenter devant les bureaux </a:t>
            </a:r>
            <a:r>
              <a:rPr lang="en-CA" sz="3000" dirty="0">
                <a:latin typeface="Arial" panose="020B0604020202020204" pitchFamily="34" charset="0"/>
              </a:rPr>
              <a:t>United States Citizenship </a:t>
            </a:r>
          </a:p>
          <a:p>
            <a:pPr>
              <a:lnSpc>
                <a:spcPts val="3258"/>
              </a:lnSpc>
            </a:pPr>
            <a:r>
              <a:rPr lang="en-CA" sz="3000" dirty="0">
                <a:latin typeface="Arial" panose="020B0604020202020204" pitchFamily="34" charset="0"/>
              </a:rPr>
              <a:t>and Immigration Services</a:t>
            </a:r>
            <a:r>
              <a:rPr lang="fr-FR" sz="3000" dirty="0">
                <a:latin typeface="Arial" panose="020B0604020202020204" pitchFamily="34" charset="0"/>
              </a:rPr>
              <a:t>, du Executive Office </a:t>
            </a:r>
          </a:p>
          <a:p>
            <a:pPr>
              <a:lnSpc>
                <a:spcPts val="3258"/>
              </a:lnSpc>
            </a:pPr>
            <a:r>
              <a:rPr lang="fr-FR" sz="3000" dirty="0">
                <a:latin typeface="Arial" panose="020B0604020202020204" pitchFamily="34" charset="0"/>
              </a:rPr>
              <a:t>for Immigration Review, du Department of Homeland Security, du Department of Justice, </a:t>
            </a:r>
          </a:p>
          <a:p>
            <a:pPr>
              <a:lnSpc>
                <a:spcPts val="3258"/>
              </a:lnSpc>
            </a:pPr>
            <a:r>
              <a:rPr lang="fr-FR" sz="3000" dirty="0">
                <a:latin typeface="Arial" panose="020B0604020202020204" pitchFamily="34" charset="0"/>
              </a:rPr>
              <a:t>du Department of Labor, du </a:t>
            </a:r>
            <a:r>
              <a:rPr lang="fr-FR" sz="3000" dirty="0" smtClean="0">
                <a:latin typeface="Arial" panose="020B0604020202020204" pitchFamily="34" charset="0"/>
              </a:rPr>
              <a:t>Department </a:t>
            </a:r>
            <a:r>
              <a:rPr lang="fr-FR" sz="3000" dirty="0">
                <a:latin typeface="Arial" panose="020B0604020202020204" pitchFamily="34" charset="0"/>
              </a:rPr>
              <a:t>of </a:t>
            </a:r>
          </a:p>
          <a:p>
            <a:pPr>
              <a:lnSpc>
                <a:spcPts val="3258"/>
              </a:lnSpc>
            </a:pPr>
            <a:r>
              <a:rPr lang="fr-FR" sz="3000" dirty="0">
                <a:latin typeface="Arial" panose="020B0604020202020204" pitchFamily="34" charset="0"/>
              </a:rPr>
              <a:t>State ou devant tout autre organisme en charge de l'immigration et ne peut vous offrir des conseils juridiques ou accepter des frais pour </a:t>
            </a:r>
          </a:p>
          <a:p>
            <a:pPr>
              <a:lnSpc>
                <a:spcPts val="3258"/>
              </a:lnSpc>
            </a:pPr>
            <a:r>
              <a:rPr lang="fr-FR" sz="3000" dirty="0">
                <a:latin typeface="Arial" panose="020B0604020202020204" pitchFamily="34" charset="0"/>
              </a:rPr>
              <a:t>les conseils juridiques.</a:t>
            </a:r>
            <a:endParaRPr lang="fr-F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130</Words>
  <Application>Microsoft Office PowerPoint</Application>
  <PresentationFormat>Custom</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16</cp:revision>
  <dcterms:created xsi:type="dcterms:W3CDTF">2018-02-27T18:25:33Z</dcterms:created>
  <dcterms:modified xsi:type="dcterms:W3CDTF">2018-06-25T22:05:24Z</dcterms:modified>
</cp:coreProperties>
</file>