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1" d="100"/>
          <a:sy n="51" d="100"/>
        </p:scale>
        <p:origin x="-1560" y="-48"/>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9144000" cy="12663980"/>
          </a:xfrm>
          <a:prstGeom prst="rect">
            <a:avLst/>
          </a:prstGeom>
          <a:noFill/>
        </p:spPr>
        <p:txBody>
          <a:bodyPr wrap="square" lIns="146304" tIns="73152" rIns="146304" bIns="73152" rtlCol="0">
            <a:spAutoFit/>
          </a:bodyPr>
          <a:lstStyle/>
          <a:p>
            <a:pPr>
              <a:lnSpc>
                <a:spcPts val="4500"/>
              </a:lnSpc>
            </a:pPr>
            <a:r>
              <a:rPr lang="zh-TW" sz="3000" i="1" dirty="0">
                <a:latin typeface="PMingLiU"/>
                <a:cs typeface="PMingLiU"/>
              </a:rPr>
              <a:t>[</a:t>
            </a:r>
            <a:r>
              <a:rPr lang="en-US" sz="3000" i="1" dirty="0">
                <a:latin typeface="Arial" panose="020B0604020202020204" pitchFamily="34" charset="0"/>
                <a:cs typeface="Arial" panose="020B0604020202020204" pitchFamily="34" charset="0"/>
              </a:rPr>
              <a:t>Required notice with any advertisement</a:t>
            </a:r>
            <a:r>
              <a:rPr lang="en-US" sz="3000" i="1" dirty="0" smtClean="0">
                <a:latin typeface="Arial" panose="020B0604020202020204" pitchFamily="34" charset="0"/>
                <a:cs typeface="Arial" panose="020B0604020202020204" pitchFamily="34" charset="0"/>
              </a:rPr>
              <a:t>/</a:t>
            </a:r>
          </a:p>
          <a:p>
            <a:pPr>
              <a:lnSpc>
                <a:spcPts val="4500"/>
              </a:lnSpc>
            </a:pPr>
            <a:r>
              <a:rPr lang="zh-TW" sz="3000" i="1" dirty="0" smtClean="0">
                <a:latin typeface="PMingLiU"/>
                <a:cs typeface="PMingLiU"/>
              </a:rPr>
              <a:t>所</a:t>
            </a:r>
            <a:r>
              <a:rPr lang="zh-TW" sz="3000" i="1" dirty="0">
                <a:latin typeface="PMingLiU"/>
                <a:cs typeface="PMingLiU"/>
              </a:rPr>
              <a:t>有廣告的必須通知</a:t>
            </a:r>
            <a:r>
              <a:rPr lang="en-US" altLang="zh-TW" sz="3000" i="1" dirty="0">
                <a:latin typeface="PMingLiU"/>
                <a:cs typeface="PMingLiU"/>
              </a:rPr>
              <a:t>:</a:t>
            </a:r>
            <a:r>
              <a:rPr lang="zh-TW" sz="3000" i="1" dirty="0">
                <a:latin typeface="PMingLiU"/>
                <a:cs typeface="PMingLiU"/>
              </a:rPr>
              <a:t>]</a:t>
            </a:r>
          </a:p>
          <a:p>
            <a:pPr>
              <a:lnSpc>
                <a:spcPts val="4500"/>
              </a:lnSpc>
            </a:pPr>
            <a:endParaRPr lang="zh-TW" sz="3000" dirty="0">
              <a:latin typeface="PMingLiU"/>
              <a:cs typeface="PMingLiU"/>
            </a:endParaRPr>
          </a:p>
          <a:p>
            <a:pPr>
              <a:lnSpc>
                <a:spcPts val="4500"/>
              </a:lnSpc>
            </a:pPr>
            <a:r>
              <a:rPr lang="zh-TW" sz="3000" i="1" dirty="0">
                <a:latin typeface="PMingLiU"/>
                <a:cs typeface="PMingLiU"/>
              </a:rPr>
              <a:t>[</a:t>
            </a:r>
            <a:r>
              <a:rPr lang="en-US" sz="3000" i="1" dirty="0">
                <a:latin typeface="Arial" panose="020B0604020202020204" pitchFamily="34" charset="0"/>
                <a:cs typeface="Arial" panose="020B0604020202020204" pitchFamily="34" charset="0"/>
              </a:rPr>
              <a:t>advertisement/</a:t>
            </a:r>
            <a:r>
              <a:rPr lang="zh-TW" sz="3000" i="1" dirty="0">
                <a:latin typeface="PMingLiU"/>
                <a:cs typeface="PMingLiU"/>
              </a:rPr>
              <a:t>廣告]</a:t>
            </a:r>
          </a:p>
          <a:p>
            <a:pPr>
              <a:lnSpc>
                <a:spcPts val="3600"/>
              </a:lnSpc>
            </a:pPr>
            <a:endParaRPr lang="zh-TW" sz="3000" dirty="0">
              <a:latin typeface="PMingLiU"/>
              <a:cs typeface="PMingLiU"/>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600"/>
              </a:lnSpc>
            </a:pPr>
            <a:endParaRPr lang="en-US" altLang="zh-TW" sz="3000" i="1" dirty="0">
              <a:latin typeface="PMingLiU"/>
              <a:cs typeface="PMingLiU"/>
            </a:endParaRPr>
          </a:p>
          <a:p>
            <a:pPr>
              <a:spcAft>
                <a:spcPts val="800"/>
              </a:spcAft>
            </a:pPr>
            <a:r>
              <a:rPr lang="zh-TW" sz="3000" dirty="0">
                <a:latin typeface="Arial" panose="020B0604020202020204" pitchFamily="34" charset="0"/>
                <a:cs typeface="Arial" panose="020B0604020202020204" pitchFamily="34" charset="0"/>
              </a:rPr>
              <a:t>提供移民援助服務的個人不是被授權執業的律師或獲得 United States Department of Justice 認證的律</a:t>
            </a:r>
            <a:r>
              <a:rPr lang="zh-TW" altLang="en-US" sz="3000" dirty="0">
                <a:latin typeface="Arial" panose="020B0604020202020204" pitchFamily="34" charset="0"/>
                <a:cs typeface="Arial" panose="020B0604020202020204" pitchFamily="34" charset="0"/>
              </a:rPr>
              <a:t>師、不</a:t>
            </a:r>
            <a:r>
              <a:rPr lang="zh-TW" sz="3000" dirty="0">
                <a:latin typeface="Arial" panose="020B0604020202020204" pitchFamily="34" charset="0"/>
                <a:cs typeface="Arial" panose="020B0604020202020204" pitchFamily="34" charset="0"/>
              </a:rPr>
              <a:t>能在 United States Citizenship and Immigration Services、Executive Office for Immigration Review、Department of Homeland Security、Department of Justice、Department of Labor、Department of </a:t>
            </a:r>
            <a:r>
              <a:rPr lang="en-US" altLang="zh-TW" sz="3000" dirty="0">
                <a:latin typeface="Arial" panose="020B0604020202020204" pitchFamily="34" charset="0"/>
                <a:cs typeface="Arial" panose="020B0604020202020204" pitchFamily="34" charset="0"/>
              </a:rPr>
              <a:t>State</a:t>
            </a:r>
            <a:r>
              <a:rPr lang="zh-TW" altLang="en-US" sz="3000" dirty="0">
                <a:latin typeface="Arial" panose="020B0604020202020204" pitchFamily="34" charset="0"/>
                <a:cs typeface="Arial" panose="020B0604020202020204" pitchFamily="34" charset="0"/>
              </a:rPr>
              <a:t>、或</a:t>
            </a:r>
            <a:r>
              <a:rPr lang="zh-TW" sz="3000" dirty="0">
                <a:latin typeface="Arial" panose="020B0604020202020204" pitchFamily="34" charset="0"/>
                <a:cs typeface="Arial" panose="020B0604020202020204" pitchFamily="34" charset="0"/>
              </a:rPr>
              <a:t>任何移民相關機構提供法律代表服</a:t>
            </a:r>
            <a:r>
              <a:rPr lang="zh-TW" altLang="en-US" sz="3000" dirty="0">
                <a:latin typeface="Arial" panose="020B0604020202020204" pitchFamily="34" charset="0"/>
                <a:cs typeface="Arial" panose="020B0604020202020204" pitchFamily="34" charset="0"/>
              </a:rPr>
              <a:t>務、且</a:t>
            </a:r>
            <a:r>
              <a:rPr lang="zh-TW" sz="3000" dirty="0">
                <a:latin typeface="Arial" panose="020B0604020202020204" pitchFamily="34" charset="0"/>
                <a:cs typeface="Arial" panose="020B0604020202020204" pitchFamily="34" charset="0"/>
              </a:rPr>
              <a:t>不可以提供法律建議或通過提供法律建議收費。</a:t>
            </a:r>
          </a:p>
          <a:p>
            <a:pPr>
              <a:lnSpc>
                <a:spcPts val="4000"/>
              </a:lnSpc>
            </a:pPr>
            <a:endParaRPr lang="zh-TW" sz="3000" dirty="0">
              <a:latin typeface="PMingLiU"/>
              <a:cs typeface="PMingLiU"/>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204</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8</cp:revision>
  <dcterms:created xsi:type="dcterms:W3CDTF">2018-02-27T18:25:33Z</dcterms:created>
  <dcterms:modified xsi:type="dcterms:W3CDTF">2018-06-25T21:58:02Z</dcterms:modified>
</cp:coreProperties>
</file>